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1" r:id="rId3"/>
    <p:sldId id="257" r:id="rId4"/>
    <p:sldId id="258" r:id="rId5"/>
    <p:sldId id="287" r:id="rId6"/>
    <p:sldId id="259" r:id="rId7"/>
    <p:sldId id="260" r:id="rId8"/>
    <p:sldId id="261" r:id="rId9"/>
    <p:sldId id="288" r:id="rId10"/>
    <p:sldId id="282" r:id="rId11"/>
    <p:sldId id="263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Sølve Tyssedal" initials="JST" lastIdx="1" clrIdx="0">
    <p:extLst>
      <p:ext uri="{19B8F6BF-5375-455C-9EA6-DF929625EA0E}">
        <p15:presenceInfo xmlns:p15="http://schemas.microsoft.com/office/powerpoint/2012/main" userId="S::tyssedal@ntnu.no::6e8295e4-b07a-4bc7-a784-b4179f8baa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2T11:35:27.03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3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67 187 6447 0 0,'0'0'142'0'0,"0"0"22"0"0,0 0 13 0 0,1-1-20 0 0,1-3 18 0 0,-2 3 561 0 0,0 1 237 0 0,0 0 41 0 0,1-1-129 0 0,10-13 1527 0 0,-10 13-2256 0 0,0 0 1 0 0,0-1 0 0 0,0 1 0 0 0,0-1-1 0 0,0 1 1 0 0,0-1 0 0 0,-1 1-1 0 0,1-1 1 0 0,0 1 0 0 0,-1-1-1 0 0,1-3 1 0 0,0 3-8 0 0,6-12-58 0 0,-6 11 79 0 0,0 1 1 0 0,0-1 0 0 0,1 1-1 0 0,-1-1 1 0 0,1 1 0 0 0,0 0 0 0 0,2-3-1 0 0,-3 4-126 0 0,-1 0 0 0 0,1-1-1 0 0,0 1 1 0 0,-1 0-1 0 0,1 0 1 0 0,-1-1 0 0 0,1 1-1 0 0,-1-1 1 0 0,0 1 0 0 0,1-2-1 0 0,2-8 85 0 0,4 2-102 0 0,-5 5 12 0 0,0 1 0 0 0,-1 0 0 0 0,1 0 0 0 0,-1-1 0 0 0,1 1-1 0 0,-1-1 1 0 0,0 1 0 0 0,0-1 0 0 0,0 1 0 0 0,0-6 0 0 0,-1 7 450 0 0,-2-17 629 0 0,1 14-1045 0 0,1 4 299 0 0,0 1 117 0 0,0 0 21 0 0,0 0-66 0 0,-1 1-294 0 0,-11 20-131 0 0,-7 16-20 0 0,-24 81 2034 0 0,30-80-2024 0 0,-10 44 0 0 0,15-43-8 0 0,-13 48 0 0 0,19-78 0 0 0,2 0-133 0 0,0-8-563 0 0,0-1-257 0 0,0-1-1286 0 0,0-6-4924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4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52 381 8287 0 0,'0'0'191'0'0,"0"0"26"0"0,1 0 9 0 0,5 0-127 0 0,24-3 32 0 0,-27 1 160 0 0,0 0 0 0 0,1 0-1 0 0,-1 0 1 0 0,0 0 0 0 0,0 0-1 0 0,-1 0 1 0 0,1-1 0 0 0,0 1 0 0 0,-1-1-1 0 0,0 0 1 0 0,5-5 0 0 0,-3 2 128 0 0,28-26 2698 0 0,-12 13-2022 0 0,-2 2-166 0 0,-8 8-214 0 0,-1 0-1 0 0,15-20 0 0 0,-6 4 298 0 0,-2-1 0 0 0,-1 0-1 0 0,-1-1 1 0 0,19-51 0 0 0,-29 69-880 0 0,-3 5-127 0 0,1 0-1 0 0,-1 0 1 0 0,1 0 0 0 0,-1 0 0 0 0,-1 0-1 0 0,2-5 1 0 0,-7 15-5 0 0,0 0 0 0 0,0 0 0 0 0,-5 9 0 0 0,-35 93 0 0 0,-18 34 0 0 0,33-70 0 0 0,0-4 0 0 0,8-22 0 0 0,3 1 0 0 0,1 0 0 0 0,-14 62 0 0 0,29-94 0 0 0,-2-1 0 0 0,-6 17 0 0 0,-1 1 0 0 0,4 3-17 0 0,6-23-30 0 0,2-11-290 0 0,0-1-138 0 0,0 0-33 0 0,0 0 65 0 0,0-1 407 0 0,1-1-1 0 0,0 0 0 0 0,-1 1 1 0 0,1 0-1 0 0,0-1 0 0 0,0 1 1 0 0,0-1-1 0 0,0 1 0 0 0,2-2 0 0 0,2-3-204 0 0,-3 1 66 0 0,0 1 0 0 0,-1 0 0 0 0,1-1-1 0 0,-1 1 1 0 0,0-1 0 0 0,1-6-1 0 0,4-18-186 0 0,12-19 367 0 0,17-52-1381 0 0,-29 80 665 0 0,-1-1 0 0 0,5-39 0 0 0,-10 56 673 0 0,0 1-1 0 0,0 0 1 0 0,0 0-1 0 0,0-1 1 0 0,-1 1-1 0 0,1 0 0 0 0,-1 0 1 0 0,0 0-1 0 0,0 0 1 0 0,0 0-1 0 0,-1 0 1 0 0,1 0-1 0 0,-1 0 1 0 0,-3-5-1 0 0,4 7 94 0 0,0 0-1 0 0,0 0 0 0 0,0 0 1 0 0,0 0-1 0 0,0 0 1 0 0,-1 0-1 0 0,1 0 1 0 0,0 0-1 0 0,-1 0 1 0 0,1 1-1 0 0,0-1 0 0 0,-1 0 1 0 0,1 1-1 0 0,-1 0 1 0 0,1-1-1 0 0,-1 1 1 0 0,1 0-1 0 0,-1-1 1 0 0,1 1-1 0 0,-1 0 0 0 0,0 0 1 0 0,1 1-1 0 0,-1-1 1 0 0,1 0-1 0 0,-1 0 1 0 0,1 1-1 0 0,-1-1 1 0 0,1 1-1 0 0,-1-1 1 0 0,1 1-1 0 0,0 0 0 0 0,-3 1 1 0 0,-1 1 83 0 0,-1 1 1 0 0,1-1-1 0 0,0 1 0 0 0,0 1 1 0 0,0-1-1 0 0,1 1 0 0 0,0 0 1 0 0,0 0-1 0 0,0 0 0 0 0,0 0 1 0 0,1 1-1 0 0,0-1 0 0 0,0 1 1 0 0,0 0-1 0 0,-3 11 0 0 0,6-16-138 0 0,0 0 0 0 0,0 0 0 0 0,-1 0 0 0 0,1-1 0 0 0,0 1 0 0 0,0 0 0 0 0,0 0 0 0 0,0 0 0 0 0,0 0 0 0 0,0 0 0 0 0,0-1 0 0 0,0 1 0 0 0,0 0 0 0 0,1 0 0 0 0,-1 0 0 0 0,0-1 0 0 0,1 1 0 0 0,-1 0 0 0 0,0 0 0 0 0,1 0 0 0 0,-1-1 0 0 0,1 1 0 0 0,-1 0 0 0 0,1-1 0 0 0,-1 1 0 0 0,1 0 0 0 0,-1-1 0 0 0,1 1 0 0 0,0-1 0 0 0,0 1 0 0 0,1 1 0 0 0,-1-1 0 0 0,0 0 0 0 0,0 0 0 0 0,1-1 0 0 0,-1 1 0 0 0,0 0 0 0 0,0 0 0 0 0,1 0 0 0 0,-1-1 0 0 0,1 1 0 0 0,-1-1 0 0 0,0 1 0 0 0,1-1 0 0 0,-1 1 0 0 0,1-1 0 0 0,1 0 0 0 0,3 1 0 0 0,-1 0 0 0 0,1 0-1 0 0,0 0 0 0 0,0 0 1 0 0,0-1-1 0 0,0 0 0 0 0,0 0 1 0 0,0 0-1 0 0,0-1 0 0 0,6-1 1 0 0,7-3 10 0 0,26-10 0 0 0,1 0 419 0 0,-35 11-160 0 0,-1 0 0 0 0,1 0 0 0 0,-1-1 1 0 0,0 0-1 0 0,15-11 0 0 0,-3 0-238 0 0,24-24 0 0 0,-40 34 364 0 0,1-1 0 0 0,7-11-1 0 0,21-24 398 0 0,-30 37-720 0 0,-4 4 299 0 0,-1 1 117 0 0,0 0 21 0 0,0 0-66 0 0,1 1-294 0 0,0 2-147 0 0,1-1-1 0 0,-1 1 0 0 0,0-1 1 0 0,0 1-1 0 0,0 0 1 0 0,-1 0-1 0 0,1-1 1 0 0,-1 1-1 0 0,1 0 0 0 0,-1 0 1 0 0,0 0-1 0 0,0 0 1 0 0,-1 5-1 0 0,0-1-2 0 0,-1-1 0 0 0,0 1 0 0 0,-4 10 0 0 0,5-14 1 0 0,-12 27 0 0 0,7-18 0 0 0,0 1 0 0 0,1 0 0 0 0,1 1 0 0 0,0-1 0 0 0,0 1 0 0 0,-2 27 0 0 0,6-32 0 0 0,4-2 0 0 0,-2-6 0 0 0,0 0 0 0 0,1-1 0 0 0,-1 1 0 0 0,0 0 0 0 0,1-1 0 0 0,-1 0 0 0 0,1 1 0 0 0,-1-1 0 0 0,0 0 0 0 0,1 0 0 0 0,-1 0 0 0 0,1-1 0 0 0,-1 1 0 0 0,0 0 0 0 0,1-1 0 0 0,-1 0 0 0 0,4-1 0 0 0,6-2 0 0 0,22-11 0 0 0,-20 7 0 0 0,0 0 0 0 0,-1-1 0 0 0,0 0 0 0 0,23-22 0 0 0,-12 6 0 0 0,25-33 0 0 0,-35 39 0 0 0,-1-1 0 0 0,-1-1 0 0 0,-1 0 0 0 0,11-29 0 0 0,-20 44 0 0 0,0 0 0 0 0,-1 1 0 0 0,1-1 0 0 0,-1 0 0 0 0,-1 0 0 0 0,1-7 0 0 0,-3 15 0 0 0,-1 0 0 0 0,1 0 0 0 0,-1 0 0 0 0,1 1 0 0 0,0-1 0 0 0,-3 5 0 0 0,4-6 0 0 0,0 0 0 0 0,0 0 0 0 0,0 0 0 0 0,0 0 0 0 0,0 0 0 0 0,0 0 0 0 0,1 1 0 0 0,-1-1 0 0 0,1 0 0 0 0,-1 0 0 0 0,1 1 0 0 0,-1-1 0 0 0,1 0 0 0 0,-1 1 0 0 0,1-1 0 0 0,0 0 0 0 0,0 1 0 0 0,0-1 0 0 0,0 1 0 0 0,0-1 0 0 0,0 0 0 0 0,0 1 0 0 0,0-1 0 0 0,1 0 0 0 0,-1 1 0 0 0,0-1 0 0 0,1 0 0 0 0,-1 1 0 0 0,1-1 0 0 0,1 2 0 0 0,0 1 0 0 0,11 24 0 0 0,-6-20 0 0 0,0-4 0 0 0,1 1 0 0 0,-1-1 0 0 0,14 4 0 0 0,13 8 0 0 0,-15-6 0 0 0,-9-6 0 0 0,-1 1 0 0 0,14 10 0 0 0,-22-14 0 0 0,0 0 0 0 0,1 0 0 0 0,-1 0 0 0 0,0 0 0 0 0,0 1 0 0 0,0-1 0 0 0,0 0 0 0 0,0 1 0 0 0,0-1 0 0 0,0 1 0 0 0,0-1 0 0 0,0 1 0 0 0,-1 0 0 0 0,1-1 0 0 0,-1 1 0 0 0,1 0 0 0 0,-1-1 0 0 0,0 1 0 0 0,1 0 0 0 0,-1 0 0 0 0,0-1 0 0 0,0 1 0 0 0,0 0 0 0 0,-1 0 0 0 0,1 2 0 0 0,0-4 0 0 0,-1 3 0 0 0,1-1 0 0 0,-1 1 0 0 0,0-1 0 0 0,0 1 0 0 0,0-1 0 0 0,0 0 0 0 0,0 1 0 0 0,0-1 0 0 0,-1 0 0 0 0,1 0 0 0 0,-1 0 0 0 0,0 0 0 0 0,1 0 0 0 0,-1 0 0 0 0,-4 3 0 0 0,-2 3 0 0 0,-5 4 0 0 0,-1 0 0 0 0,-1-1 0 0 0,0 0 0 0 0,-22 12 0 0 0,35-22 0 0 0,2-1-245 0 0,-22 11-9246 0 0,22-11 1779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4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99 19351 0 0,'0'0'439'0'0,"0"0"62"0"0,0 0 33 0 0,2 0-65 0 0,-2 0-464 0 0,0-1 0 0 0,0 1 0 0 0,1 0 0 0 0,-1 0 0 0 0,0 0 1 0 0,1 0-1 0 0,-1 0 0 0 0,0 0 0 0 0,1 0 0 0 0,-1 0 0 0 0,0-1 0 0 0,0 1 0 0 0,1 0 0 0 0,-1 0 1 0 0,0 0-1 0 0,0 0 0 0 0,0-1 0 0 0,1 1 0 0 0,-1 0 0 0 0,0 0 0 0 0,0-1 0 0 0,0 1 0 0 0,1 0 1 0 0,-1 0-1 0 0,0-1 0 0 0,0 1 0 0 0,0 0 0 0 0,0-1 0 0 0,0 1 0 0 0,0 0 0 0 0,0-1 0 0 0,0 1 1 0 0,0 0-1 0 0,0 0 0 0 0,0-1 0 0 0,0 0 0 0 0,-3-2-17 0 0,2 2 72 0 0,1 0-1 0 0,-1 1 1 0 0,1-1 0 0 0,-1 0-1 0 0,1 0 1 0 0,-1 0 0 0 0,1 1-1 0 0,0-1 1 0 0,0 0-1 0 0,-1 0 1 0 0,1 0 0 0 0,0 0-1 0 0,0 1 1 0 0,0-1 0 0 0,0 0-1 0 0,0 0 1 0 0,0 0-1 0 0,0 0 1 0 0,0 0 0 0 0,0 0-1 0 0,0 1 1 0 0,0-1 0 0 0,1 0-1 0 0,-1 0 1 0 0,0 0 0 0 0,1 0-1 0 0,-1 1 1 0 0,1-1-1 0 0,-1 0 1 0 0,1 0 0 0 0,-1 1-1 0 0,1-1 1 0 0,-1 0 0 0 0,1 1-1 0 0,-1-1 1 0 0,1 1-1 0 0,1-2 1 0 0,-1 2 40 0 0,0-1 0 0 0,-1 0 0 0 0,1 0 0 0 0,0 1 1 0 0,0-1-1 0 0,-1 0 0 0 0,1 0 0 0 0,-1 0 0 0 0,1 0 0 0 0,-1 0 0 0 0,1 0 0 0 0,-1 0 0 0 0,1 0 0 0 0,-1 0 0 0 0,0 0 1 0 0,0 0-1 0 0,1 0 0 0 0,-1 0 0 0 0,0 0 0 0 0,0 0 0 0 0,0-2 0 0 0,-3-21 1404 0 0,1 17-1349 0 0,-4 4-138 0 0,3 4-396 0 0,0 0 0 0 0,1 0 0 0 0,-1 0 0 0 0,1 0 0 0 0,-1 1 0 0 0,1-1 0 0 0,0 1 0 0 0,-1-1 0 0 0,1 1 0 0 0,0 0 0 0 0,-3 3 0 0 0,1-1-684 0 0,1-2-982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2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27 15663 0 0,'0'0'356'0'0,"2"-12"1132"0"0,-2 5-753 0 0,0 5 234 0 0,0 2 45 0 0,0 0-61 0 0,0 0-288 0 0,-2-5-46 0 0,2 5-564 0 0,0 1 1 0 0,0-1-1 0 0,0 0 0 0 0,0 0 0 0 0,0 0 0 0 0,0 0 0 0 0,0 0 0 0 0,0 0 0 0 0,0 0 1 0 0,0 0-1 0 0,0 0 0 0 0,0 0 0 0 0,0 0 0 0 0,0 0 0 0 0,0 0 0 0 0,-1 0 1 0 0,1 0-1 0 0,0 0 0 0 0,0 0 0 0 0,0 0 0 0 0,0 0 0 0 0,0 0 0 0 0,0 0 0 0 0,0 0 1 0 0,0 0-1 0 0,0 0 0 0 0,0 0 0 0 0,0 0 0 0 0,0 0 0 0 0,0 0 0 0 0,0 0 1 0 0,0 0-1 0 0,0 0 0 0 0,0 0 0 0 0,-1 0 0 0 0,1-1 0 0 0,0 1 0 0 0,0 0 1 0 0,0 0-1 0 0,0 0 0 0 0,0 0 0 0 0,0 0 0 0 0,0 0 0 0 0,0 0 0 0 0,0 0 0 0 0,0 0 1 0 0,0 0-1 0 0,0 0 0 0 0,0 0 0 0 0,0 0 0 0 0,0 0 0 0 0,0 0 0 0 0,0 0 1 0 0,0 0-1 0 0,0-1 0 0 0,-9 46 189 0 0,2-10 211 0 0,-1 0 1 0 0,-1-1-1 0 0,-18 39 0 0 0,23-61-455 0 0,-2 10 16 0 0,7-19-165 0 0,-1-1-547 0 0,0-2-258 0 0,0 0-56 0 0,0 0-149 0 0,0 0-573 0 0,0 0-253 0 0,3-1-51 0 0,16-3-11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2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19351 0 0,'0'0'439'0'0,"0"0"62"0"0,0 0 33 0 0,0 0-65 0 0,0 0-169 0 0,0 0 442 0 0,1-1 229 0 0,8-18 2205 0 0,-8 17-2660 0 0,0 0-4 0 0,10-29 1623 0 0,-8 21-2182 0 0,-2 9-290 0 0,-1 1-138 0 0,0 0-1841 0 0,0 0-7236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3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 10135 0 0,'0'0'231'0'0,"0"0"29"0"0,0 0 19 0 0,0 0 37 0 0,0 0 125 0 0,-1-6 318 0 0,2 3 4213 0 0,0 0-4630 0 0,5-3 4458 0 0,16-2-3744 0 0,75-16 920 0 0,-77 20-1976 0 0,-1 0 0 0 0,9-4 0 0 0,-19 6 0 0 0,-3 1 0 0 0,-9 8 0 0 0,-17 14-2575 0 0,-14 5-5508 0 0,33-25 1645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3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13823 0 0,'-1'2'630'0'0,"1"-1"-222"0"0,0 0 0 0 0,-1 0 1 0 0,1 0-1 0 0,0 0 0 0 0,0 0 1 0 0,0 0-1 0 0,0 0 0 0 0,0 0 0 0 0,0 1 1 0 0,0-1-1 0 0,0 0 0 0 0,0 0 1 0 0,1 1-1 0 0,1 3-354 0 0,-1-2 970 0 0,0-2 0 0 0,6 2-718 0 0,-1 1 1 0 0,0-2-1 0 0,1 1 0 0 0,0-1 0 0 0,-1 0 0 0 0,1 0 0 0 0,0 0 1 0 0,0-1-1 0 0,0 0 0 0 0,13-1 0 0 0,25 4 1670 0 0,-32-3-1976 0 0,-1-3 0 0 0,-2 2 0 0 0,1-3-64 0 0,7-10-1073 0 0,-7 4-6328 0 0,-4 3-693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3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4143 0 0,'0'0'319'0'0,"0"0"-22"0"0,0 0 691 0 0,0 0 326 0 0,0 0 59 0 0,0 0-89 0 0,0 0-440 0 0,0 0-195 0 0,0 0-38 0 0,0 0-30 0 0,0 0-83 0 0,0 0-33 0 0,0 0-8 0 0,0 0-7 0 0,0 0-28 0 0,2-1-7 0 0,23-19 3849 0 0,-23 19-4008 0 0,-2 1-7 0 0,2-1-58 0 0,1-1 0 0 0,-1 1 0 0 0,1 0 0 0 0,0 0 0 0 0,-1 0 0 0 0,1 0 0 0 0,0 0 0 0 0,4 0 0 0 0,0 0 2 0 0,0-2-57 0 0,-5 3 0 0 0,0 0-8 0 0,5 0-63 0 0,0-1 0 0 0,-1 0 0 0 0,1 0 0 0 0,7-2 0 0 0,-12 2-43 0 0,1 1 0 0 0,0-1 0 0 0,-1 1 0 0 0,1-1 0 0 0,-1 1 0 0 0,6 0 0 0 0,-5 0-18 0 0,39-7 206 0 0,-38 7-167 0 0,-1 0 0 0 0,1 0 0 0 0,-1 0 0 0 0,1 0 0 0 0,0 0 0 0 0,4 2 0 0 0,0-1-5 0 0,-6-1 37 0 0,11 0 61 0 0,13 5 85 0 0,-14-4-221 0 0,1 0 0 0 0,12-3 0 0 0,17 4 0 0 0,-29-1 0 0 0,7 3 0 0 0,3-2 0 0 0,21 2 64 0 0,-26-3-64 0 0,-15-1 0 0 0,18 4 0 0 0,-7 0 0 0 0,0 0 0 0 0,-8-2 0 0 0,16-1 0 0 0,-8 0 0 0 0,0-1 0 0 0,80-5 64 0 0,-17 5 0 0 0,-50 0-64 0 0,-15-1 11 0 0,7-3 71 0 0,15 2 6 0 0,-5 1 47 0 0,4 4 15 0 0,38 1 308 0 0,-41-4-446 0 0,14 0 52 0 0,-35 2-64 0 0,-2 0 0 0 0,26-1 11 0 0,13-4 122 0 0,-29 2-108 0 0,6 0 78 0 0,36-7 1 0 0,-19 6-24 0 0,-13-1 0 0 0,-22 2-79 0 0,16 3 51 0 0,-17-1-43 0 0,20 0 57 0 0,13 1-2 0 0,-23-2-64 0 0,-1 3 0 0 0,1-1 0 0 0,-10-1 0 0 0,1-4 0 0 0,26 0 0 0 0,-3 3 0 0 0,14-2 64 0 0,-2-1-64 0 0,-35 2 0 0 0,17-1 0 0 0,-9 3 0 0 0,15 5 28 0 0,-25-5-23 0 0,1-1 0 0 0,-1 1 0 0 0,0-1 0 0 0,1 0 1 0 0,-1 0-1 0 0,6 0 0 0 0,61-3 59 0 0,-8-5 14 0 0,-16 2-28 0 0,-21 1-9 0 0,-15 2-16 0 0,-1 1 1 0 0,19-2-1 0 0,13-1 70 0 0,-26 3-10 0 0,28 2-1 0 0,14 0 27 0 0,-18 4 93 0 0,-27-3-124 0 0,-1-1-1 0 0,2 0-7 0 0,1 1-7 0 0,3-1-33 0 0,-16-2 4 0 0,4 1 6 0 0,38 0-24 0 0,-7-1 65 0 0,-32 2-41 0 0,7 0-31 0 0,42 2-11 0 0,-12-5 53 0 0,2-4-42 0 0,96-15 128 0 0,-111 17-75 0 0,-14 2-16 0 0,-2 2-7 0 0,0-1 0 0 0,0 1 0 0 0,19 2 0 0 0,-30-1 47 0 0,-1 0 21 0 0,0 0-10 0 0,0 0-10 0 0,0 0 0 0 0,0 0 6 0 0,-8-1-69 0 0,-1-1 1 0 0,0 1-1 0 0,-13-6 0 0 0,3 2-720 0 0,3 0-188 0 0,-2-1-55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0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6447 0 0,'0'0'298'0'0,"0"0"-10"0"0,0 0-50 0 0,0 0 493 0 0,0 0 238 0 0,0 0 45 0 0,0 0 8 0 0,0 0 2 0 0,0 0 0 0 0,0 0 0 0 0,0 0-69 0 0,0 0-290 0 0,0 0-121 0 0,0 0-28 0 0,0 0-4 0 0,0 0 0 0 0,0 0 0 0 0,0 0 0 0 0,0 0 0 0 0,0 0 0 0 0,0 0 0 0 0,0 0 0 0 0,2-1 0 0 0,30-17 538 0 0,0-2 0 0 0,-2-1 0 0 0,47-42 0 0 0,-56 43-1050 0 0,-1-1 0 0 0,-1 0 0 0 0,0-2 0 0 0,-2 0 0 0 0,-1-1 0 0 0,22-44 0 0 0,-38 67 37 0 0,1-1 0 0 0,-1 1 0 0 0,1-1 0 0 0,-1 1 0 0 0,0-1 0 0 0,0 0 0 0 0,0 1-1 0 0,0-1 1 0 0,0 1 0 0 0,0-1 0 0 0,0 0 0 0 0,0 1 0 0 0,-1-1 0 0 0,1 1 0 0 0,-1-1 0 0 0,1 1 0 0 0,-1-1 0 0 0,1 1 0 0 0,-1-1 0 0 0,0 1-1 0 0,0-1 1 0 0,0 1 0 0 0,0 0 0 0 0,0 0 0 0 0,0-1 0 0 0,0 1 0 0 0,0 0 0 0 0,0 0 0 0 0,-1 0 0 0 0,1 0 0 0 0,0 0 0 0 0,-1 1 0 0 0,1-1-1 0 0,-1 0 1 0 0,1 1 0 0 0,-1-1 0 0 0,1 0 0 0 0,-3 0 0 0 0,-1 1 4 0 0,0 0-1 0 0,0 0 1 0 0,0 0-1 0 0,0 1 1 0 0,1-1-1 0 0,-1 1 1 0 0,0 0-1 0 0,0 1 1 0 0,1-1-1 0 0,-1 1 1 0 0,1 0-1 0 0,-1 0 1 0 0,1 0 0 0 0,-7 5-1 0 0,-8 9-40 0 0,9-6 0 0 0,1 0 0 0 0,0 1 0 0 0,0 0 0 0 0,2 1 0 0 0,-1-1 0 0 0,1 2 0 0 0,1-1 0 0 0,0 1 0 0 0,1-1 0 0 0,0 2 0 0 0,1-1 0 0 0,1 0 0 0 0,-3 15 0 0 0,5-22 0 0 0,0 1 0 0 0,1-1 0 0 0,-1 1 0 0 0,1-1 0 0 0,0 1 0 0 0,1-1 0 0 0,0 1 0 0 0,0-1 0 0 0,0 1 0 0 0,0-1 0 0 0,1 0 0 0 0,1 0 0 0 0,-1 1 0 0 0,1-2 0 0 0,0 1 0 0 0,0 0 0 0 0,0 0 0 0 0,1-1 0 0 0,0 0 0 0 0,0 0 0 0 0,0 0 0 0 0,7 6 0 0 0,-8-9 0 0 0,-2-1 0 0 0,0 0 0 0 0,-1 0 0 0 0,1 0 0 0 0,0 0 0 0 0,1-1 0 0 0,-1 1 0 0 0,0 0 0 0 0,0 0 0 0 0,0-1 0 0 0,0 1 0 0 0,0-1 0 0 0,1 1 0 0 0,-1-1 0 0 0,0 1 0 0 0,1-1 0 0 0,-1 0 0 0 0,3 1 0 0 0,13 0 0 0 0,-5 3 0 0 0,5-2 0 0 0,21-9 0 0 0,-23 4 0 0 0,-5 0 0 0 0,-5 1 0 0 0,19-12-133 0 0,-23 14-563 0 0,19-18-5239 0 0,-12 5 3346 0 0,-7 10-4234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0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11975 0 0,'0'0'267'0'0,"0"0"42"0"0,0 0 17 0 0,0 0-28 0 0,0 0-126 0 0,0 0 204 0 0,0 0 111 0 0,0 0 22 0 0,0 0 71 0 0,0 0 286 0 0,0 0 124 0 0,0 0 30 0 0,0 0-65 0 0,0 0-290 0 0,0 0-121 0 0,0 0-28 0 0,0 0-4 0 0,0 0 0 0 0,0 0 0 0 0,0 0 0 0 0,0 0-68 0 0,0 0-217 0 0,2 1 161 0 0,2 1-273 0 0,0-1-1 0 0,1 0 1 0 0,-1 0 0 0 0,1 0 0 0 0,-1 0 0 0 0,1-1 0 0 0,8 0-1 0 0,-2 0 115 0 0,0-1 0 0 0,15-3 0 0 0,1-4-214 0 0,-19 4-35 0 0,1 1 1 0 0,-1 1-1 0 0,13-2 0 0 0,-19 3-317 0 0,-2 1-138 0 0,0 0-33 0 0,-18 5-2833 0 0,9-5 1817 0 0,1 2-11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0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28 235 8287 0 0,'0'0'382'0'0,"0"0"-8"0"0,0 0-170 0 0,0 0 176 0 0,0 0 107 0 0,0 0 22 0 0,0 0 71 0 0,0 0 286 0 0,0 0 124 0 0,0 0 30 0 0,0 0-65 0 0,0 0-290 0 0,0 0-121 0 0,0 0-28 0 0,-10 5 991 0 0,7-4 1594 0 0,1-4-2942 0 0,0 1 0 0 0,1-1 1 0 0,-1 1-1 0 0,1-1 0 0 0,0 0 0 0 0,0 1 0 0 0,0-1 0 0 0,0 0 0 0 0,0 0 1 0 0,0 0-1 0 0,1 0 0 0 0,0 0 0 0 0,-1-5 0 0 0,2 2 170 0 0,0-1-1 0 0,0 1 1 0 0,0-1 0 0 0,1 1-1 0 0,3-10 1 0 0,-2 8-329 0 0,1 0 0 0 0,1 0 0 0 0,-1 0 0 0 0,1 1 0 0 0,0-1 0 0 0,12-11 0 0 0,-1 2 0 0 0,26-20 0 0 0,-37 33 0 0 0,15-9 0 0 0,-16 11 12 0 0,1 0 0 0 0,0 0 0 0 0,0 1 0 0 0,0 0 0 0 0,5-2 0 0 0,-5 3 234 0 0,-4 0-170 0 0,0 0-1 0 0,1 0 0 0 0,-1 0 0 0 0,0 0 0 0 0,0 0 1 0 0,1 0-1 0 0,-1 0 0 0 0,0 1 0 0 0,1-1 0 0 0,-1 1 1 0 0,0-1-1 0 0,0 1 0 0 0,0-1 0 0 0,0 1 0 0 0,0-1 1 0 0,1 1-1 0 0,-1 0 0 0 0,0 0 0 0 0,0 0 0 0 0,-1-1 1 0 0,1 1-1 0 0,1 2 0 0 0,12 12-75 0 0,-13-14 0 0 0,0 0 0 0 0,0 0 0 0 0,0 1 0 0 0,-1-1 0 0 0,1 0 0 0 0,0 0 0 0 0,-1 0 0 0 0,1 1 0 0 0,-1-1 0 0 0,1 0 0 0 0,-1 0 0 0 0,0 1 0 0 0,1-1 0 0 0,-1 0 0 0 0,0 1 0 0 0,0-1 0 0 0,0 3 0 0 0,0 2 0 0 0,2 35 0 0 0,-2-34 0 0 0,-1 2 0 0 0,-7 5 0 0 0,5-5 0 0 0,-7 6 0 0 0,13-23 0 0 0,8-10 0 0 0,7-1 0 0 0,1 0 0 0 0,40-30 0 0 0,-35 30 0 0 0,-16 16 0 0 0,-2 8 0 0 0,-3-1 0 0 0,-1 0 0 0 0,0 0 0 0 0,-1-1 0 0 0,1 1 0 0 0,-1 1 0 0 0,0-1 0 0 0,0 0 0 0 0,0 0 0 0 0,0 0 0 0 0,-1 1 0 0 0,1-1 0 0 0,-1 0 0 0 0,-1 6 0 0 0,0 6 0 0 0,-2 1 0 0 0,-4 17 0 0 0,5-26 0 0 0,0 8 33 0 0,-1-9-92 0 0,-2 7-48 0 0,4-13-589 0 0,1-1-258 0 0,0 0-56 0 0,0 0-13 0 0,0 0-1 0 0,5-11-2252 0 0,1 0-3888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0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13823 0 0,'0'0'315'0'0,"0"0"45"0"0,0 0 21 0 0,0 0-49 0 0,1-2-220 0 0,0-5 39 0 0,-1 5 569 0 0,1 2-500 0 0,0-1-1 0 0,0 1 1 0 0,-1-1 0 0 0,1 1-1 0 0,0-1 1 0 0,0 0 0 0 0,0 1-1 0 0,-1-1 1 0 0,1 0 0 0 0,0 1-1 0 0,-1-1 1 0 0,1 0 0 0 0,0-1-1 0 0,7-6 1879 0 0,-8 7-1707 0 0,3-1-626 0 0,0 1 4114 0 0,-2 0-3873 0 0,-1 1-1 0 0,1 0 1 0 0,-1 0 0 0 0,1 0 0 0 0,-1 0 0 0 0,1 0-1 0 0,-1 0 1 0 0,1 0 0 0 0,-1 0 0 0 0,1 0-1 0 0,-1 0 1 0 0,1 0 0 0 0,-1 1 0 0 0,1-1 0 0 0,-1 0-1 0 0,0 0 1 0 0,1 0 0 0 0,-1 0 0 0 0,1 1 0 0 0,-1-1-1 0 0,0 0 1 0 0,1 1 0 0 0,-1-1 0 0 0,1 0 0 0 0,-1 0-1 0 0,0 1 1 0 0,1-1 0 0 0,-1 1 0 0 0,0-1 0 0 0,0 0-1 0 0,1 1 1 0 0,-1 0 0 0 0,1 0 40 0 0,6 9 264 0 0,0 0-1 0 0,-1 0 1 0 0,0 0-1 0 0,7 18 1 0 0,2 4 118 0 0,-4-9-428 0 0,10 30 0 0 0,8 18 0 0 0,-23-57 0 0 0,2-1 0 0 0,11 16 0 0 0,8 11 0 0 0,-23-32 0 0 0,-1-1 72 0 0,-2-6 299 0 0,-1-1 117 0 0,1 8 396 0 0,-1-8-975 0 0,0 1 0 0 0,0-1 0 0 0,0 0 0 0 0,0 0 0 0 0,0 0 0 0 0,1 1 0 0 0,-1-1 0 0 0,0 0 0 0 0,0 0 0 0 0,0 1 0 0 0,0-1 0 0 0,0 0 0 0 0,0 0 0 0 0,0 0 0 0 0,0 1 0 0 0,-1-1 0 0 0,1 0 0 0 0,0 0 0 0 0,0 1 0 0 0,0-1 0 0 0,0 0 0 0 0,0 0 0 0 0,0 0 0 0 0,0 1 0 0 0,0-1 0 0 0,-1 0 0 0 0,1 0 0 0 0,0 0 0 0 0,0 0 0 0 0,0 1 0 0 0,0-1 0 0 0,-1 0 0 0 0,1 0 0 0 0,-4-7-2919 0 0,-4-15-1922 0 0,7 21 4448 0 0,1-2-1563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0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10135 0 0,'0'0'231'0'0,"0"0"29"0"0,0 0 19 0 0,0 0 105 0 0,0 0 410 0 0,-4 1 721 0 0,1 0 7278 0 0,-7 4-8322 0 0,1 1-1 0 0,0 0 1 0 0,0 1-1 0 0,0-1 0 0 0,1 2 1 0 0,0-1-1 0 0,-9 12 1 0 0,-24 21 989 0 0,34-34-1460 0 0,-20 16 0 0 0,-37 24 0 0 0,60-45 0 0 0,3-1 0 0 0,0 1 0 0 0,0-1 0 0 0,0 1 0 0 0,0-1 0 0 0,0 1 0 0 0,0-1 0 0 0,0 1 0 0 0,0 0 0 0 0,1 0 0 0 0,-1-1 0 0 0,0 1 0 0 0,0 0 0 0 0,1 0 0 0 0,-1 0 0 0 0,0 1 0 0 0,1-2 0 0 0,0 0 0 0 0,0 0 0 0 0,0 0 0 0 0,0 0 0 0 0,0 0 0 0 0,0 0 0 0 0,0 0 0 0 0,-1 1 0 0 0,1-1 0 0 0,0 0 0 0 0,0 0 0 0 0,0 0 0 0 0,0 0 0 0 0,0 0 0 0 0,0 0 0 0 0,0 0 0 0 0,-1 0 0 0 0,1 0 0 0 0,0 0 0 0 0,0 0 0 0 0,0 0 0 0 0,0 0 0 0 0,0 0 0 0 0,-1 0 0 0 0,1 1 0 0 0,0-1 0 0 0,0 0 0 0 0,0 0 0 0 0,0-1 0 0 0,0 1 0 0 0,0 0 0 0 0,-1 0 0 0 0,1 0 0 0 0,0 0 0 0 0,0 0 0 0 0,0 0 0 0 0,0 0 0 0 0,0 0 0 0 0,-1 0 0 0 0,-1-6 0 0 0,1-7 0 0 0,1 12-104 0 0,0-1-1 0 0,0 1 1 0 0,1-1-1 0 0,-1 1 1 0 0,1-1-1 0 0,-1 1 0 0 0,1-1 1 0 0,-1 1-1 0 0,1 0 1 0 0,0-1-1 0 0,0 1 1 0 0,0 0-1 0 0,1-2 1 0 0,18-16-2693 0 0,-9 10 1447 0 0,6-9-696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4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29 13823 0 0,'0'0'315'0'0,"0"0"45"0"0,0 0 21 0 0,5-6 63 0 0,-4 4-444 0 0,0 1 0 0 0,1 0 0 0 0,-1 0 0 0 0,0 0 0 0 0,1 0 0 0 0,-1 0 0 0 0,1 0 0 0 0,2-1 0 0 0,7-4 151 0 0,-10 5 569 0 0,-1 1 249 0 0,0 0 45 0 0,0 0 8 0 0,0 0 2 0 0,0 0 0 0 0,0 0 0 0 0,-1 0 173 0 0,-1-4-1120 0 0,-8 3 2017 0 0,8 1-1723 0 0,2 3-298 0 0,0-1 1 0 0,-1 0 0 0 0,0 0-1 0 0,1 0 1 0 0,-1 0 0 0 0,0 0-1 0 0,0 0 1 0 0,0-1 0 0 0,0 1-1 0 0,0 0 1 0 0,0 0 0 0 0,-1-1-1 0 0,-2 3 1 0 0,2-1-2 0 0,0-1-1 0 0,0 0 1 0 0,0 1 0 0 0,1 0 0 0 0,-1-1 0 0 0,1 1-1 0 0,-2 3 1 0 0,-21 56-72 0 0,19-47 0 0 0,-1 0 0 0 0,-14 26 0 0 0,7-15 0 0 0,0-1 0 0 0,-27 66 0 0 0,19-38 0 0 0,16-40-195 0 0,3-12-11 0 0,1-1-269 0 0,1 0-33 0 0,0 0-4 0 0,0 0 0 0 0,0 0 0 0 0,0 0 0 0 0,0 0-136 0 0,0 0-572 0 0,0 0-253 0 0,2-1-51 0 0,3-4-11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2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60 102 4607 0 0,'0'0'102'0'0,"0"0"20"0"0,0 0 6 0 0,0 0 51 0 0,0 0 213 0 0,0 0 96 0 0,0 0 21 0 0,0 0 3 0 0,0 0 0 0 0,-9-15 3072 0 0,8 13-3150 0 0,1 1-281 0 0,0 0 0 0 0,0 1 1 0 0,-1-1-1 0 0,1 1 0 0 0,-1-1 0 0 0,1 0 0 0 0,-1 1 1 0 0,1-1-1 0 0,-1 1 0 0 0,1 0 0 0 0,-1-1 0 0 0,1 1 1 0 0,-1-1-1 0 0,1 1 0 0 0,-1 0 0 0 0,0-1 1 0 0,1 1-1 0 0,-1 0 0 0 0,0 0 0 0 0,1-1 0 0 0,-1 1 1 0 0,0 0-1 0 0,0 0 0 0 0,-1 0 0 0 0,0-1-106 0 0,1 1 44 0 0,0 0 0 0 0,0 0 0 0 0,0-1 1 0 0,0 1-1 0 0,0 0 0 0 0,0-1 0 0 0,0 1 0 0 0,0-1 0 0 0,0 1 0 0 0,0-1 0 0 0,1 0 0 0 0,-1 1 0 0 0,0-1 1 0 0,0 0-1 0 0,1 1 0 0 0,-1-1 0 0 0,1 0 0 0 0,-1 0 0 0 0,0 0 0 0 0,0-1 0 0 0,-9-16-3 0 0,9 17 283 0 0,1-1 328 0 0,0 1-655 0 0,-1 1 1 0 0,1-1-1 0 0,0 1 1 0 0,-1-1-1 0 0,1 1 0 0 0,0-1 1 0 0,0 1-1 0 0,-1-1 1 0 0,1 1-1 0 0,0-1 1 0 0,0 1-1 0 0,0-1 1 0 0,0 0-1 0 0,0 1 1 0 0,0-1-1 0 0,0 1 1 0 0,0-1-1 0 0,0 0 1 0 0,0 1-1 0 0,0-1 1 0 0,0 0-1 0 0,7-24 2375 0 0,-6 23-1931 0 0,-1 2 21 0 0,0 0-66 0 0,0 0-222 0 0,0 0 166 0 0,2 2 323 0 0,-2-3-655 0 0,1 1 0 0 0,0 0 0 0 0,0 0 0 0 0,0 0 0 0 0,0 0 0 0 0,-1 0 0 0 0,1 0 0 0 0,0 0 0 0 0,0 1 0 0 0,0-1-1 0 0,0 0 1 0 0,-1 0 0 0 0,1 1 0 0 0,0-1 0 0 0,1 1 0 0 0,6 3-39 0 0,0 1-16 0 0,0 0 0 0 0,0 0-7 0 0,-3-1 1 0 0,1 8 91 0 0,-5-11 286 0 0,0 1 117 0 0,3 17-241 0 0,-1 1 1 0 0,0 0 0 0 0,-1 31 0 0 0,0-13-122 0 0,3 43-126 0 0,1-19 0 0 0,-5-46 0 0 0,5 24 0 0 0,3 9 0 0 0,-6-34 0 0 0,1-1 0 0 0,1 3-64 0 0,-4-15-273 0 0,-1-2-138 0 0,0 0-33 0 0,0 0 65 0 0,-1 2 294 0 0,0 4 61 0 0,1-4-283 0 0,0-2-117 0 0,0 0-665 0 0,0-3-4347 0 0,1-1 3520 0 0,0 2 551 0 0,2-7-3850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2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23 10135 0 0,'0'0'231'0'0,"0"0"29"0"0,0 0 19 0 0,0 0 105 0 0,0 0 410 0 0,0 0 184 0 0,0 0 40 0 0,0 0-131 0 0,0 0-508 0 0,0 0 37 0 0,3 0 80 0 0,6 0 14 0 0,-6 0-67 0 0,7-4 653 0 0,-7 4-917 0 0,14-9 1202 0 0,-5 1 280 0 0,-11 7-1274 0 0,-1 1 101 0 0,0 0 21 0 0,0 0-66 0 0,0 0-222 0 0,0 0 166 0 0,0 0 101 0 0,0 0 21 0 0,0 0-66 0 0,-2 1-430 0 0,1 0 0 0 0,-1 0-1 0 0,1 0 1 0 0,-1 0 0 0 0,1 1 0 0 0,-1-1 0 0 0,1 0 0 0 0,0 1 0 0 0,0-1 0 0 0,0 1 0 0 0,0 0-1 0 0,-1 1 1 0 0,-1 1-15 0 0,-133 171 2 0 0,126-162 0 0 0,-1-1 0 0 0,0-1 0 0 0,-18 14 0 0 0,13-14 0 0 0,15-11 0 0 0,0 1 0 0 0,0-1 0 0 0,1 0 0 0 0,-1 0 0 0 0,0 1 0 0 0,1-1 0 0 0,-1 0 0 0 0,0 1 0 0 0,1-1 0 0 0,-1 0 0 0 0,1 1 0 0 0,-1-1 0 0 0,0 1 0 0 0,1 0 0 0 0,-1-1 0 0 0,1 1 0 0 0,-1-1 0 0 0,1 1 0 0 0,0 0 0 0 0,-1-1 0 0 0,0 2 0 0 0,0 1 0 0 0,-7 5 0 0 0,-12-2 0 0 0,10-1 0 0 0,4-4 0 0 0,-7-3 0 0 0,4 1 0 0 0,-1-2 0 0 0,0-1 0 0 0,-10-3 0 0 0,19 6 1 0 0,1 1-1 0 0,-1-1 1 0 0,1 1 0 0 0,-1 0-1 0 0,1-1 1 0 0,-1 1 0 0 0,1 0-1 0 0,-1-1 1 0 0,0 1 0 0 0,1 0-1 0 0,-1 0 1 0 0,0 0 0 0 0,1-1-1 0 0,-1 1 1 0 0,0 0 0 0 0,1 0-1 0 0,-1 0 1 0 0,0 0 0 0 0,1 0-1 0 0,-1 0 1 0 0,0 1 0 0 0,-12 1-80 0 0,11-2-258 0 0,2 0-138 0 0,0 0-1034 0 0,0 0-4210 0 0,0 0-1801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2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6447 0 0,'0'0'298'0'0,"0"0"-10"0"0,0 0-50 0 0,0 0 493 0 0,0 0 238 0 0,0 0 45 0 0,0 0-61 0 0,0 0-288 0 0,0 0-121 0 0,0 0-28 0 0,0 0-72 0 0,0 0-217 0 0,0 0 161 0 0,0 0 100 0 0,0 0 21 0 0,0 0-66 0 0,0 0-222 0 0,0 0 166 0 0,0 0 101 0 0,0 0 21 0 0,0 0 3 0 0,0 0 0 0 0,0 0 0 0 0,0 0 0 0 0,0 0-69 0 0,0 0-222 0 0,0 1 166 0 0,-7 27 912 0 0,1-4-1197 0 0,1 1 0 0 0,-2 25 0 0 0,7-37-102 0 0,2-2 0 0 0,4 0 0 0 0,-5-11 0 0 0,0 1 0 0 0,-1-1 0 0 0,1 1 0 0 0,-1-1 0 0 0,1 1 0 0 0,0-1 0 0 0,0 0 0 0 0,-1 1 0 0 0,1-1 0 0 0,0 0 0 0 0,-1 0 0 0 0,1 1 0 0 0,0-1 0 0 0,1 0 0 0 0,9-4 0 0 0,-6 4 0 0 0,-4 0 0 0 0,0 0 0 0 0,0 0 0 0 0,0 0 0 0 0,0 0 0 0 0,0 0 0 0 0,0 0 0 0 0,0 0 0 0 0,0 0 0 0 0,0-1 0 0 0,0 1 0 0 0,0 0 0 0 0,0-1 0 0 0,0 1 0 0 0,0-1 0 0 0,2 0 0 0 0,9-6 0 0 0,-10 4 0 0 0,0 0 0 0 0,8-8-2436 0 0,-10 8 601 0 0,0 0 200 0 0,2-6-5051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2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33 8287 0 0,'0'0'191'0'0,"0"0"26"0"0,0 0 9 0 0,0 0 110 0 0,0 0 444 0 0,0 0 196 0 0,0 0 42 0 0,0 0 6 0 0,0 0 0 0 0,0 0 0 0 0,0 0 0 0 0,0 0-69 0 0,0 0-290 0 0,0 0-121 0 0,0 0-28 0 0,0 0-4 0 0,0 0 0 0 0,1-8 1183 0 0,-2 6-1610 0 0,0 1 1 0 0,-1-1-1 0 0,1 0 1 0 0,-1 1-1 0 0,0-1 1 0 0,1 1-1 0 0,-1-1 1 0 0,0 1-1 0 0,0 0 1 0 0,0 0-1 0 0,0 0 1 0 0,0 0-1 0 0,0 0 0 0 0,0 0 1 0 0,0 1-1 0 0,0-1 1 0 0,0 1-1 0 0,0-1 1 0 0,-4 1-1 0 0,-7-2 635 0 0,0 1-1 0 0,-14 1 0 0 0,14 1-545 0 0,-54 4-174 0 0,1 1 0 0 0,58-6 0 0 0,1 1 0 0 0,0 0 0 0 0,-1 1 0 0 0,-10 3 0 0 0,-6 2 0 0 0,16-5 0 0 0,0 1 0 0 0,0 0 0 0 0,-11 6 0 0 0,-5 2 0 0 0,16-7 0 0 0,-2 3 0 0 0,2-1 0 0 0,0 4 0 0 0,5-4 0 0 0,6 1 0 0 0,-1-4 0 0 0,0-1 0 0 0,1 1 0 0 0,-1-1 0 0 0,1 0 0 0 0,-1 0 0 0 0,1 0 0 0 0,0 0 0 0 0,0 0 0 0 0,0-1 0 0 0,4 2 0 0 0,37 12 0 0 0,-25-9 0 0 0,-3-2 0 0 0,-10-3 0 0 0,-1 1 0 0 0,1-1 0 0 0,0 1 0 0 0,-1 1 0 0 0,8 3 0 0 0,-13-6 0 0 0,1 0 0 0 0,0 0 0 0 0,0 1 0 0 0,-1-1 0 0 0,1 0 0 0 0,0 1 0 0 0,0-1 0 0 0,-1 0 0 0 0,1 1 0 0 0,-1-1 0 0 0,1 1 0 0 0,0-1 0 0 0,-1 1 0 0 0,1-1 0 0 0,-1 1 0 0 0,1-1 0 0 0,-1 1 0 0 0,1 0 0 0 0,-1-1 0 0 0,1 1 0 0 0,-1 0 0 0 0,1 0 0 0 0,0 2 0 0 0,2-1 0 0 0,-3-1 0 0 0,1 0 0 0 0,0-1 0 0 0,-1 1 0 0 0,1 0 0 0 0,0-1 0 0 0,-1 1 0 0 0,1 0 0 0 0,-1-1 0 0 0,1 1 0 0 0,-1 0 0 0 0,1 0 0 0 0,-1 0 0 0 0,0 0 0 0 0,1-1 0 0 0,-1 1 0 0 0,0 0 0 0 0,1 2 0 0 0,-1 0 0 0 0,1-1 0 0 0,-1 1 0 0 0,0 0 0 0 0,0 0 0 0 0,0-1 0 0 0,0 1 0 0 0,0 0 0 0 0,0 0 0 0 0,-1-1 0 0 0,0 1 0 0 0,1 0 0 0 0,-1-1 0 0 0,0 1 0 0 0,0 0 0 0 0,0-1 0 0 0,-1 1 0 0 0,1-1 0 0 0,-3 3 0 0 0,-1 3 0 0 0,-1-1 0 0 0,1 0 0 0 0,-2 0 0 0 0,-7 8 0 0 0,-16 8 0 0 0,-1 0 0 0 0,-36 19 0 0 0,4-3 0 0 0,52-31 0 0 0,0 0 0 0 0,0 0 0 0 0,1 1 0 0 0,-14 15 0 0 0,18-16 0 0 0,3-2 0 0 0,3 3 0 0 0,-1-9 0 0 0,1 1 0 0 0,0-1 0 0 0,0 1 0 0 0,0-1 0 0 0,0 0 0 0 0,0 1 0 0 0,0-1 0 0 0,0 1 0 0 0,0-1 0 0 0,0 1 0 0 0,0-1 0 0 0,0 1 0 0 0,0-1 0 0 0,0 0 0 0 0,0 1 0 0 0,0-1 0 0 0,1 1 0 0 0,-1-1 0 0 0,0 0 0 0 0,0 1 0 0 0,0-1 0 0 0,1 1 0 0 0,-1-1 0 0 0,0 0 0 0 0,0 1 0 0 0,1-1 0 0 0,-1 0 0 0 0,0 1 0 0 0,1-1 0 0 0,-1 0 0 0 0,1 0 0 0 0,-1 1 0 0 0,0-1 0 0 0,1 0 0 0 0,-1 0 0 0 0,0 0 0 0 0,1 0 0 0 0,0 1 0 0 0,0-1 0 0 0,6 4 0 0 0,0-1 0 0 0,1 0 0 0 0,0-1 0 0 0,-1 1 0 0 0,16 1 0 0 0,-1 1 0 0 0,-17-4 0 0 0,0 1 0 0 0,0-2 0 0 0,0 1 0 0 0,0 0 0 0 0,0-1 0 0 0,9-1 0 0 0,7 1 0 0 0,35 2 0 0 0,-48-2-64 0 0,-6 0-273 0 0,-2 0-138 0 0,0 0-1034 0 0,0 0-4210 0 0,0 0-1801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2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10135 0 0,'0'0'231'0'0,"0"0"29"0"0,0 0 19 0 0,2-1-41 0 0,2-2-30 0 0,0-1 0 0 0,-1 1 0 0 0,1-1-1 0 0,0 0 1 0 0,-1 0 0 0 0,0 0 0 0 0,5-9 0 0 0,2-3 1103 0 0,26-44 2863 0 0,-23 37-3132 0 0,-2 0 0 0 0,0-1 1 0 0,-1 0-1 0 0,9-36 0 0 0,-18 32-582 0 0,-1 27 28 0 0,1 1-440 0 0,-1-1 0 0 0,0 1-1 0 0,0 0 1 0 0,0-1 0 0 0,0 1 0 0 0,0 0 0 0 0,0 0 0 0 0,0-1 0 0 0,0 1 0 0 0,0 0 0 0 0,0-1-1 0 0,0 1 1 0 0,0 0 0 0 0,0-1 0 0 0,0 1 0 0 0,0 0 0 0 0,-1 0 0 0 0,1-1 0 0 0,0 1-1 0 0,0 0 1 0 0,0 0 0 0 0,-1-1 0 0 0,-3 6-45 0 0,1-1-1 0 0,-1 1 1 0 0,1 0-1 0 0,0 0 0 0 0,0 1 1 0 0,0-1-1 0 0,-1 6 1 0 0,-14 45-6 0 0,14-41 2 0 0,-35 155 1346 0 0,16-60-642 0 0,20-101-703 0 0,-1 18 0 0 0,4-26 0 0 0,0-1 0 0 0,0 0 0 0 0,0 0 0 0 0,0 1 0 0 0,0-1 0 0 0,0 0 0 0 0,0 0 0 0 0,0 1 0 0 0,0-1 0 0 0,0 0 0 0 0,0 1 0 0 0,0-1 0 0 0,0 0 0 0 0,0 0 0 0 0,0 1 0 0 0,0-1 0 0 0,0 0 0 0 0,0 0 0 0 0,0 1 0 0 0,1-1 0 0 0,-1 0 0 0 0,0 0 0 0 0,0 0 0 0 0,0 1 0 0 0,0-1 0 0 0,0 0 0 0 0,1 0 0 0 0,-1 0 0 0 0,0 1 0 0 0,0-1 0 0 0,1 0 0 0 0,-1 0 0 0 0,0 0 0 0 0,0 0 0 0 0,0 0 0 0 0,1 1 0 0 0,-1-1 0 0 0,0 0 0 0 0,0 0 0 0 0,1 0 0 0 0,-1 0 0 0 0,0 0 0 0 0,0 0 0 0 0,1 0 0 0 0,-1 0 0 0 0,0 0 0 0 0,1 0 0 0 0,-1 0 0 0 0,0 0 0 0 0,1 0 0 0 0,7-4 0 0 0,-4 2 0 0 0,0 0 0 0 0,0 0 0 0 0,-1-1 0 0 0,1 0 0 0 0,0 0 0 0 0,-1 0 0 0 0,0 0 0 0 0,4-4 0 0 0,21-33 0 0 0,-7 11 0 0 0,-8 11 0 0 0,-4 6 0 0 0,1 0 0 0 0,15-14 0 0 0,-5 6 0 0 0,-7 8 0 0 0,0 1 0 0 0,22-16 0 0 0,-35 27 0 0 0,0 0 0 0 0,0 0 0 0 0,0-1 0 0 0,0 1 0 0 0,0 0 0 0 0,1 0 0 0 0,-1 0 0 0 0,0 0 0 0 0,0 0 0 0 0,0 0 0 0 0,0-1 0 0 0,1 1 0 0 0,-1 0 0 0 0,0 0 0 0 0,0 0 0 0 0,0 0 0 0 0,1 0 0 0 0,-1 0 0 0 0,0 0 0 0 0,0 0 0 0 0,0 0 0 0 0,1 0 0 0 0,-1 0 0 0 0,0 0 0 0 0,0 0 0 0 0,0 0 0 0 0,0 0 0 0 0,1 0 0 0 0,-1 0 0 0 0,0 0 0 0 0,0 0 0 0 0,0 0 0 0 0,1 0 0 0 0,-1 1 0 0 0,0-1 0 0 0,0 0 0 0 0,0 0 0 0 0,0 0 0 0 0,1 0 0 0 0,-1 0 0 0 0,0 0 0 0 0,0 1 0 0 0,0-1 0 0 0,0 0 0 0 0,0 0 0 0 0,0 0 0 0 0,1 0 0 0 0,-1 1 0 0 0,0-1 0 0 0,0 0 0 0 0,0 0 0 0 0,0 0 0 0 0,0 1 0 0 0,0-1 0 0 0,0 0 0 0 0,0 0 0 0 0,0 0 0 0 0,0 1 0 0 0,0-1 0 0 0,0 0 0 0 0,0 0 0 0 0,0 0 0 0 0,0 1 0 0 0,0-1 0 0 0,-2 12 0 0 0,2-12 0 0 0,-2 8 0 0 0,-1 0 0 0 0,0 0 0 0 0,0-1 0 0 0,-1 1 0 0 0,0-1 0 0 0,0 0 0 0 0,-1 0 0 0 0,-7 9 0 0 0,-4 2 0 0 0,-29 25 0 0 0,41-40 0 0 0,-7 8 0 0 0,10-8 0 0 0,-3 4 0 0 0,6 2 0 0 0,-1-7 0 0 0,-1 0 0 0 0,1 0 0 0 0,0 1 0 0 0,0-1 0 0 0,0 0 0 0 0,0-1 0 0 0,1 1 0 0 0,-1 0 0 0 0,0 0 0 0 0,1 0 0 0 0,-1-1 0 0 0,1 1 0 0 0,3 2 0 0 0,11 10 0 0 0,-9-8 0 0 0,0 0 0 0 0,2-3 0 0 0,-1-4 0 0 0,-4 0-332 0 0,0 0 0 0 0,0 0-1 0 0,0 0 1 0 0,0 0 0 0 0,0-1 0 0 0,-1 0 0 0 0,1 0-1 0 0,-1 0 1 0 0,6-4 0 0 0,9-5-1971 0 0,-8 6 271 0 0,-2 1-15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2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 15663 0 0,'0'0'356'0'0,"0"0"50"0"0,0 0 20 0 0,0 0-42 0 0,-1-2-42 0 0,1 0 112 0 0,0-1 0 0 0,0 1 0 0 0,0-1 0 0 0,1 1 0 0 0,-1-1 0 0 0,1 1 0 0 0,-1-1 0 0 0,1 1 0 0 0,0-1 0 0 0,0 1 1 0 0,0-1-1 0 0,2-2 0 0 0,5-14 1016 0 0,-8 18-1432 0 0,6-8 450 0 0,5-3-397 0 0,-2-1 352 0 0,-8 12 45 0 0,-1 1 21 0 0,1-1-66 0 0,-10 12 295 0 0,1 1-1 0 0,-10 18 1 0 0,16-26-738 0 0,0 0 0 0 0,0 0 0 0 0,0 1 0 0 0,0-1 0 0 0,1 0 0 0 0,0 1 0 0 0,0-1 0 0 0,0 1 0 0 0,1-1 0 0 0,-1 1 0 0 0,1-1 0 0 0,0 1 0 0 0,0-1 0 0 0,1 1 0 0 0,-1 0 0 0 0,1-1 0 0 0,0 0 0 0 0,0 1 0 0 0,0-1 0 0 0,1 1 0 0 0,3 5 0 0 0,0-2 0 0 0,-4-6-67 0 0,1 0 0 0 0,-1-1 0 0 0,1 1 0 0 0,0-1 0 0 0,-1 0 0 0 0,1 1 0 0 0,0-1 0 0 0,0 0 0 0 0,0 0 0 0 0,0 0 0 0 0,0 0 1 0 0,0-1-1 0 0,0 1 0 0 0,0 0 0 0 0,0-1 0 0 0,0 1 0 0 0,1-1 0 0 0,-1 0 0 0 0,0 0 0 0 0,0 0 0 0 0,0 0 0 0 0,0 0 0 0 0,1-1 0 0 0,-1 1 0 0 0,0 0 0 0 0,0-1 0 0 0,0 0 0 0 0,4-1 0 0 0,-3 1 33 0 0,1-1-54 0 0,-1 0-1 0 0,0 1 1 0 0,-1-2-1 0 0,1 1 1 0 0,0 0 0 0 0,-1 0-1 0 0,1-1 1 0 0,-1 0-1 0 0,4-5 1 0 0,7-7-1780 0 0,-1 4-984 0 0,0-3-5336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2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17503 0 0,'-1'-1'186'0'0,"-1"0"0"0"0,1 1-1 0 0,0-1 1 0 0,0 0 0 0 0,0 1-1 0 0,0-1 1 0 0,0 1 0 0 0,-1 0-1 0 0,1-1 1 0 0,0 1 0 0 0,0 0-1 0 0,-1 0 1 0 0,1-1 0 0 0,-2 1 0 0 0,2 1 784 0 0,1-1 43 0 0,0 0-59 0 0,0 0-289 0 0,0 0-121 0 0,0 0-28 0 0,0 0-72 0 0,0 0-353 0 0,3-10-1394 0 0,-3 2 791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3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8287 0 0,'0'0'191'0'0,"0"0"26"0"0,0 0 9 0 0,0 0 42 0 0,0 0 158 0 0,0 0 72 0 0,0 0 12 0 0,1-2 2 0 0,-1-3-936 0 0,4 3 1694 0 0,4 8 6156 0 0,-1 3-7410 0 0,-2 2-16 0 0,-1 2 0 0 0,-4-12 11 0 0,1 1 0 0 0,-1-1-1 0 0,1 1 1 0 0,-1-1 0 0 0,1 0-1 0 0,-1 1 1 0 0,1-1-1 0 0,0 1 1 0 0,0-1 0 0 0,-1 0-1 0 0,3 2 1 0 0,-3 1 1744 0 0,2-3-1606 0 0,8 1-133 0 0,2-7-16 0 0,1 1 0 0 0,-1 1 0 0 0,-8 1 0 0 0,-2-2 0 0 0,22-12 0 0 0,-12 9 0 0 0,-2-1 0 0 0,-1 0 0 0 0,5 0 0 0 0,12-24 0 0 0,-24 29 0 0 0,-2 2 0 0 0,1 0 0 0 0,0 0 0 0 0,0 0 0 0 0,-1 0 0 0 0,1 0 0 0 0,0 0 0 0 0,0 0 0 0 0,0 0 0 0 0,0 0 0 0 0,0 1 0 0 0,0-1 0 0 0,0 0 0 0 0,0 1 0 0 0,0-1 0 0 0,2 0 0 0 0,6-5 0 0 0,1-1 0 0 0,2-8 0 0 0,2 3 0 0 0,0 0-5 0 0,-13 8 12 0 0,16-15 63 0 0,2-5 1298 0 0,-18 22-925 0 0,0 1-294 0 0,4-7-133 0 0,1 0-16 0 0,-1-1 0 0 0,2 0 0 0 0,-1 2 0 0 0,2 0 0 0 0,-1 0 0 0 0,3 1 0 0 0,0 2 0 0 0,1-1 0 0 0,8-2 0 0 0,-18 6 0 0 0,13-6 0 0 0,-11 7 0 0 0,7-8 0 0 0,3-1 0 0 0,-3 3 0 0 0,-2 2 72 0 0,-6 3 299 0 0,-2 1 117 0 0,0 0 21 0 0,0 0-66 0 0,1 2-294 0 0,3 9-133 0 0,0-1-149 0 0,-4-8-563 0 0,0-2-258 0 0,0 0-56 0 0,0 0-13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3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95 8287 0 0,'0'0'191'0'0,"0"0"26"0"0,0 0 9 0 0,-2 1-34 0 0,-4 0-10 0 0,4-1 560 0 0,2 0 234 0 0,0 0 42 0 0,0 0-63 0 0,-3 3-7 0 0,3-3-913 0 0,0 0 0 0 0,-1 1 1 0 0,1-1-1 0 0,0 0 0 0 0,0 1 1 0 0,0-1-1 0 0,-1 0 0 0 0,1 1 1 0 0,0-1-1 0 0,0 0 1 0 0,-1 1-1 0 0,1-1 0 0 0,0 0 1 0 0,-1 0-1 0 0,1 0 0 0 0,0 1 1 0 0,-1-1-1 0 0,1 0 0 0 0,0 0 1 0 0,-1 0-1 0 0,0 0 0 0 0,-20 4 989 0 0,19-3-512 0 0,2-1 0 0 0,0 0-68 0 0,0 0-217 0 0,0 0 161 0 0,0 0 100 0 0,0 0 21 0 0,0 0 3 0 0,0 0 0 0 0,0 0 0 0 0,0 0 0 0 0,2-2-69 0 0,6-5-8 0 0,1 1 1 0 0,0 0 0 0 0,18-10-1 0 0,-17 11-341 0 0,0 0 1 0 0,0-2-1 0 0,-1 1 0 0 0,10-9 0 0 0,-13 10 2 0 0,-2 2 67 0 0,-1 0-1 0 0,1 0 1 0 0,0 0 0 0 0,0 1-1 0 0,0 0 1 0 0,0 0 0 0 0,0 0-1 0 0,0 0 1 0 0,1 1 0 0 0,-1-1-1 0 0,8 0 1 0 0,0 0-163 0 0,0 5 0 0 0,-2 2 0 0 0,-1 1 0 0 0,0 1 0 0 0,0 2 0 0 0,0 0 0 0 0,1 0 0 0 0,-2 2 0 0 0,-1 1 0 0 0,-3 2 0 0 0,0-1 0 0 0,0 1 0 0 0,1 6 0 0 0,-5-18 0 0 0,1 17 0 0 0,-1-6 0 0 0,0 0 0 0 0,-2 5 0 0 0,2-17 0 0 0,5 32 0 0 0,-4-20 0 0 0,2 6 0 0 0,-3-19 0 0 0,0 35 0 0 0,0-22 0 0 0,0 0 0 0 0,0-1 0 0 0,0 12 72 0 0,0-22 299 0 0,0-2 117 0 0,0 12 464 0 0,0-8-803 0 0,0 7-133 0 0,0 2-16 0 0,0-1 0 0 0,-1 1 0 0 0,-1 0 0 0 0,0-2 0 0 0,0-2 0 0 0,4 11 0 0 0,-2-8 0 0 0,2 1 0 0 0,1-1 0 0 0,1 0 0 0 0,0 0 0 0 0,-1 1 0 0 0,0 0 0 0 0,3-2 0 0 0,1 0 0 0 0,1-1 0 0 0,2-3 0 0 0,2-4 0 0 0,2-4 0 0 0,-1-5 0 0 0,-2-2 0 0 0,-3 2-64 0 0,-6 4-273 0 0,-2 2-138 0 0,-1-1-1125 0 0,-2-6-4590 0 0,2 6-1968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4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3223 0 0,'0'0'558'0'0,"0"0"1131"0"0,0 0 499 0 0,0 0 99 0 0,0-2-167 0 0,0-1-1642 0 0,0 1-1 0 0,0-1 1 0 0,0 1 0 0 0,0-1 0 0 0,1 1 0 0 0,-1-1 0 0 0,1 1 0 0 0,-1 0 0 0 0,1-1 0 0 0,0 1-1 0 0,2-4 1 0 0,18-28 1994 0 0,-1 3-1276 0 0,1-14 197 0 0,-20 43-1102 0 0,1 0-3 0 0,10-18 237 0 0,-11 18-298 0 0,-1 2-3 0 0,0 0 0 0 0,4-6 1675 0 0,-7 8-1883 0 0,1 0-11 0 0,0-1 0 0 0,0 1 0 0 0,1 0 0 0 0,-1-1-1 0 0,1 1 1 0 0,-1 0 0 0 0,1 0 0 0 0,0 0 0 0 0,0 0-1 0 0,0 0 1 0 0,0 0 0 0 0,0 1 0 0 0,0-1-1 0 0,0 0 1 0 0,0 4 0 0 0,-1 2-5 0 0,-7 19 0 0 0,-6 29 0 0 0,11-41 0 0 0,-4 17 0 0 0,1-5 0 0 0,4-13 0 0 0,6 0 0 0 0,2-4-12 0 0,-4-8-52 0 0,3-2-25 0 0,1-1 1 0 0,-1 1-1 0 0,0-1 1 0 0,1 0-1 0 0,-1-1 0 0 0,0 1 1 0 0,0-1-1 0 0,1 1 1 0 0,-1-1-1 0 0,0 0 0 0 0,4-3 1 0 0,-1-1-691 0 0,1 0 0 0 0,-1 0 0 0 0,0 0 0 0 0,7-9 0 0 0,-2 2-1171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4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15663 0 0,'0'0'356'0'0,"0"-2"50"0"0,21-98 3394 0 0,-20 94-3120 0 0,1 1 0 0 0,0 0 0 0 0,1 0 0 0 0,5-10 1 0 0,6-14 1203 0 0,-11 20-1709 0 0,1 0 1 0 0,1 1-1 0 0,-1 0 1 0 0,1 0-1 0 0,1 0 0 0 0,0 1 1 0 0,0 0-1 0 0,0 0 1 0 0,1 0-1 0 0,-1 1 1 0 0,16-11-1 0 0,-18 14-175 0 0,0 0 0 0 0,1 1 0 0 0,-1-1 0 0 0,1 1 0 0 0,0 0 0 0 0,0 1 0 0 0,0-1 0 0 0,8-1 0 0 0,-1 2 0 0 0,0 0 0 0 0,1 0 0 0 0,17 3 0 0 0,-23-2 0 0 0,-1 1 0 0 0,1 0 0 0 0,-1 0 0 0 0,0 0 0 0 0,1 1 0 0 0,-1 0 0 0 0,0 0 0 0 0,0 1 0 0 0,0-1 0 0 0,0 1 0 0 0,8 6 0 0 0,14 18 0 0 0,-19-17 0 0 0,-8-7 0 0 0,0 1 0 0 0,-1 0 0 0 0,1-1 0 0 0,0 1 0 0 0,-1 0 0 0 0,0-1 0 0 0,0 5 0 0 0,-1-3 0 0 0,1-1 0 0 0,1 1 0 0 0,-1-1 0 0 0,2 10 0 0 0,-1-12 0 0 0,0 0 0 0 0,0 1 0 0 0,-1-1 0 0 0,1 1 0 0 0,-1-1 0 0 0,1 1 0 0 0,-1 0 0 0 0,0-1 0 0 0,0 1 0 0 0,0-1 0 0 0,-1 1 0 0 0,1-1 0 0 0,-1 1 0 0 0,1-1 0 0 0,-1 1 0 0 0,0-1 0 0 0,0 0 0 0 0,0 1 0 0 0,0-1 0 0 0,0 0 0 0 0,0 0 0 0 0,-1 1 0 0 0,1-1 0 0 0,-1 0 0 0 0,0 0 0 0 0,-3 3 0 0 0,-18 26 0 0 0,19-25 0 0 0,1-1 0 0 0,-1 1 0 0 0,0-1 0 0 0,-1 0 0 0 0,0 0 0 0 0,1 0 0 0 0,-2-1 0 0 0,-4 5 0 0 0,-59 34-64 0 0,65-41-217 0 0,0 0 0 0 0,0-1 0 0 0,-1 1 0 0 0,1-1 0 0 0,0 0 0 0 0,-1 0-1 0 0,1 0 1 0 0,-1-1 0 0 0,1 1 0 0 0,-1-1 0 0 0,-8-1 0 0 0,3 1-2282 0 0,7-11-1154 0 0,0-10 1681 0 0,5 0-11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4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60 16671 0 0,'0'0'763'0'0,"0"0"-14"0"0,0 0-349 0 0,0 0 316 0 0,0 0 188 0 0,2-1 38 0 0,42-15 1521 0 0,-18 6-1365 0 0,31-8 0 0 0,-22 11-735 0 0,-33 6-260 0 0,-2 1-7 0 0,0 0-7 0 0,0 0-1 0 0,9-7 188 0 0,-29 19-303 0 0,-31 14-1 0 0,29-16-77 0 0,-26 16 0 0 0,44-23 95 0 0,-1 1 0 0 0,2-1 0 0 0,-1 1 0 0 0,0-1-1 0 0,1 1 1 0 0,-1 0 0 0 0,1 0 0 0 0,0 1 0 0 0,1-1 0 0 0,-1 1 0 0 0,1-1 0 0 0,-3 8 0 0 0,1 0 10 0 0,6-1-11 0 0,-1-6-31 0 0,6 4 31 0 0,-5-7 11 0 0,1-1 0 0 0,-1 1 0 0 0,0-1 0 0 0,1 1 0 0 0,-1-1 0 0 0,1 0 0 0 0,-1 0 0 0 0,1 0 0 0 0,0-1 0 0 0,-1 1 0 0 0,1-1 0 0 0,4 1 0 0 0,34-2 0 0 0,-23-1 0 0 0,-16 2-41 0 0,1 0 0 0 0,-1 0 0 0 0,1 0-1 0 0,0 0 1 0 0,-1 0 0 0 0,1-1 0 0 0,-1 1 0 0 0,1-1 0 0 0,-1 0 0 0 0,0 0-1 0 0,1 0 1 0 0,-1 0 0 0 0,0 0 0 0 0,5-3 0 0 0,-2 0-302 0 0,-3 3-549 0 0,1-1 31 0 0,0 0 1 0 0,0 0-1 0 0,0 0 1 0 0,0 0-1 0 0,0-1 0 0 0,0 1 1 0 0,0-1-1 0 0,-1 0 0 0 0,3-4 1 0 0,-3 5-1498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4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5983 0 0,'0'0'464'0'0,"0"0"150"0"0,0 0 1764 0 0,0 0 808 0 0,0 0 159 0 0,0 0-272 0 0,0 0-1257 0 0,0 0-551 0 0,0 0-106 0 0,0 0-115 0 0,0 0-375 0 0,0 3-165 0 0,2 21-27 0 0,0 1 0 0 0,-2-1-1 0 0,-3 28 1 0 0,-1-24-397 0 0,-1-7-78 0 0,4-18-17 0 0,0-1-140 0 0,1-2-381 0 0,0 0-157 0 0,0 0-1058 0 0,0 0-4290 0 0,0 0-1842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4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47 263 6911 0 0,'-1'-2'66'0'0,"0"1"-1"0"0,1-1 0 0 0,-1 1 0 0 0,1 0 0 0 0,-1-1 1 0 0,1 1-1 0 0,0-1 0 0 0,0 1 0 0 0,-1-1 0 0 0,1 1 1 0 0,0-1-1 0 0,1 0 0 0 0,-1 1 0 0 0,0-1 1 0 0,0 1-1 0 0,0-1 0 0 0,1 1 0 0 0,0-3 0 0 0,1 0 601 0 0,1 0 0 0 0,-1 0-1 0 0,1 0 1 0 0,4-5 0 0 0,-5 7-263 0 0,-1 0-164 0 0,-1 1 1 0 0,1-1-1 0 0,0 0 0 0 0,0 0 1 0 0,-1 1-1 0 0,1-1 0 0 0,-1 0 1 0 0,0 0-1 0 0,1 0 0 0 0,-1-3 0 0 0,0 3-85 0 0,0-1-1 0 0,1 1 1 0 0,-1 0-1 0 0,0 0 1 0 0,1 0-1 0 0,0 0 0 0 0,-1-1 1 0 0,2-1-1 0 0,3-5 749 0 0,0 0 0 0 0,-1 0 0 0 0,5-16 0 0 0,-3 6 612 0 0,7-4 216 0 0,-8 14-791 0 0,-4 7-628 0 0,-1 0-1 0 0,1 0 1 0 0,-1-1 0 0 0,0 1 0 0 0,1 0-1 0 0,-1 0 1 0 0,-1-3 0 0 0,2-3-11 0 0,-1 7-267 0 0,0-1 7 0 0,0 1 0 0 0,1-1-1 0 0,-1 1 1 0 0,0 0 0 0 0,1-1-1 0 0,-1 1 1 0 0,1-1 0 0 0,0 1-1 0 0,-1 0 1 0 0,1 0 0 0 0,0-1-1 0 0,0 1 1 0 0,0 0 0 0 0,0 0-1 0 0,0 0 1 0 0,0 0 0 0 0,0 0-1 0 0,0 0 1 0 0,0 0-1 0 0,0 1 1 0 0,3-2 0 0 0,-4 2-40 0 0,0 0 1 0 0,0 0 0 0 0,0 0-1 0 0,0 0 1 0 0,0-1 0 0 0,0 1-1 0 0,0 0 1 0 0,0 0-1 0 0,0 0 1 0 0,0 0 0 0 0,0 0-1 0 0,0 0 1 0 0,0 0 0 0 0,0 0-1 0 0,1 0 1 0 0,-1 0-1 0 0,0 0 1 0 0,0 0 0 0 0,0 0-1 0 0,0 0 1 0 0,0 0 0 0 0,0 0-1 0 0,0 0 1 0 0,0 0-1 0 0,0 0 1 0 0,0 0 0 0 0,0 0-1 0 0,0 0 1 0 0,0 0 0 0 0,0 0-1 0 0,0 0 1 0 0,0 0-1 0 0,1 0 1 0 0,-1 1 0 0 0,0-1-1 0 0,0 0 1 0 0,0 0 0 0 0,0 0-1 0 0,0 0 1 0 0,0 0-1 0 0,0 0 1 0 0,0 0 0 0 0,0 0-1 0 0,0 0 1 0 0,0 0 0 0 0,0 0-1 0 0,0 0 1 0 0,0 0-1 0 0,0 0 1 0 0,0 0 0 0 0,0 0-1 0 0,0 0 1 0 0,0 0 0 0 0,0 1-1 0 0,0-1 1 0 0,0 0-1 0 0,0 0 1 0 0,0 0 0 0 0,0 0-1 0 0,0 0 1 0 0,0 0 0 0 0,0 0-1 0 0,0 0 1 0 0,0 0 0 0 0,0 0-1 0 0,0 0 1 0 0,0 0-1 0 0,2 12 11 0 0,-4 3-11 0 0,-4 10 0 0 0,-2 0 0 0 0,-13 29 0 0 0,7-21 0 0 0,11-24 0 0 0,1 0 0 0 0,0 1 0 0 0,-2 11 0 0 0,3-12 0 0 0,0 0 0 0 0,-1 0 0 0 0,-5 13 0 0 0,-5 7-41 0 0,-26 42-1 0 0,28-51 8 0 0,0-4 15 0 0,6-9-393 0 0,10-12-541 0 0,10-10-885 0 0,-15 13 853 0 0,-1 2-36 0 0,0 0-56 0 0,-1-9-1565 0 0,1 7 1266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4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 3679 0 0,'0'0'167'0'0,"0"0"338"0"0,1-2 1317 0 0,0 1-1942 0 0,2-3 2772 0 0,4-3 5992 0 0,-7 7-8372 0 0,1-1 0 0 0,-1 1 0 0 0,0 0-1 0 0,1 0 1 0 0,-1 0 0 0 0,0 0 0 0 0,1-1 0 0 0,-1 1-1 0 0,0 0 1 0 0,1 0 0 0 0,-1 0 0 0 0,0 0-1 0 0,1 0 1 0 0,-1 0 0 0 0,0 0 0 0 0,1 0-1 0 0,-1 0 1 0 0,0 0 0 0 0,1 0 0 0 0,-1 0 0 0 0,1 1-1 0 0,-1-1 1 0 0,1 0 0 0 0,5 7-1393 0 0,-3-1 1221 0 0,-1 1 0 0 0,1-1 0 0 0,-1 1-1 0 0,-1 0 1 0 0,1-1 0 0 0,-1 1 0 0 0,0 0-1 0 0,0 0 1 0 0,-1 0 0 0 0,0 0 0 0 0,-1 7 0 0 0,-2 10 37 0 0,0-1 0 0 0,-8 23 0 0 0,7-34-55 0 0,0 0 0 0 0,-1 0-1 0 0,-1-1 1 0 0,-12 19 0 0 0,-7 15 228 0 0,4-4 5 0 0,19-39-273 0 0,-2 4-43 0 0,3-5-79 0 0,1-1-88 0 0,0 0-4 0 0,0 0 4 0 0,0 0-15 0 0,0 0-59 0 0,0 0-22 0 0,0 0-7 0 0,0 0-125 0 0,0 0-520 0 0,-6-4-1184 0 0,3 2-3833 0 0,-2-5-354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4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 4607 0 0,'0'0'208'0'0,"0"-1"-9"0"0,-1-6 156 0 0,0 6 1266 0 0,1 1 543 0 0,0-2-857 0 0,1-1 1 0 0,-1 1-1 0 0,0 0 0 0 0,0 0 0 0 0,1 0 0 0 0,-1 0 1 0 0,1 0-1 0 0,1-3 0 0 0,1 2-1082 0 0,-1 1 1 0 0,1 0-1 0 0,0 1 0 0 0,0-1 0 0 0,0 0 1 0 0,0 1-1 0 0,0 0 0 0 0,1 0 0 0 0,-1 0 1 0 0,0 0-1 0 0,0 0 0 0 0,7 0 0 0 0,7-1 409 0 0,23 2-1 0 0,-8 0-188 0 0,138-14 550 0 0,-10 1-531 0 0,-132 11-400 0 0,32-1 344 0 0,-59 3-339 0 0,-1 0-5 0 0,0 0 0 0 0,0 0 0 0 0,0 0 0 0 0,0 0 0 0 0,0 0 0 0 0,0 0 3 0 0,0 0 10 0 0,0 0 2 0 0,0 0-31 0 0,0 0-102 0 0,-13-7-891 0 0,4 4-2559 0 0,0 0-5168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5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42 123 2759 0 0,'0'0'126'0'0,"0"0"431"0"0,-2 1 1730 0 0,-4 4 753 0 0,4-4 154 0 0,-7 3 1861 0 0,-1 5-3843 0 0,8-8-417 0 0,2-1-131 0 0,0 0-59 0 0,0 0-12 0 0,0 0-31 0 0,0 0-130 0 0,0 0-59 0 0,0 0-12 0 0,0 0 0 0 0,0 0 6 0 0,0 0 1 0 0,0 0 0 0 0,0 0-9 0 0,0 0-41 0 0,-2 0-19 0 0,-5 0-3 0 0,5 0-12 0 0,2 0-49 0 0,0 0-19 0 0,0-2-7 0 0,1-2-133 0 0,0 0 0 0 0,0 1 0 0 0,0-1 0 0 0,0 0 0 0 0,0 1 0 0 0,1-1 0 0 0,-1 1 0 0 0,1-1 0 0 0,0 1 0 0 0,0 0 0 0 0,4-5 0 0 0,-1 3 17 0 0,0 0-1 0 0,1 0 1 0 0,-1 0 0 0 0,1 1-1 0 0,9-6 1 0 0,-10 8-23 0 0,0-2-1 0 0,0 1 1 0 0,0-1-1 0 0,-1 1 1 0 0,1-1-1 0 0,-1-1 1 0 0,6-6-1 0 0,-9 9 27 0 0,10-4 93 0 0,5-9 38 0 0,-14 14-156 0 0,-2 1-1 0 0,2 0 16 0 0,11 0-28 0 0,-12 0-57 0 0,0 0 0 0 0,0 1 0 0 0,0-1 0 0 0,0 0 0 0 0,0 0 0 0 0,0 1 0 0 0,0-1 0 0 0,0 0-1 0 0,0 1 1 0 0,0-1 0 0 0,1 2 0 0 0,0 0 2 0 0,-1 0 1 0 0,0 0-1 0 0,1 0 0 0 0,-1 1 1 0 0,0-1-1 0 0,0 0 0 0 0,-1 1 1 0 0,1-1-1 0 0,0 1 0 0 0,-1-1 1 0 0,0 0-1 0 0,0 1 0 0 0,1 0 1 0 0,-1-1-1 0 0,-1 5 0 0 0,1-3 0 0 0,0 0 0 0 0,0-1 0 0 0,-1 1 0 0 0,1 0 0 0 0,-1 0 0 0 0,0-1 0 0 0,0 1-1 0 0,-2 3 1 0 0,-1 4 35 0 0,3-7-37 0 0,1-1 0 0 0,-1 1 0 0 0,-1-1-1 0 0,1 1 1 0 0,-1-1 0 0 0,-1 4 0 0 0,-26 27 71 0 0,27-32-64 0 0,-5 5 34 0 0,6-7-41 0 0,1-1-1 0 0,0 1 0 0 0,0 0 0 0 0,0 0 1 0 0,0 0-1 0 0,0 0 0 0 0,-1 0 1 0 0,1 0-1 0 0,0 0 0 0 0,0 0 0 0 0,0-1 1 0 0,0 1-1 0 0,0 0 0 0 0,0 0 0 0 0,-1 0 1 0 0,1 0-1 0 0,0 0 0 0 0,0 0 1 0 0,0-1-1 0 0,0 1 0 0 0,0 0 0 0 0,0 0 1 0 0,0 0-1 0 0,0 0 0 0 0,0-1 0 0 0,0 1 1 0 0,0 0-1 0 0,0 0 0 0 0,0 0 1 0 0,0 0-1 0 0,0-1 0 0 0,0 1 0 0 0,0 0 1 0 0,0 0-1 0 0,0 0 0 0 0,0-1 1 0 0,0 1-1 0 0,0 0 0 0 0,1-4 0 0 0,1 1 0 0 0,-1-1 0 0 0,1 1 0 0 0,-1-1 0 0 0,1 1 0 0 0,0 0 0 0 0,1 0 0 0 0,1-3 0 0 0,23-24 0 0 0,-25 27 0 0 0,16-10 0 0 0,49-26 0 0 0,-55 33 0 0 0,1 5 0 0 0,0 5 0 0 0,-9-3-5 0 0,6 5 15 0 0,5 13-79 0 0,-9-8 69 0 0,-1 2 0 0 0,-4 5-19 0 0,-2 8-26 0 0,1-13 45 0 0,-3 9-20 0 0,3-20-73 0 0,0-2 7 0 0,0 0 13 0 0,0 0-23 0 0,0 0-100 0 0,0 0-41 0 0,0 0-10 0 0,0 0-181 0 0,0 0-756 0 0,0 0-332 0 0,0 0-68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5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108 156 5983 0 0,'1'-1'464'0'0,"30"-69"4684"0"0,-28 65-4244 0 0,33-65 5224 0 0,-35 68-5637 0 0,1-3-101 0 0,-1 2 256 0 0,-2 4 3323 0 0,-116 316-2658 0 0,116-312-1298 0 0,-6 15-13 0 0,3-6 11 0 0,-1 0 0 0 0,-1 0-1 0 0,0 0 1 0 0,-1-1-1 0 0,-15 23 1 0 0,16-26 0 0 0,5-8 42 0 0,1-2 16 0 0,0 0 22 0 0,0 0 0 0 0,2-1-79 0 0,0 0-1 0 0,-1 0 1 0 0,1 0 0 0 0,-1 0 0 0 0,1 0 0 0 0,-1-1 0 0 0,1 1 0 0 0,-1 0-1 0 0,1-3 1 0 0,3 0 3 0 0,114-121 180 0 0,-33 32-70 0 0,-61 76-96 0 0,-22 15-23 0 0,1 0 0 0 0,0-1 0 0 0,-1 1-1 0 0,0-1 1 0 0,6-5 0 0 0,-2 1 5 0 0,-4 6 31 0 0,6 1-20 0 0,-7 0 32 0 0,-1 0-47 0 0,-1 1 0 0 0,1-1 0 0 0,0 1 0 0 0,-1 0-1 0 0,1 0 1 0 0,0-1 0 0 0,-1 1 0 0 0,1 0-1 0 0,-1 0 1 0 0,1 0 0 0 0,-1-1 0 0 0,0 1 0 0 0,1 0-1 0 0,-1 0 1 0 0,0 0 0 0 0,0 0 0 0 0,1 0-1 0 0,-1 1 1 0 0,3 18 52 0 0,-5-7-36 0 0,-3 1-1 0 0,0 0 0 0 0,-1-1 1 0 0,-1 0-1 0 0,0 0 0 0 0,0-1 0 0 0,-2 0 0 0 0,-17 21 0 0 0,9-18 11 0 0,-32 25 0 0 0,26-22-24 0 0,-11 5-9 0 0,31-20-5 0 0,6-4-9 0 0,10-6-20 0 0,-3 3 23 0 0,2 4 11 0 0,0 4 0 0 0,-2 5 0 0 0,-7-6 2 0 0,13 26-23 0 0,-15-27-76 0 0,-1-2-36 0 0,0 0-10 0 0,2 0-126 0 0,6 0-529 0 0,-6 0-235 0 0,1-1-44 0 0,18-4-2058 0 0,-19 5 959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5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47 1375 0 0,'0'0'623'0'0,"0"0"2077"0"0,0 0 909 0 0,0 0 185 0 0,-1 0-135 0 0,-6-3-2235 0 0,4 2 2286 0 0,2 1-3542 0 0,0-1 0 0 0,0 1 1 0 0,0 0-1 0 0,1-1 0 0 0,-1 1 1 0 0,0 0-1 0 0,0-1 0 0 0,1 1 0 0 0,-1-1 1 0 0,0 0-1 0 0,1 1 0 0 0,-1-1 1 0 0,0 1-1 0 0,1-1 0 0 0,-1 0 1 0 0,1 1-1 0 0,-1-1 0 0 0,1 0 0 0 0,-1 0 1 0 0,1 0-1 0 0,0 1 0 0 0,-1-1 1 0 0,1 0-1 0 0,0 0 0 0 0,0 0 0 0 0,-1 0 1 0 0,1 0-1 0 0,0 1 0 0 0,0-1 1 0 0,0 0-1 0 0,0 0 0 0 0,0 0 1 0 0,0 0-1 0 0,0 0 0 0 0,1 0 0 0 0,2-8 27 0 0,-2 7-31 0 0,-1 2-4 0 0,1-1-9 0 0,6-3-39 0 0,-6 3-16 0 0,-1 1-7 0 0,0 0-2 0 0,0 0-6 0 0,0 0-2 0 0,1 1-18 0 0,0 1-57 0 0,0 0 0 0 0,0 0-1 0 0,0 0 1 0 0,-1 0 0 0 0,1 0 0 0 0,-1 0 0 0 0,1 0 0 0 0,-1 0-1 0 0,0 0 1 0 0,0 0 0 0 0,0 0 0 0 0,0 0 0 0 0,0 0-1 0 0,0 0 1 0 0,-1 0 0 0 0,1 0 0 0 0,-1 0 0 0 0,0 3-1 0 0,-1 0 1 0 0,-33 136-143 0 0,31-123-425 0 0,4-18 525 0 0,0 0 1 0 0,0 0 0 0 0,0 0-1 0 0,0 0 1 0 0,0 0-1 0 0,0 0 1 0 0,0 0-1 0 0,0 0 1 0 0,0 1-1 0 0,0-1 1 0 0,0 0-1 0 0,0 0 1 0 0,0 0-1 0 0,0 0 1 0 0,0 0-1 0 0,-1 0 1 0 0,1 0-1 0 0,0 0 1 0 0,0 0-1 0 0,0 0 1 0 0,0 0-1 0 0,0 1 1 0 0,0-1-1 0 0,1 0 1 0 0,-1 0-1 0 0,0 0 1 0 0,0 0-1 0 0,0 0 1 0 0,0 0 0 0 0,0 0-1 0 0,0 0 1 0 0,0 0-1 0 0,0 0 1 0 0,0 0-1 0 0,0 1 1 0 0,0-1-1 0 0,0 0 1 0 0,0 0-1 0 0,0 0 1 0 0,0 0-1 0 0,0 0 1 0 0,0 0-1 0 0,0 0 1 0 0,0 0-1 0 0,1 0 1 0 0,-1 0-1 0 0,0 0 1 0 0,0 0-1 0 0,0 0 1 0 0,0 0-1 0 0,0 0 1 0 0,0 0-1 0 0,0 0 1 0 0,0 0-1 0 0,0 0 1 0 0,0 0 0 0 0,0 0-1 0 0,1 0 1 0 0,-1 0-1 0 0,0 0 1 0 0,9-13-4151 0 0,-6 9 4538 0 0,4-8-2833 0 0,-2 0-4542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5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14023 0 0,'0'0'639'0'0,"0"0"-10"0"0,-2 0-402 0 0,-38 4 2760 0 0,39-3-1985 0 0,1-1-251 0 0,0 0-116 0 0,0 0-25 0 0,0 0-68 0 0,0 0-281 0 0,0 0-124 0 0,0 0-29 0 0,0 0-37 0 0,0 0-130 0 0,0 0-17 0 0,12-5-1160 0 0,-1 2-77 0 0,-9 3-58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5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17 344 13935 0 0,'2'-11'487'0'0,"2"1"-1"0"0,8-21 0 0 0,3-8 513 0 0,33-109 5776 0 0,-39 121-5057 0 0,18-35 0 0 0,-27 61-1566 0 0,1 0-1 0 0,-1 0 0 0 0,1 0 0 0 0,-1 0 1 0 0,1 0-1 0 0,-1 0 0 0 0,0 0 0 0 0,1 0 0 0 0,-1 0 1 0 0,0-1-1 0 0,0-1 0 0 0,0 3-133 0 0,0 0 0 0 0,0 0 1 0 0,0 0-1 0 0,0 0 0 0 0,-1 0 0 0 0,1 0 0 0 0,0 0 0 0 0,0-1 0 0 0,0 1 0 0 0,0 0 1 0 0,-1 0-1 0 0,1 0 0 0 0,0 0 0 0 0,0 0 0 0 0,0 0 0 0 0,0 0 0 0 0,-1 0 0 0 0,1 0 1 0 0,0 0-1 0 0,0 0 0 0 0,0 0 0 0 0,0 0 0 0 0,-1 0 0 0 0,1 0 0 0 0,0 0 0 0 0,0 0 1 0 0,0 0-1 0 0,-1 0 0 0 0,1 0 0 0 0,0 1 0 0 0,0-1 0 0 0,0 0 0 0 0,0 0 0 0 0,0 0 1 0 0,-1 0-1 0 0,1 0 0 0 0,0 0 0 0 0,0 0 0 0 0,0 1 0 0 0,-3 0 14 0 0,1 1 0 0 0,0 0 0 0 0,0 0 0 0 0,0 0-1 0 0,0 0 1 0 0,0 0 0 0 0,-2 4 0 0 0,-9 22 36 0 0,2 0-1 0 0,1 0 0 0 0,-9 39 1 0 0,-15 43-42 0 0,27-89-97 0 0,-9 36 0 0 0,14-51 22 0 0,2-4-40 0 0,0-2-27 0 0,0 0-117 0 0,0 0-50 0 0,0 0-6 0 0,0 0-169 0 0,1 0 90 0 0,1-1 0 0 0,0 1-1 0 0,0-1 1 0 0,0 1-1 0 0,-1-1 1 0 0,1 0-1 0 0,-1 0 1 0 0,1 0-1 0 0,0 0 1 0 0,2-2-1 0 0,-2 1-1027 0 0,10-6-6968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4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10 13823 0 0,'0'0'630'0'0,"0"0"-13"0"0,-1-1-393 0 0,-3-2-57 0 0,3 2 563 0 0,1 1 242 0 0,0 0 42 0 0,0 0 8 0 0,-1-1-845 0 0,1 1 0 0 0,-1-1-1 0 0,0 1 1 0 0,0-1 0 0 0,0 1-1 0 0,0 0 1 0 0,1 0 0 0 0,-1-1-1 0 0,0 1 1 0 0,0 0 0 0 0,0 0-1 0 0,0 0 1 0 0,0 0 0 0 0,0 0-1 0 0,0 0 1 0 0,0 0 0 0 0,1 0 0 0 0,-1 0-1 0 0,0 0 1 0 0,0 1 0 0 0,-1-1-1 0 0,-20 9 1529 0 0,18-7-1545 0 0,0 0-79 0 0,-1 1 1 0 0,1 0-1 0 0,0 0 0 0 0,0 0 0 0 0,0 0 0 0 0,1 1 0 0 0,-4 4 1 0 0,-23 30 134 0 0,26-33-23 0 0,-38 66 1137 0 0,16-26-1071 0 0,-14 28-239 0 0,-2 3-24 0 0,32-60 4 0 0,2 1 0 0 0,0 0 0 0 0,-10 30 0 0 0,-9 56 0 0 0,17-74 0 0 0,7-22 0 0 0,0 1 0 0 0,1-1 0 0 0,0 0 0 0 0,-2 16 0 0 0,4-21 0 0 0,0 0 0 0 0,0 0 0 0 0,0 0 0 0 0,0 0 0 0 0,1 0 0 0 0,-1 0 0 0 0,0 0 0 0 0,1 0 0 0 0,0 0 0 0 0,-1-1 0 0 0,1 1 0 0 0,0 0 0 0 0,0 0 0 0 0,0-1 0 0 0,0 1 0 0 0,0 0 0 0 0,1-1 0 0 0,-1 1 0 0 0,0-1 0 0 0,1 1 0 0 0,-1-1 0 0 0,1 0 0 0 0,-1 0 0 0 0,3 2 0 0 0,2 0-253 0 0,0-1 0 0 0,0 1 0 0 0,0-1 0 0 0,0 0 0 0 0,0 0 0 0 0,1-1 0 0 0,-1 1 0 0 0,1-1 0 0 0,-1-1 0 0 0,1 1 0 0 0,12-2 0 0 0,-11 0-491 0 0,1 0-1 0 0,-1 0 1 0 0,1-1-1 0 0,-1 0 1 0 0,0-1 0 0 0,0 0-1 0 0,0 0 1 0 0,11-6-1 0 0,-17 8-6967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2:5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21 109 19351 0 0,'0'0'886'0'0,"0"0"-21"0"0,0 0-400 0 0,0 0 368 0 0,1-2 226 0 0,2-3-429 0 0,0 0 0 0 0,1 0 0 0 0,0 1 0 0 0,4-5 1 0 0,14-17 1654 0 0,-18 19-1757 0 0,0 0 0 0 0,0 0 0 0 0,-1-1 0 0 0,5-13 0 0 0,-8 19-303 0 0,0 2-62 0 0,0 0-31 0 0,0 0-4 0 0,0 0-9 0 0,0 0-39 0 0,0 0-10 0 0,-1 1 5 0 0,-5 3-70 0 0,0-1-4 0 0,1 1 0 0 0,-1 0 0 0 0,1 0 0 0 0,0 0 0 0 0,0 1 0 0 0,0 0 0 0 0,1 0 0 0 0,0 0 0 0 0,0 0 0 0 0,-5 9 0 0 0,8-12-1 0 0,-2 2 0 0 0,-9 16 0 0 0,7-15 0 0 0,20-16 0 0 0,-4 5 0 0 0,0-1 0 0 0,1 1 0 0 0,-3 0 12 0 0,-8 5 21 0 0,-2 1-79 0 0,-8 1 31 0 0,0 0 0 0 0,8-1-58 0 0,1 0-15 0 0,-11-9-181 0 0,5 3-1061 0 0,0 0 1 0 0,-8-13 0 0 0,9 11-8862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3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 8287 0 0,'0'0'191'0'0,"0"0"26"0"0,0 0 9 0 0,0 0 179 0 0,0 6 1506 0 0,0-5 2040 0 0,2-1 4276 0 0,4-3-7946 0 0,1-1 1 0 0,-1 0-1 0 0,1-1 0 0 0,-1 1 1 0 0,0-1-1 0 0,-1 0 0 0 0,10-10 1 0 0,34-49 187 0 0,-31 38 403 0 0,16-22-669 0 0,-3-1-1 0 0,41-84 1 0 0,-34 34 240 0 0,-36 92-214 0 0,0 1 0 0 0,-1-1 1 0 0,0 0-1 0 0,0 0 0 0 0,0 0 1 0 0,-1-11-1 0 0,-2 12-229 0 0,-4 2 0 0 0,4 3 0 0 0,0 1 0 0 0,0 0 0 0 0,0 0 0 0 0,0 0 0 0 0,0 0 0 0 0,-1 0 0 0 0,1 0 0 0 0,0 1 0 0 0,0-1 0 0 0,0 1 0 0 0,0-1 0 0 0,1 1 0 0 0,-1 0 0 0 0,0 0 0 0 0,0 0 0 0 0,0 0 0 0 0,0 0 0 0 0,1 0 0 0 0,-1 0 0 0 0,1 1 0 0 0,-1-1 0 0 0,1 0 0 0 0,-1 1 0 0 0,1-1 0 0 0,0 1 0 0 0,-2 2 0 0 0,-4 5 0 0 0,1 1 0 0 0,0 0 0 0 0,-6 13 0 0 0,12-21 0 0 0,-23 49 0 0 0,-18 63 0 0 0,-8 57 0 0 0,35-120 0 0 0,-18 85 0 0 0,28-112 0 0 0,1 1 0 0 0,1 0 0 0 0,2 38 0 0 0,-1-60 0 0 0,1-2 0 0 0,0 0 0 0 0,0 0 0 0 0,0 0 0 0 0,0 0 0 0 0,0 1 0 0 0,1-1 0 0 0,-1 0 0 0 0,0 0 0 0 0,0 0 0 0 0,1-1 0 0 0,-1 1 0 0 0,1 0 0 0 0,-1 0 0 0 0,1 0 0 0 0,0 2 0 0 0,5 4 0 0 0,-4-6 0 0 0,0-1 0 0 0,0 1 0 0 0,0-1 0 0 0,0 1 0 0 0,0-1 0 0 0,0 0 0 0 0,0 0 0 0 0,0 0 0 0 0,0 0 0 0 0,0 0 0 0 0,0 0 0 0 0,0 0 0 0 0,0-1 0 0 0,0 1 0 0 0,0-1 0 0 0,0 1 0 0 0,0-1 0 0 0,0 0 0 0 0,-1 0 0 0 0,1 0 0 0 0,0 0 0 0 0,0 0 0 0 0,1-1 0 0 0,6-5 0 0 0,0 0 0 0 0,15-16 0 0 0,-19 18 0 0 0,67-74 0 0 0,-46 49 0 0 0,1 0 0 0 0,48-39 0 0 0,-66 63 0 0 0,0 4 0 0 0,-8 3 0 0 0,1-1 0 0 0,-1 1 0 0 0,1 0 0 0 0,-1 0 0 0 0,1 0 0 0 0,-1 0 0 0 0,0 0 0 0 0,1 0 0 0 0,-1 0 0 0 0,0 1 0 0 0,0-1 0 0 0,0 0 0 0 0,0 1 0 0 0,0-1 0 0 0,0 1 0 0 0,0-1 0 0 0,-1 1 0 0 0,1-1 0 0 0,0 1 0 0 0,-1 0 0 0 0,1 2 0 0 0,2 7 0 0 0,4 22 0 0 0,-7-28 0 0 0,2 9 256 0 0,0-1 0 0 0,-2 1 0 0 0,0 0 0 0 0,0 0 0 0 0,-1-1 0 0 0,-1 1 0 0 0,-5 19 0 0 0,2-18-438 0 0,3-13-37 0 0,1-1-256 0 0,1-1-33 0 0,0 0 133 0 0,0 0 577 0 0,0 0 248 0 0,0 0 50 0 0,0 0-126 0 0,0 0-576 0 0,1-2-248 0 0,7-15 548 0 0,1-1 0 0 0,1 1 1 0 0,1 1-1 0 0,0 0 1 0 0,1 1-1 0 0,1 0 0 0 0,0 0 1 0 0,17-13-1 0 0,-25 23-98 0 0,1 0 0 0 0,0 1 0 0 0,1 0 0 0 0,-1 0 0 0 0,10-4 0 0 0,-15 7 0 0 0,0 0 0 0 0,1 1 0 0 0,-1-1 0 0 0,0 1 0 0 0,1-1 0 0 0,-1 1 0 0 0,1 0 0 0 0,-1-1 0 0 0,0 1 0 0 0,1 0 0 0 0,-1 0 0 0 0,1 0 0 0 0,-1 0 0 0 0,0 0 0 0 0,1 0 0 0 0,-1 1 0 0 0,1-1 0 0 0,-1 0 0 0 0,0 1 0 0 0,2 0 0 0 0,2 1 0 0 0,-1-1-23 0 0,-1 0 1 0 0,1 0-1 0 0,-1 1 0 0 0,0 0 0 0 0,1 0 1 0 0,-1 0-1 0 0,0 0 0 0 0,0 0 0 0 0,0 1 1 0 0,0-1-1 0 0,-1 1 0 0 0,1 0 0 0 0,-1-1 1 0 0,0 1-1 0 0,1 0 0 0 0,1 4 0 0 0,2 5-45 0 0,0 0-1 0 0,-1 1 0 0 0,4 14 0 0 0,-6-18 124 0 0,-3-6-124 0 0,1-1-1 0 0,-1 0 1 0 0,0 1-1 0 0,0-1 1 0 0,0 1-1 0 0,0-1 1 0 0,0 0-1 0 0,-1 5 0 0 0,0-4-82 0 0,1-2-222 0 0,0-1 576 0 0,0 0 248 0 0,0 0 50 0 0,-1 5 46 0 0,2-3-3342 0 0,12-15-826 0 0,-5 4-5587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3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137 317 10135 0 0,'5'-13'1079'0'0,"-4"11"-1164"0"0,1-10 1079 0 0,1 1-1 0 0,1 0 1 0 0,9-21-1 0 0,-7 19 406 0 0,-1 0-1 0 0,6-21 1 0 0,5-13 1573 0 0,-11 34-2152 0 0,0-1-1 0 0,-2 0 1 0 0,4-21 0 0 0,-7 2-225 0 0,-1 16 710 0 0,1 17-1303 0 0,0 0 0 0 0,0 1 1 0 0,0-1-1 0 0,0 0 0 0 0,0 0 0 0 0,0 0 1 0 0,0 0-1 0 0,0 0 0 0 0,0 0 0 0 0,0 0 1 0 0,-1 0-1 0 0,1 0 0 0 0,0 0 0 0 0,0 0 1 0 0,0 0-1 0 0,0 0 0 0 0,0 0 0 0 0,0 0 1 0 0,0 0-1 0 0,-1 0 0 0 0,1 0 0 0 0,0 0 1 0 0,0 0-1 0 0,0 0 0 0 0,0 0 0 0 0,0 0 1 0 0,0 0-1 0 0,0 0 0 0 0,-1 0 0 0 0,1 0 1 0 0,0 0-1 0 0,0 0 0 0 0,0 0 0 0 0,0 0 1 0 0,0 0-1 0 0,0 0 0 0 0,0 0 0 0 0,-1 0 1 0 0,1 0-1 0 0,0 0 0 0 0,0 0 0 0 0,0-1 1 0 0,0 1-1 0 0,0 0 0 0 0,0 0 1 0 0,0 0-1 0 0,0 0 0 0 0,0 0 0 0 0,0 0 1 0 0,0 0-1 0 0,0 0 0 0 0,0-1 0 0 0,0 1 1 0 0,0 0-1 0 0,0 0 0 0 0,0 0 0 0 0,0 0 1 0 0,0 0-1 0 0,0 0 0 0 0,0 0 0 0 0,0-1 1 0 0,0 1-1 0 0,0 0 0 0 0,0 0 0 0 0,0 0 1 0 0,0 0-1 0 0,0 0 0 0 0,0 0 0 0 0,0-1 1 0 0,-5 6 4 0 0,5-5-7 0 0,-4 7 66 0 0,-1 1-1 0 0,2-1 1 0 0,-1 0 0 0 0,1 1-1 0 0,0 0 1 0 0,0 0 0 0 0,1 0-1 0 0,0 0 1 0 0,-1 10 0 0 0,-3 11 208 0 0,-15 51 5 0 0,-4-1 0 0 0,-3-1 1 0 0,-58 113-1 0 0,82-184-279 0 0,2-5 0 0 0,1 0 0 0 0,0 0 0 0 0,0 0 0 0 0,0 0 0 0 0,0 1 0 0 0,1-1 0 0 0,-1 0 0 0 0,1 1 0 0 0,-1 4 0 0 0,1-7 0 0 0,-1 0 0 0 0,1 1 0 0 0,0-1 0 0 0,0 0 0 0 0,0 1 0 0 0,0-1 0 0 0,0 0 0 0 0,0 0 0 0 0,0 1 0 0 0,0-1 0 0 0,0 0 0 0 0,0 1 0 0 0,0-1 0 0 0,0 0 0 0 0,0 1 0 0 0,0-1 0 0 0,0 0 0 0 0,0 0 0 0 0,1 1 0 0 0,-1-1 0 0 0,0 0 0 0 0,0 1 0 0 0,0-1 0 0 0,0 0 0 0 0,1 0 0 0 0,-1 1 0 0 0,0-1 0 0 0,0 0 0 0 0,0 0 0 0 0,1 0 0 0 0,-1 1 0 0 0,0-1 0 0 0,0 0 0 0 0,1 0 0 0 0,-1 0 0 0 0,0 0 0 0 0,0 0 0 0 0,1 1 0 0 0,-1-1 0 0 0,0 0 0 0 0,1 0 0 0 0,-1 0 0 0 0,0 0 0 0 0,1 0 0 0 0,-1 0 0 0 0,0 0 0 0 0,0 0 0 0 0,1 0 0 0 0,-1 0 0 0 0,0 0 0 0 0,1 0 0 0 0,-1 0 0 0 0,0 0 0 0 0,1-1 0 0 0,-1 1 0 0 0,0 0 0 0 0,15-1 0 0 0,-1 0 0 0 0,28-7 0 0 0,-32 5 0 0 0,0 1 0 0 0,1 0 0 0 0,0 1 0 0 0,-1 0 0 0 0,1 0 0 0 0,19 3 0 0 0,-29-2 0 0 0,17 4 0 0 0,-3 3 0 0 0,-8-4 0 0 0,-1 1-64 0 0,-5-3-273 0 0,-1-1-138 0 0,0 0-33 0 0,0 0-72 0 0,0 0-285 0 0,0 0-126 0 0,0-2-1530 0 0,2-6-6010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3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23 13823 0 0,'0'0'1062'0'0,"2"-2"-693"0"0,19-18 1534 0 0,-20 19-885 0 0,-1 1 6 0 0,0 0 0 0 0,0 0 0 0 0,0 0 0 0 0,0 0-69 0 0,0 0-290 0 0,0 0-121 0 0,0 0-28 0 0,0 0-4 0 0,0 0 0 0 0,0 0 0 0 0,0 0 0 0 0,0 0-68 0 0,0 6-420 0 0,-1 0 1 0 0,0 0-1 0 0,0 0 0 0 0,0 0 0 0 0,-1 0 1 0 0,-4 9-1 0 0,-6 23-22 0 0,-2 21-2 0 0,-42 109 0 0 0,1-8 0 0 0,52-152 0 0 0,1 1 0 0 0,0-1 0 0 0,0 1 0 0 0,1-1 0 0 0,0 1 0 0 0,0 0 0 0 0,1-1 0 0 0,0 1 0 0 0,1 0 0 0 0,0 0 0 0 0,0-1 0 0 0,3 9 0 0 0,-4-15 0 0 0,1-1 0 0 0,0 1 0 0 0,-1-1 0 0 0,1 1 0 0 0,0-1 0 0 0,0 0 0 0 0,0 1 0 0 0,0-1 0 0 0,0 0 0 0 0,0 0 0 0 0,0 1 0 0 0,0-1 0 0 0,1 0 0 0 0,-1 0 0 0 0,0 0 0 0 0,1-1 0 0 0,-1 1 0 0 0,0 0 0 0 0,1 0 0 0 0,-1-1 0 0 0,1 1 0 0 0,0-1 0 0 0,-1 1 0 0 0,3-1 0 0 0,-2 1 0 0 0,8 2 0 0 0,-6-3 1 0 0,-3 1 0 0 0,-1-1-1 0 0,1 0 0 0 0,-1 0 1 0 0,1 0-1 0 0,-1 0 1 0 0,1 1-1 0 0,-1-1 0 0 0,1 0 1 0 0,-1 0-1 0 0,1 0 0 0 0,-1 0 1 0 0,1 0-1 0 0,-1 0 0 0 0,1 0 1 0 0,-1-1-1 0 0,1 1 1 0 0,-1 0-1 0 0,1 0 0 0 0,-1 0 1 0 0,1 0-1 0 0,-1-1 0 0 0,9-3-73 0 0,-7 3-100 0 0,0 0 0 0 0,-1 0 1 0 0,1 0-1 0 0,0-1 0 0 0,-1 1 0 0 0,1 0 1 0 0,-1-1-1 0 0,0 1 0 0 0,1-1 0 0 0,-1 0 0 0 0,0 1 1 0 0,0-1-1 0 0,2-3 0 0 0,2-6-3549 0 0,0 1-4129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3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0,0 0 234 0 0,0 0 45 0 0,0 0-61 0 0,0 0-288 0 0,0 0-121 0 0,0 0-28 0 0,11 2 1532 0 0,-7-1-1902 0 0,0 0-1 0 0,0 0 0 0 0,0 0 1 0 0,0 1-1 0 0,0 0 1 0 0,-1 0-1 0 0,1 0 0 0 0,0 0 1 0 0,-1 1-1 0 0,0-1 1 0 0,0 1-1 0 0,0 0 0 0 0,0 0 1 0 0,0 0-1 0 0,0 0 1 0 0,-1 1-1 0 0,1-1 0 0 0,-1 1 1 0 0,2 3-1 0 0,4 10 12 0 0,-1 0 1 0 0,0 1-1 0 0,4 18 0 0 0,-4-14 853 0 0,-4-12-972 0 0,8 25 5 0 0,1-1-1 0 0,19 38 0 0 0,-24-57-42 0 0,-5-13 0 0 0,7 8 0 0 0,-7-7 0 0 0,11 8 0 0 0,-3-3 0 0 0,-6-6 0 0 0,6 1 0 0 0,-2-2 0 0 0,-1-2-64 0 0,-6 1-4 0 0,-1 0 0 0 0,0 0 0 0 0,1 0 0 0 0,-1 0 0 0 0,1-1 0 0 0,-1 1 0 0 0,0 0 0 0 0,1 0 0 0 0,-1-1 0 0 0,1 1 0 0 0,-1 0 0 0 0,0 0 0 0 0,0-1 0 0 0,1 1 0 0 0,-1 0 0 0 0,0-1 0 0 0,1 1 0 0 0,-1 0 0 0 0,0-1 0 0 0,0 1 0 0 0,0-1 0 0 0,0 1 0 0 0,1-1 0 0 0,-1 1 0 0 0,0 0 0 0 0,0-1 0 0 0,0 1 0 0 0,0-1-1 0 0,0 1 1 0 0,0-1 0 0 0,0 1 0 0 0,0 0 0 0 0,0-1 0 0 0,0 1 0 0 0,0-1 0 0 0,0 1 0 0 0,0-1 0 0 0,-1 1 0 0 0,1 0 0 0 0,0-1 0 0 0,-5-12-1735 0 0,1 7-3033 0 0,0 1-2672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3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13 13823 0 0,'0'0'315'0'0,"0"0"45"0"0,0 0 21 0 0,-1-1-49 0 0,-5-9 1078 0 0,5 9 34 0 0,1 1 76 0 0,0 0-55 0 0,0 0-288 0 0,0 0-121 0 0,0 0-28 0 0,0 0-72 0 0,0 0-285 0 0,0 0-126 0 0,-2 0-29 0 0,-8 5-451 0 0,0 0-1 0 0,0 0 0 0 0,0 1 1 0 0,1 1-1 0 0,-1 0 1 0 0,2 0-1 0 0,-13 12 0 0 0,6-5-13 0 0,-19 12-1 0 0,7-5-224 0 0,20-15 39 0 0,-1 0 1 0 0,0 0 0 0 0,0-1-1 0 0,-1 0 1 0 0,1 0-1 0 0,-1-1 1 0 0,0 0 0 0 0,-11 3-1 0 0,19-7-513 0 0,1 0-572 0 0,-7 0-1777 0 0,6 0 1462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3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13823 0 0,'0'0'630'0'0,"0"0"-13"0"0,0 0-252 0 0,11 0 2377 0 0,-8 1-2480 0 0,0-1 0 0 0,0 0-1 0 0,0 1 1 0 0,0-1 0 0 0,0 1 0 0 0,0 0 0 0 0,0 0 0 0 0,0 0 0 0 0,-1 0 0 0 0,1 1 0 0 0,0-1 0 0 0,-1 1 0 0 0,1 0 0 0 0,-1-1 0 0 0,1 1 0 0 0,-1 0 0 0 0,0 1 0 0 0,0-1 0 0 0,0 0 0 0 0,0 0 0 0 0,0 1 0 0 0,-1-1 0 0 0,1 1 0 0 0,-1 0 0 0 0,0-1 0 0 0,1 1 0 0 0,0 5 0 0 0,3 7 112 0 0,-1 0 1 0 0,-1 0 0 0 0,-1 0-1 0 0,2 18 1 0 0,-4-25-162 0 0,2 15-211 0 0,-1 0 0 0 0,-2 1 0 0 0,0-1 0 0 0,-2 0 1 0 0,0-1-1 0 0,-2 1 0 0 0,-8 25 0 0 0,-1 3-2 0 0,11-34 0 0 0,-2-1 0 0 0,0 0 0 0 0,0 0 0 0 0,-11 19 0 0 0,2-9 0 0 0,-1-1 0 0 0,-20 25 0 0 0,23-32-395 0 0,10-15 272 0 0,1-1-1 0 0,-1 1 0 0 0,1-1 1 0 0,-1 1-1 0 0,0-1 0 0 0,0 1 1 0 0,-4 3-1 0 0,5-6-592 0 0,1 0-857 0 0,0 0-379 0 0,0 0-80 0 0,0 0-15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3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19351 0 0,'0'0'439'0'0,"0"0"62"0"0,0 0 33 0 0,0 0-65 0 0,1-1-309 0 0,12 0 1148 0 0,-1 1 1 0 0,15 1-1 0 0,-14 0-568 0 0,0-1-1 0 0,21-2 1 0 0,40-3 311 0 0,0-1-37 0 0,-46-1-1014 0 0,-24 6 7 0 0,-3 1-13 0 0,1-1 1 0 0,-1 1-1 0 0,0-1 1 0 0,0 0 0 0 0,0 1-1 0 0,1-1 1 0 0,-1 0-1 0 0,0 0 1 0 0,0 0-1 0 0,0 0 1 0 0,0 0-1 0 0,1-2 1 0 0,-1 2-332 0 0,-1 1-138 0 0,0 0-33 0 0,0 0-208 0 0,0 0-857 0 0,0 0-379 0 0,0 0-80 0 0,0 0-15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3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23039 0 0,'0'0'528'0'0,"0"0"69"0"0,1 0 38 0 0,19-1-28 0 0,37-7-1 0 0,5 0 1413 0 0,-53 7-1610 0 0,4 0 199 0 0,3 0-3185 0 0,-16 1-6975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4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10135 0 0,'0'0'231'0'0,"0"0"29"0"0,-5-1 257 0 0,3 0-467 0 0,1 1-50 0 0,0 0 0 0 0,0 0 0 0 0,0-1 0 0 0,1 1 0 0 0,-1 0 0 0 0,0 0 0 0 0,0 0-1 0 0,0 1 1 0 0,1-1 0 0 0,-1 0 0 0 0,0 0 0 0 0,0 0 0 0 0,1 0 0 0 0,-1 1 0 0 0,0-1 0 0 0,0 0-1 0 0,0 1 1 0 0,-3 1 549 0 0,-1-1-1 0 0,1 0 1 0 0,0 0-1 0 0,-1-1 1 0 0,1 1-1 0 0,-1-1 0 0 0,1 0 1 0 0,-8-1-1 0 0,11 1 476 0 0,1 0 0 0 0,-6 4 594 0 0,5-4 4139 0 0,3-2-5675 0 0,0 1 0 0 0,0-1 0 0 0,1 1 0 0 0,-1 0 1 0 0,0 0-1 0 0,1 0 0 0 0,-1 0 0 0 0,0 1 0 0 0,1-1 0 0 0,-1 0 1 0 0,1 1-1 0 0,0 0 0 0 0,-1-1 0 0 0,1 1 0 0 0,-1 0 1 0 0,1 1-1 0 0,3-1 0 0 0,18 0 488 0 0,-18-1-566 0 0,1 1 0 0 0,-1 0 0 0 0,0 0-1 0 0,8 2 1 0 0,-8-1-4 0 0,-1 0 0 0 0,1-1-1 0 0,-1 0 1 0 0,1 0 0 0 0,0 0 0 0 0,-1-1-1 0 0,1 1 1 0 0,-1-1 0 0 0,1-1 0 0 0,-1 1-1 0 0,6-3 1 0 0,3-2-401 0 0,-13 5-74 0 0,-1 1-33 0 0,0 0-140 0 0,0 0-572 0 0,0 0-253 0 0,0 0-1246 0 0,0 0-4789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4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11975 0 0,'11'0'267'0'0,"-9"0"42"0"0,-2 0 17 0 0,2-1-28 0 0,14-7-47 0 0,-15 7 469 0 0,4-1 594 0 0,-4 2-1146 0 0,-1 0-1 0 0,0-1 1 0 0,0 1 0 0 0,1 0 0 0 0,-1 0 0 0 0,0 0-1 0 0,1-1 1 0 0,-1 1 0 0 0,1 0 0 0 0,-1 0 0 0 0,0 0-1 0 0,1 0 1 0 0,-1-1 0 0 0,0 1 0 0 0,1 0 0 0 0,-1 0-1 0 0,1 0 1 0 0,-1 0 0 0 0,0 0 0 0 0,1 0 0 0 0,-1 0-1 0 0,1 0 1 0 0,22 0 856 0 0,-22 0-512 0 0,1 1 0 0 0,1 0-392 0 0,0 0 1 0 0,-1 1-1 0 0,1-1 0 0 0,-1 1 0 0 0,1 0 0 0 0,-1-1 1 0 0,1 1-1 0 0,-1 0 0 0 0,0 0 0 0 0,0 1 1 0 0,0-1-1 0 0,-1 0 0 0 0,1 1 0 0 0,3 4 0 0 0,2 7 975 0 0,9 24-1 0 0,-10-23-886 0 0,2 5-208 0 0,7 36 0 0 0,-11-37 0 0 0,1-1 0 0 0,11 26 0 0 0,-15-40 0 0 0,0-1 0 0 0,0 1 0 0 0,0 0 0 0 0,0-1 0 0 0,0 1 0 0 0,-1 0 0 0 0,0 0 0 0 0,0 7 0 0 0,-1-8 0 0 0,1 0 0 0 0,0 0 0 0 0,0 0 0 0 0,0-1 0 0 0,0 1 0 0 0,1 0 0 0 0,-1 0 0 0 0,1-1 0 0 0,-1 1 0 0 0,1 0 0 0 0,0 0 0 0 0,0-1 0 0 0,0 1 0 0 0,1-1 0 0 0,-1 1 0 0 0,4 3 0 0 0,1 1 0 0 0,-3-4 0 0 0,0 0 0 0 0,0 0 0 0 0,0 0 0 0 0,-1 0 0 0 0,3 5 0 0 0,-2-3 8 0 0,0-2 0 0 0,0 1 0 0 0,0 0 0 0 0,1-1 0 0 0,-1 1 0 0 0,1-1 0 0 0,0 0 0 0 0,4 3 0 0 0,-7-6 363 0 0,-1 0 117 0 0,0 0 21 0 0,13 4-2017 0 0,-13-5 1284 0 0,0 0-1 0 0,0 0 1 0 0,1 0 0 0 0,-1 0-1 0 0,0 0 1 0 0,0 0 0 0 0,1 0-1 0 0,-1 0 1 0 0,1 0 0 0 0,-1 0-1 0 0,1 0 1 0 0,-1 0 0 0 0,1 0 0 0 0,-1 0-1 0 0,2-1 1 0 0,-2-1-5293 0 0,-4-6-1565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4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18 390 13823 0 0,'0'0'315'0'0,"0"0"45"0"0,0 0 21 0 0,-1 1-49 0 0,1 0-36 0 0,-1 0 0 0 0,0-1 0 0 0,1 1 0 0 0,-1 0 0 0 0,0 0-1 0 0,1-1 1 0 0,-1 1 0 0 0,0-1 0 0 0,0 1 0 0 0,1-1 0 0 0,-1 1 0 0 0,0-1-1 0 0,0 1 1 0 0,0-1 0 0 0,-1 1 0 0 0,1-2-46 0 0,1 1 0 0 0,0 0-1 0 0,-1-1 1 0 0,1 1 0 0 0,0-1 0 0 0,0 1-1 0 0,0 0 1 0 0,0-1 0 0 0,-1 1 0 0 0,1-1 0 0 0,0 1-1 0 0,0 0 1 0 0,0-1 0 0 0,0 1 0 0 0,0-1-1 0 0,0 1 1 0 0,0-1 0 0 0,0 1 0 0 0,0-1 0 0 0,0-4-1689 0 0,0 0 1509 0 0,0 0 1 0 0,0 0-1 0 0,1 0 1 0 0,-1 1-1 0 0,1-1 1 0 0,0 0-1 0 0,1 0 1 0 0,3-9-1 0 0,2-1 459 0 0,12-19-1 0 0,0-1-154 0 0,-12 22-146 0 0,1 0-1 0 0,0 1 1 0 0,0-1-1 0 0,1 2 1 0 0,1-1-1 0 0,0 1 1 0 0,0 1 0 0 0,24-19-1 0 0,-27 25-227 0 0,0-1 0 0 0,0 1 0 0 0,0 0 0 0 0,0 0 0 0 0,14-4 0 0 0,-12 8 0 0 0,1 6 0 0 0,1 6 0 0 0,-12-7 0 0 0,1-4 0 0 0,0 3 0 0 0,0-1 0 0 0,0 0 0 0 0,1 0 0 0 0,-1 0 0 0 0,1 1 0 0 0,0-1 0 0 0,2 4 0 0 0,-2-3 0 0 0,0-1 0 0 0,0 1 0 0 0,0 0 0 0 0,0 0 0 0 0,0 6 0 0 0,2 26 0 0 0,-1-29 0 0 0,-1 1 0 0 0,-1-1 0 0 0,0 12 0 0 0,0-16 0 0 0,-1 0 0 0 0,1 0 0 0 0,-1 0 0 0 0,0-1 0 0 0,0 1 0 0 0,0 0 0 0 0,0 0 0 0 0,0-1 0 0 0,0 1 0 0 0,-1-1 0 0 0,0 1 0 0 0,-3 3 0 0 0,5-6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0,1-9 0 0 0,4-9 0 0 0,1 2 0 0 0,1 1 0 0 0,1 1 0 0 0,0-1 0 0 0,1 2 0 0 0,0-1 0 0 0,1 1 0 0 0,0 0 0 0 0,1 1 0 0 0,14-12 0 0 0,-5 6 0 0 0,-6 4 0 0 0,1 1 0 0 0,1 0 0 0 0,18-11 0 0 0,-19 13 0 0 0,-11 8 0 0 0,0 0 0 0 0,0 0 0 0 0,0 1 0 0 0,0 0 0 0 0,0-1 0 0 0,0 1 0 0 0,1 1 0 0 0,-1-1 0 0 0,1 1 0 0 0,8-2 0 0 0,-4 5 0 0 0,-7-1 0 0 0,0 1 0 0 0,0 0 0 0 0,0 0 0 0 0,0 0 0 0 0,0 0 0 0 0,0 0 0 0 0,-1 0 0 0 0,1 0 0 0 0,-1 0 0 0 0,0 1 0 0 0,0-1 0 0 0,0 1 0 0 0,2 3 0 0 0,0 4 0 0 0,-1-1 0 0 0,3 14 0 0 0,-3 1 0 0 0,-1-1 0 0 0,-2 27 0 0 0,1-10 0 0 0,0-2-64 0 0,0-36-273 0 0,0-2-138 0 0,0 0-33 0 0,0 0-140 0 0,4-7-2045 0 0,1-1 1169 0 0,-2-1-11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4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17503 0 0,'0'0'399'0'0,"0"0"60"0"0,0 0 21 0 0,0 0-59 0 0,5-5-260 0 0,-4 4-101 0 0,0-1 0 0 0,0 1 0 0 0,1 0 0 0 0,-1 0 0 0 0,0 0 0 0 0,1 0 0 0 0,-1 0 0 0 0,1 0 0 0 0,-1 0 0 0 0,1 0 0 0 0,0 1 0 0 0,-1-1 0 0 0,1 1 0 0 0,-1-1 0 0 0,3 0 0 0 0,1 1 242 0 0,-1 0 0 0 0,0-1-1 0 0,0 1 1 0 0,0 0 0 0 0,0 1-1 0 0,6 0 1 0 0,-3 1 82 0 0,0 0 0 0 0,0 0 0 0 0,0 0 0 0 0,0 1 0 0 0,-1 0 0 0 0,0 0 0 0 0,11 8 0 0 0,-9-5-226 0 0,-1 0-1 0 0,0 0 1 0 0,-1 1-1 0 0,1-1 1 0 0,-2 2-1 0 0,1-1 1 0 0,-1 1-1 0 0,0 0 1 0 0,0 0-1 0 0,-1 0 1 0 0,0 1 0 0 0,5 17-1 0 0,28 120 37 0 0,-22-75 55 0 0,-11-52 220 0 0,-4-13-327 0 0,2 0 0 0 0,-1 0 0 0 0,1 1 0 0 0,-1-1 0 0 0,2 0 0 0 0,-1 0 0 0 0,4 6 0 0 0,-2-5-142 0 0,1 0 0 0 0,0-3-64 0 0,-4-3-273 0 0,-1-1-138 0 0,0 0-33 0 0,0 0-72 0 0,0 0-285 0 0,-1-1 393 0 0,0 0 0 0 0,1-1 0 0 0,-1 1-1 0 0,1 0 1 0 0,-1 0 0 0 0,1-1 0 0 0,-1 1 0 0 0,1 0 0 0 0,0-1 0 0 0,-1-1 0 0 0,0-5-1223 0 0,-5-6-341 0 0,1-1-11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4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8 15663 0 0,'0'0'356'0'0,"0"0"50"0"0,-1-5 171 0 0,-1 3 6860 0 0,1 2-7346 0 0,0-1 0 0 0,0 1 0 0 0,0 0-1 0 0,0 0 1 0 0,0 0 0 0 0,-1 0 0 0 0,1 0 0 0 0,0 1 0 0 0,0-1-1 0 0,0 0 1 0 0,0 0 0 0 0,0 1 0 0 0,0-1 0 0 0,0 1-1 0 0,0-1 1 0 0,0 1 0 0 0,0-1 0 0 0,0 1 0 0 0,0 0 0 0 0,-2 1-1 0 0,-23 20 963 0 0,15-12-854 0 0,-52 45-182 0 0,38-29-17 0 0,-6 4 0 0 0,14-18 5 0 0,-29 15-1 0 0,15-9-77 0 0,29-18-264 0 0,2 0-138 0 0,0 0-1705 0 0,0 0-6692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4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11975 0 0,'0'0'267'0'0,"0"0"42"0"0,0 0 17 0 0,0 0-28 0 0,2-2-196 0 0,4-7 47 0 0,-5 7 571 0 0,-1 2 249 0 0,0 0 45 0 0,0 0-61 0 0,0 0-288 0 0,0 0-121 0 0,0 0-28 0 0,4-3-240 0 0,0 0-1 0 0,-1 0 0 0 0,1 0 0 0 0,0 1 1 0 0,0-1-1 0 0,1 1 0 0 0,-1 0 1 0 0,8-2-1 0 0,39-8 3272 0 0,-24 7-2812 0 0,13-4-430 0 0,-19 3 130 0 0,0 1 1 0 0,1 1 0 0 0,39-2 0 0 0,-48 7-436 0 0,-12-1 0 0 0,25-3 0 0 0,-17 3 0 0 0,-1 2-133 0 0,-6-2-563 0 0,-2 0-258 0 0,0-7-2524 0 0,3-6 443 0 0,-3 11 1499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4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 13823 0 0,'0'0'315'0'0,"0"0"45"0"0,0 0 21 0 0,0 0-49 0 0,0-1-220 0 0,-2-3 39 0 0,1 2 569 0 0,1 2 249 0 0,0 0 45 0 0,0 0 8 0 0,0 0 2 0 0,0 0 0 0 0,0 0 0 0 0,0 0-137 0 0,0 0-509 0 0,0 2 38 0 0,-1 28 433 0 0,-2-1-1 0 0,-11 49 1 0 0,13-74-822 0 0,-5 19 191 0 0,1 0 0 0 0,1 1 0 0 0,1-1 0 0 0,1 42 0 0 0,3-54-218 0 0,1-2 0 0 0,2-2 0 0 0,4-3-201 0 0,-5-4-115 0 0,-1 0 0 0 0,0 0 1 0 0,1-1-1 0 0,-1 1 0 0 0,0-1 0 0 0,0 1 1 0 0,0-1-1 0 0,1 0 0 0 0,-1 0 0 0 0,0 0 1 0 0,3-2-1 0 0,-3 2 103 0 0,9-5-1320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5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81 143 10135 0 0,'0'0'464'0'0,"0"0"-9"0"0,-1-12-337 0 0,1 7 4199 0 0,1 1-3206 0 0,0 0 1 0 0,0 0 0 0 0,1 1-1 0 0,3-8 1 0 0,20-25 1320 0 0,-19 28-1600 0 0,1-2 0 0 0,7-12 0 0 0,-10 7 192 0 0,-3 14-580 0 0,1-6 1760 0 0,-10 14-2201 0 0,1 0-1 0 0,1 1 1 0 0,-1-1 0 0 0,1 2 0 0 0,0-1-1 0 0,-5 12 1 0 0,-11 13-6 0 0,-36 66 3 0 0,56-95 0 0 0,-2 1 0 0 0,3-3 0 0 0,-1 0 0 0 0,1-1 0 0 0,0 1 0 0 0,0 0 0 0 0,0 0 0 0 0,0 0 0 0 0,1 0 0 0 0,-1 0 0 0 0,0 0 0 0 0,1 0 0 0 0,-1 3 0 0 0,1 6 0 0 0,3-4 0 0 0,5-5-64 0 0,1-2-1310 0 0,-1-1 0 0 0,1 0 0 0 0,15-5 0 0 0,-10 2-4850 0 0,-4 3-1488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5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17503 0 0,'0'0'399'0'0,"0"0"60"0"0,0 0 21 0 0,0 0-59 0 0,3 1-276 0 0,8 2 11 0 0,-7-2 363 0 0,0 0 0 0 0,1-1 0 0 0,-1 0 1 0 0,0 0-1 0 0,0 0 0 0 0,0-1 0 0 0,0 1 0 0 0,0-1 0 0 0,7-2 0 0 0,5-1 122 0 0,1 3-523 0 0,-14 1 48 0 0,1 0 0 0 0,-1 0 0 0 0,0-1 0 0 0,1 1 0 0 0,-1-1 0 0 0,0 0 0 0 0,1 0 0 0 0,4-2 0 0 0,-6 2 277 0 0,-15 15-278 0 0,7-8-165 0 0,1-1 0 0 0,-1 0 0 0 0,0-1 0 0 0,0 0 0 0 0,-1 0 0 0 0,-12 7 0 0 0,14-9 0 0 0,1 1 0 0 0,0 0 0 0 0,-1 0 0 0 0,1 0 0 0 0,1 1 0 0 0,-1-1 0 0 0,1 1 0 0 0,-1 0 0 0 0,1 0 0 0 0,-3 5 0 0 0,6-9 0 0 0,0 0 0 0 0,0 1 0 0 0,0-1 0 0 0,0 0 0 0 0,-1 0 0 0 0,1 1 0 0 0,0-1 0 0 0,0 0 0 0 0,0 1 0 0 0,0-1 0 0 0,0 0 0 0 0,0 0 0 0 0,0 1 0 0 0,0-1 0 0 0,0 0 0 0 0,0 0 0 0 0,0 1 0 0 0,0-1 0 0 0,0 0 0 0 0,0 1 0 0 0,0-1 0 0 0,0 0 0 0 0,0 0 0 0 0,0 1 0 0 0,1-1 0 0 0,-1 0 0 0 0,0 0 0 0 0,0 1 0 0 0,0-1 0 0 0,0 0 0 0 0,1 0 0 0 0,-1 1 0 0 0,0-1 0 0 0,0 0 0 0 0,0 0 0 0 0,1 0 0 0 0,-1 0 0 0 0,0 1 0 0 0,0-1 0 0 0,1 0 0 0 0,-1 0 0 0 0,0 0 0 0 0,0 0 0 0 0,1 0 0 0 0,-1 0 0 0 0,0 0 0 0 0,0 0 0 0 0,1 0 0 0 0,-1 1 0 0 0,0-1 0 0 0,1 0 0 0 0,-1 0 0 0 0,0-1 0 0 0,0 1 0 0 0,1 0 0 0 0,-1 0 0 0 0,1 0 0 0 0,2 1 0 0 0,-1-1 0 0 0,1 1 0 0 0,0-1 0 0 0,0 1 0 0 0,0-1 0 0 0,0 0 0 0 0,0 0 0 0 0,0-1 0 0 0,0 1 0 0 0,0-1 0 0 0,0 1 0 0 0,-1-1 0 0 0,1 0 0 0 0,3-1 0 0 0,6-2-1064 0 0,-1 1-1 0 0,1 0 1 0 0,21-2 0 0 0,12-3-4415 0 0,-26 2-2233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5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15663 0 0,'0'0'719'0'0,"0"0"-20"0"0,0 0-238 0 0,0 0 656 0 0,0 0 335 0 0,0 0 70 0 0,0 0-125 0 0,1 2-575 0 0,0 0-746 0 0,-1 1-1 0 0,1-1 0 0 0,0 0 1 0 0,-1 1-1 0 0,1 0 0 0 0,-1-1 1 0 0,0 1-1 0 0,0-1 0 0 0,0 1 1 0 0,0-1-1 0 0,0 1 0 0 0,0-1 1 0 0,-2 6-1 0 0,-14 37 1544 0 0,13-38-1401 0 0,-1 1 0 0 0,2 0 0 0 0,-1 0-1 0 0,-1 11 1 0 0,4-14-218 0 0,-2 0 0 0 0,-11 18 0 0 0,8-17-1397 0 0,0 1-4806 0 0,5-7-2389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4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51 15663 0 0,'0'0'356'0'0,"2"1"50"0"0,0 0-270 0 0,2 0-50 0 0,10-5 636 0 0,-13 4-530 0 0,1-1 0 0 0,-1 1 1 0 0,0-1-1 0 0,0 1 1 0 0,0-1-1 0 0,1 0 0 0 0,-1 1 1 0 0,0-1-1 0 0,0 0 1 0 0,0 0-1 0 0,0 0 1 0 0,0 1-1 0 0,0-1 0 0 0,-1 0 1 0 0,1 0-1 0 0,1-2 1 0 0,-2 3-80 0 0,0-1 1 0 0,0 1 0 0 0,0-1 0 0 0,0 1-1 0 0,0-1 1 0 0,0 1 0 0 0,0-1 0 0 0,0 1-1 0 0,0-1 1 0 0,0 1 0 0 0,-1-1 0 0 0,1 1 0 0 0,0-1-1 0 0,0 1 1 0 0,0-1 0 0 0,-1 1 0 0 0,1-1-1 0 0,0 1 1 0 0,0 0 0 0 0,-1-1 0 0 0,1 1-1 0 0,0-1 1 0 0,-1 1 0 0 0,1 0 0 0 0,-1-1-1 0 0,1 1 1 0 0,-4-3 210 0 0,0 1-1 0 0,1 0 0 0 0,-1 0 1 0 0,0 0-1 0 0,0 1 1 0 0,-5-2-1 0 0,-2 0-116 0 0,0 1-1 0 0,-1 0 1 0 0,1 1-1 0 0,0 1 1 0 0,-1 0 0 0 0,1 0-1 0 0,-1 1 1 0 0,-17 3-1 0 0,-11 5 700 0 0,-40 15-1 0 0,71-21-887 0 0,-17 6-18 0 0,-27 15 0 0 0,20-8 0 0 0,20-10 0 0 0,6-4 0 0 0,0 1 0 0 0,1 0 0 0 0,0 1 0 0 0,-1-1 0 0 0,-7 8 0 0 0,-3-2 0 0 0,10-4 0 0 0,2 2 0 0 0,5 1 0 0 0,2-6-66 0 0,-1 0 0 0 0,1 0 1 0 0,0 0-1 0 0,0 0 0 0 0,0 0 0 0 0,0 0 0 0 0,0 0 1 0 0,1-1-1 0 0,-1 1 0 0 0,0-1 0 0 0,1 1 0 0 0,-1-1 1 0 0,1 0-1 0 0,4 1 0 0 0,40 10-939 0 0,-46-12 1005 0 0,43 9 253 0 0,75 11 601 0 0,-111-20-1012 0 0,-4 0 102 0 0,-1 1 0 0 0,0-1 0 0 0,0 0 1 0 0,1 1-1 0 0,-1 0 0 0 0,0 0 0 0 0,0 0 0 0 0,0 0 1 0 0,0 1-1 0 0,0-1 0 0 0,0 1 0 0 0,0-1 0 0 0,-1 1 1 0 0,1 0-1 0 0,-1 0 0 0 0,4 4 0 0 0,-4-5 56 0 0,-1-1 0 0 0,0 0 0 0 0,-1 1 0 0 0,1-1 0 0 0,0 1 0 0 0,-1-1 0 0 0,1 1 0 0 0,-1-1 0 0 0,1 1 0 0 0,-1-1 0 0 0,1 1 0 0 0,-1-1 0 0 0,1 1 0 0 0,-1 0 0 0 0,1-1 0 0 0,-1 1 0 0 0,0 0 0 0 0,1-1 0 0 0,-1 1 0 0 0,0 0 0 0 0,0 0 0 0 0,0-1 0 0 0,0 1 0 0 0,1 1 0 0 0,-1 0 31 0 0,1 0 0 0 0,-1 0 0 0 0,0 0 0 0 0,1 0 0 0 0,-1 0 0 0 0,0 0 1 0 0,0 0-1 0 0,0 0 0 0 0,-1 1 0 0 0,1-1 0 0 0,0 0 0 0 0,-1 0 0 0 0,0 0 0 0 0,1 0 0 0 0,-1 0 0 0 0,0 0 0 0 0,0-1 0 0 0,0 1 0 0 0,0 0 0 0 0,0 0 1 0 0,0-1-1 0 0,-1 1 0 0 0,1 0 0 0 0,-3 1 0 0 0,-5 5 243 0 0,1 0 1 0 0,-1-1-1 0 0,-14 8 0 0 0,7-5-156 0 0,-167 117-118 0 0,90-68 0 0 0,15-11 0 0 0,73-42 0 0 0,5-6 0 0 0,0 1 0 0 0,0-1 0 0 0,0 0 0 0 0,0 1 0 0 0,0-1 0 0 0,0 1 0 0 0,1-1 0 0 0,-1 0 0 0 0,0 1 0 0 0,0-1 0 0 0,0 1 0 0 0,1-1 0 0 0,-1 0 0 0 0,0 1 0 0 0,0-1 0 0 0,1 0 0 0 0,-1 1 0 0 0,0-1 0 0 0,1 0 0 0 0,2 2 0 0 0,1-1 0 0 0,-1 0 0 0 0,0 0 0 0 0,1 0 0 0 0,-1 0 0 0 0,1-1 0 0 0,0 0 0 0 0,-1 1 0 0 0,1-1 0 0 0,-1-1 0 0 0,6 0 0 0 0,8 1 0 0 0,57-1 0 0 0,-22-1 0 0 0,-37 1 14 0 0,-8-1-29 0 0,0 1-1 0 0,1 1 0 0 0,-1-1 1 0 0,8 1-1 0 0,-14 0-321 0 0,7 0-358 0 0,-6 0-6506 0 0,-2 0 5666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5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11975 0 0,'0'0'547'0'0,"7"-4"181"0"0,6-4-717 0 0,-10 7 115 0 0,0-1 0 0 0,0 1 0 0 0,-1-1 0 0 0,1 0 0 0 0,-1 0 0 0 0,5-4 0 0 0,15-16 2469 0 0,-14 15-1433 0 0,-1 0-1 0 0,12-15 1 0 0,-12 12-475 0 0,5-7 196 0 0,0 0-1 0 0,-2 0 0 0 0,16-33 0 0 0,-17 20-181 0 0,0 0 0 0 0,-2 0 0 0 0,5-38 0 0 0,-5 21-329 0 0,-2 34-384 0 0,-4 11 18 0 0,0-1 0 0 0,-1 0-1 0 0,1 0 1 0 0,0 0-1 0 0,-1 0 1 0 0,1 1-1 0 0,-1-1 1 0 0,0 0 0 0 0,0 0-1 0 0,0 0 1 0 0,-1 0-1 0 0,1 0 1 0 0,-1 0-1 0 0,0-3 1 0 0,0 4 365 0 0,1 2 117 0 0,0 0 21 0 0,0 0-66 0 0,0 2-294 0 0,-12 26-143 0 0,1 1 1 0 0,-11 49-1 0 0,5-16-9 0 0,-25 101 3 0 0,38-149 0 0 0,-16 73 0 0 0,17-57 0 0 0,4-22 0 0 0,5-3 0 0 0,3-5 0 0 0,-5-1 0 0 0,0 0 0 0 0,0-1 0 0 0,0 0 0 0 0,-1 1 0 0 0,1-1 0 0 0,0-1 0 0 0,-1 1 0 0 0,1 0 0 0 0,-1-1 0 0 0,4-3 0 0 0,31-34 0 0 0,-28 29 0 0 0,167-159 0 0 0,-177 170 0 0 0,11-10 0 0 0,-8 6 0 0 0,1 1 0 0 0,-1 0 0 0 0,1 0 0 0 0,0 0 0 0 0,0 0 0 0 0,0 0 0 0 0,9-3 0 0 0,-4 4 0 0 0,-9 2 0 0 0,1 0 0 0 0,-1 0 0 0 0,1 0 0 0 0,-1 0 0 0 0,0 0 0 0 0,1 0 0 0 0,-1 0 0 0 0,1 0 0 0 0,-1 0 0 0 0,1 0 0 0 0,-1 0 0 0 0,1 0 0 0 0,-1 0 0 0 0,1 0 0 0 0,-1 0 0 0 0,0 0 0 0 0,1 1 0 0 0,-1-1 0 0 0,1 0 0 0 0,-1 0 0 0 0,0 1 0 0 0,1-1 0 0 0,-1 0 0 0 0,0 0 0 0 0,1 1 0 0 0,-1-1 0 0 0,1 1 0 0 0,-1 5 0 0 0,0-6 0 0 0,0 6 0 0 0,-1 1 0 0 0,1-1 0 0 0,-1 1 0 0 0,-1-1 0 0 0,1 0 0 0 0,-1 1 0 0 0,0-1 0 0 0,0 0 0 0 0,-4 7 0 0 0,-2 2 0 0 0,-1 0 0 0 0,-13 18 0 0 0,13-22 0 0 0,0 1 0 0 0,-1-2 0 0 0,0 0 0 0 0,0 0 0 0 0,-1 0 0 0 0,-1-2 0 0 0,-20 13 0 0 0,25-18 0 0 0,0-5 0 0 0,6-5 0 0 0,1 7 0 0 0,0 0 0 0 0,0 0 0 0 0,0 0 0 0 0,0 1 0 0 0,0-1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0,0-1 0 0 0,1 1 0 0 0,-1 0 0 0 0,0 0 0 0 0,0 0 0 0 0,0 0 0 0 0,0 0 0 0 0,0 0 0 0 0,0 0 0 0 0,0 0 0 0 0,0 0 0 0 0,0-1 0 0 0,0 1 0 0 0,0 0 0 0 0,0 0 0 0 0,0 0 0 0 0,0 0 0 0 0,0 0 0 0 0,0 0 0 0 0,0 0 0 0 0,0-1 0 0 0,0 1 0 0 0,0 0 0 0 0,0 0 0 0 0,0 0 0 0 0,0 0 0 0 0,0 0 0 0 0,0 0 0 0 0,0-1 0 0 0,0 1 0 0 0,0 0 0 0 0,0 0 0 0 0,0 0 0 0 0,3 4 0 0 0,-2-2 0 0 0,0-1 0 0 0,0 0 0 0 0,0 0 0 0 0,0 1 0 0 0,0-1 0 0 0,-1 1 0 0 0,1-1 0 0 0,0 0 0 0 0,-1 1 0 0 0,1-1 0 0 0,0 4 0 0 0,3 14 0 0 0,-2-14 0 0 0,-2-3 0 0 0,1 0 0 0 0,-1 0 0 0 0,1 0 0 0 0,0 0 0 0 0,0 0 0 0 0,0 0 0 0 0,0 0 0 0 0,0-1 0 0 0,1 1 0 0 0,-1 0 0 0 0,0-1 0 0 0,1 1 0 0 0,1 1 0 0 0,5 3 0 0 0,-7-5-13 0 0,0-1 1 0 0,0 1-1 0 0,0 0 1 0 0,0-1-1 0 0,1 1 0 0 0,-1 0 1 0 0,0-1-1 0 0,1 0 1 0 0,-1 1-1 0 0,0-1 0 0 0,1 0 1 0 0,-1 1-1 0 0,0-1 1 0 0,1 0-1 0 0,2 0 0 0 0,1 0-186 0 0,-2 0-26 0 0,7 2-950 0 0,-4-3-3365 0 0,-6 1-3991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5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16 15663 0 0,'0'0'43'0'0,"-1"0"0"0"0,1 0-1 0 0,0 0 1 0 0,0-1 0 0 0,0 1-1 0 0,0 0 1 0 0,-1 0-1 0 0,1 0 1 0 0,0-1 0 0 0,0 1-1 0 0,0 0 1 0 0,0 0 0 0 0,0-1-1 0 0,0 1 1 0 0,0 0 0 0 0,-1 0-1 0 0,1 0 1 0 0,0-1 0 0 0,0 1-1 0 0,0 0 1 0 0,0 0 0 0 0,0-1-1 0 0,0 1 1 0 0,0 0 0 0 0,0 0-1 0 0,1-1 1 0 0,-1 1 0 0 0,0 0-1 0 0,0 0 1 0 0,0-1-1 0 0,0 1 1 0 0,0 0 0 0 0,0 0-1 0 0,0-1 1 0 0,0 1 0 0 0,1 0-1 0 0,2-6 959 0 0,-2 4-32 0 0,-1 2 45 0 0,0 0-61 0 0,0 0-288 0 0,0 0-121 0 0,0 0-28 0 0,0 0-4 0 0,0 0 0 0 0,0 0 0 0 0,0 0 0 0 0,0 0-68 0 0,-2 1-289 0 0,-2 2-153 0 0,0 0 1 0 0,0 0 0 0 0,0 0 0 0 0,0 1-1 0 0,0 0 1 0 0,0-1 0 0 0,-3 6-1 0 0,-21 34-6 0 0,27-43 4 0 0,-5 11 0 0 0,0 1 0 0 0,-1-1 0 0 0,-1-1 0 0 0,0 0 0 0 0,-1 0 0 0 0,-10 10 0 0 0,7-10 0 0 0,1 0 0 0 0,0 0 0 0 0,1 2 0 0 0,0-1 0 0 0,-10 15 0 0 0,7-8 0 0 0,-1 0 0 0 0,-1-1 0 0 0,-1-1 0 0 0,-22 19 0 0 0,20-19 0 0 0,0 1 0 0 0,0 1 0 0 0,-16 23 0 0 0,31-36 2 0 0,-3 3-21 0 0,0 0-1 0 0,0 0 1 0 0,-1-1 0 0 0,0 0-1 0 0,0 0 1 0 0,-12 9 0 0 0,18-15-677 0 0,3-2-119 0 0,-1-1 0 0 0,1 1 0 0 0,0 0 0 0 0,0 0 1 0 0,0 0-1 0 0,0 0 0 0 0,3-1 0 0 0,-1 1-1011 0 0,14-6-5256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5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17503 0 0,'1'-1'399'0'0,"13"-6"221"0"0,-1-1 1 0 0,0 0 0 0 0,16-15-1 0 0,-2-2 4074 0 0,-23 20-4051 0 0,0 0 1 0 0,-1 0-1 0 0,7-11 0 0 0,-8 11 758 0 0,-11 23-790 0 0,3-5-611 0 0,0 0 0 0 0,1 0 0 0 0,1 0 0 0 0,-1 1 0 0 0,2-1 0 0 0,0 1 0 0 0,-1 16 0 0 0,6-22 0 0 0,4-1 0 0 0,-4-6-144 0 0,0 0 0 0 0,0 0-1 0 0,-1-1 1 0 0,1 1 0 0 0,0-1 0 0 0,0 1-1 0 0,0-1 1 0 0,0 0 0 0 0,0 0 0 0 0,0 0-1 0 0,0 0 1 0 0,-1 0 0 0 0,1 0 0 0 0,0-1-1 0 0,0 1 1 0 0,0-1 0 0 0,0 1 0 0 0,0-1-1 0 0,-1 1 1 0 0,1-1 0 0 0,0 0 0 0 0,2-2-1 0 0,2 0-578 0 0,-1-1 0 0 0,0 0 0 0 0,0 0-1 0 0,0 0 1 0 0,5-6 0 0 0,6-8-1324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4:5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21191 0 0,'-5'-2'1578'0'0,"4"0"2975"0"0,14-20-2828 0 0,-12 21-1213 0 0,7-9 802 0 0,-5 7-8133 0 0,-3 3 4772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0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24 312 10135 0 0,'0'0'464'0'0,"0"0"-9"0"0,-10-5 1511 0 0,6 2 1900 0 0,2-2-3558 0 0,0-1 0 0 0,1 0 0 0 0,-1 1 0 0 0,1-1 0 0 0,0 0 1 0 0,1 0-1 0 0,-1 0 0 0 0,1 0 0 0 0,0 0 0 0 0,1 0 0 0 0,-1 0 0 0 0,1 0 0 0 0,0 0 0 0 0,3-7 1 0 0,3-10 1044 0 0,1 1 0 0 0,13-26 0 0 0,-15 37-1012 0 0,0-1 1 0 0,1 1-1 0 0,0 1 0 0 0,1-1 1 0 0,12-12-1 0 0,-13 18-341 0 0,2 1 0 0 0,-2 5 0 0 0,-5 0 0 0 0,-1 0 0 0 0,1 1 0 0 0,-1-1 0 0 0,0 1 0 0 0,0 0 0 0 0,0-1 0 0 0,0 1 0 0 0,0 0 0 0 0,0 0 0 0 0,0 0 0 0 0,-1 0 0 0 0,1 0 0 0 0,0 0 0 0 0,-1-1 0 0 0,0 1 0 0 0,1 0 0 0 0,-1 1 0 0 0,0 2 0 0 0,0 3 0 0 0,0 1 0 0 0,-2 16 0 0 0,0-20 0 0 0,1 0 0 0 0,0 0 0 0 0,-1 0 0 0 0,0 0 0 0 0,0 0 0 0 0,-6 8 0 0 0,8-12 0 0 0,0-1 0 0 0,0 0 0 0 0,0 0 0 0 0,0 0 0 0 0,0 1 0 0 0,0-1 0 0 0,0 0 0 0 0,0 0 0 0 0,-1 0 0 0 0,1 1 0 0 0,0-1 0 0 0,0 0 0 0 0,0 0 0 0 0,0 0 0 0 0,0 0 0 0 0,0 1 0 0 0,-1-1 0 0 0,1 0 0 0 0,0 0 0 0 0,0 0 0 0 0,0 0 0 0 0,0 0 0 0 0,-1 0 0 0 0,1 0 0 0 0,0 0 0 0 0,0 1 0 0 0,0-1 0 0 0,0 0 0 0 0,-1 0 0 0 0,1 0 0 0 0,0 0 0 0 0,0 0 0 0 0,0 0 0 0 0,-1 0 0 0 0,1 0 0 0 0,0 0 0 0 0,0 0 0 0 0,0 0 0 0 0,-1 0 0 0 0,1 0 0 0 0,0 0 0 0 0,0-1 0 0 0,0 1 0 0 0,-1 0 0 0 0,1 0 0 0 0,0 0 0 0 0,0 0 0 0 0,0 0 0 0 0,0 0 0 0 0,-1 0 0 0 0,1 0 0 0 0,0-1 0 0 0,0 1 0 0 0,0 0 0 0 0,0 0 0 0 0,0 0 0 0 0,0 0 0 0 0,-1-1 0 0 0,1 1 0 0 0,0 0 0 0 0,0 0 0 0 0,0 0 0 0 0,0-1 0 0 0,0 1 0 0 0,0 0 0 0 0,-3-10 0 0 0,3 10 0 0 0,0-3 0 0 0,0 0 0 0 0,0 0 0 0 0,0 0 0 0 0,0 0 0 0 0,1 0 0 0 0,-1 0 0 0 0,1 0 0 0 0,0 1 0 0 0,0-1 0 0 0,0 0 0 0 0,1-3 0 0 0,19-29 0 0 0,-19 31 0 0 0,1-1 0 0 0,1-1 0 0 0,0 1 0 0 0,0 0 0 0 0,0 0 0 0 0,1 0 0 0 0,0 0 0 0 0,0 1 0 0 0,0 0 0 0 0,1 0 0 0 0,-1 0 0 0 0,1 1 0 0 0,9-5 0 0 0,-7 5 0 0 0,0 5 0 0 0,-7-2 0 0 0,0 0 0 0 0,0 0 0 0 0,0 0 0 0 0,-1 0 0 0 0,1 1 0 0 0,0-1 0 0 0,0 0 0 0 0,-1 0 0 0 0,1 1 0 0 0,0-1 0 0 0,-1 1 0 0 0,1-1 0 0 0,0 1 0 0 0,-1-1 0 0 0,1 1 0 0 0,0-1 0 0 0,-1 1 0 0 0,1-1 0 0 0,-1 1 0 0 0,1 0 0 0 0,-1-1 0 0 0,0 1 0 0 0,1 1 0 0 0,1 1 0 0 0,1 1 0 0 0,0 0 0 0 0,1 0 0 0 0,-2 1 0 0 0,1 0 0 0 0,0 0 0 0 0,-1-1 0 0 0,0 2 0 0 0,0-1 0 0 0,0 0 0 0 0,-1 0 0 0 0,0 0 0 0 0,0 1 0 0 0,0-1 0 0 0,-1 1 0 0 0,1-1 0 0 0,-1 0 0 0 0,-1 1 0 0 0,1-1 0 0 0,-2 8 0 0 0,2-12-150 0 0,0 0-1 0 0,-1 0 1 0 0,1 0 0 0 0,0 0-1 0 0,0 0 1 0 0,-1 0-1 0 0,1 0 1 0 0,0 0 0 0 0,-1 0-1 0 0,1 0 1 0 0,-1 0-1 0 0,1 0 1 0 0,-1 0 0 0 0,0 0-1 0 0,1 0 1 0 0,-1-1 0 0 0,0 1-1 0 0,0 0 1 0 0,0 0-1 0 0,1-1 1 0 0,-1 1 0 0 0,0-1-1 0 0,0 1 1 0 0,0-1-1 0 0,0 1 1 0 0,0-1 0 0 0,0 1-1 0 0,0-1 1 0 0,0 0-1 0 0,0 0 1 0 0,0 1 0 0 0,0-1-1 0 0,0 0 1 0 0,0 0 0 0 0,0 0-1 0 0,0 0 1 0 0,-1 0-1 0 0,1-1 1 0 0,-1 1 0 0 0,0 0-605 0 0,-16-4-7091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0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0 579 11975 0 0,'0'0'547'0'0,"1"-2"-11"0"0,7-10 96 0 0,0 0 0 0 0,0 1 0 0 0,1 0 1 0 0,0 1-1 0 0,15-13 0 0 0,10-11 1716 0 0,-7 4-594 0 0,0 2-643 0 0,-2-1-1 0 0,-1-2 1 0 0,24-39-1 0 0,34-89 945 0 0,-78 149-2032 0 0,0 0 1 0 0,-2-1 0 0 0,1 1-1 0 0,-1-1 1 0 0,0 1-1 0 0,-1-17 1 0 0,0 17-24 0 0,-4 0 0 0 0,3 9 0 0 0,-4-4 0 0 0,-4 4 0 0 0,6 1 0 0 0,0 1 0 0 0,-1 0 0 0 0,1 0 0 0 0,0 0 0 0 0,0 0 0 0 0,1 0 0 0 0,-1 0 0 0 0,0 1 0 0 0,0-1 0 0 0,-2 3 0 0 0,-18 20 0 0 0,13-13 0 0 0,-1 0 0 0 0,1 1 0 0 0,0 0 0 0 0,1 0 0 0 0,0 1 0 0 0,-7 17 0 0 0,-24 70 0 0 0,36-91 0 0 0,-8 21 0 0 0,2 1 0 0 0,1 0 0 0 0,1 0 0 0 0,2 1 0 0 0,-3 49 0 0 0,9-65 0 0 0,0-14 0 0 0,3 5 0 0 0,3-3 0 0 0,-4-4 0 0 0,-1 0 0 0 0,0 0 0 0 0,0 0 0 0 0,1 0 0 0 0,-1 0 0 0 0,0-1 0 0 0,0 1 0 0 0,0-1 0 0 0,1 0 0 0 0,-1 1 0 0 0,0-1 0 0 0,0 0 0 0 0,0 0 0 0 0,0 0 0 0 0,0-1 0 0 0,2 0 0 0 0,4-5 0 0 0,0 0 0 0 0,9-9 0 0 0,-5 3 0 0 0,28-27 0 0 0,-25 24 0 0 0,1 0 0 0 0,28-21 0 0 0,-44 37 0 0 0,0 0 0 0 0,1-1 0 0 0,-1 1 0 0 0,0 0 0 0 0,0 0 0 0 0,1 0 0 0 0,-1 0 0 0 0,0-1 0 0 0,1 1 0 0 0,-1 0 0 0 0,0 0 0 0 0,0 0 0 0 0,1 0 0 0 0,-1 0 0 0 0,0 0 0 0 0,1 0 0 0 0,-1 0 0 0 0,0 0 0 0 0,1 0 0 0 0,-1 0 0 0 0,0 0 0 0 0,1 0 0 0 0,-1 0 0 0 0,0 0 0 0 0,0 0 0 0 0,1 0 0 0 0,-1 0 0 0 0,0 0 0 0 0,1 1 0 0 0,-1-1 0 0 0,0 0 0 0 0,0 0 0 0 0,1 0 0 0 0,-1 0 0 0 0,0 1 0 0 0,0-1 0 0 0,1 0 0 0 0,-1 0 0 0 0,0 1 0 0 0,0-1 0 0 0,0 0 0 0 0,0 0 0 0 0,1 1 0 0 0,-1-1 0 0 0,0 0 0 0 0,0 0 0 0 0,0 1 0 0 0,0-1 0 0 0,0 0 0 0 0,0 1 0 0 0,0-1 0 0 0,0 0 0 0 0,0 1 0 0 0,0-1 0 0 0,0 0 0 0 0,0 0 0 0 0,0 1 0 0 0,0-1 0 0 0,1 7 0 0 0,-1 0 0 0 0,1-1 0 0 0,-2 1 0 0 0,1-1 0 0 0,-1 1 0 0 0,0-1 0 0 0,-3 12 0 0 0,0 3 0 0 0,1-8 0 0 0,0 1 0 0 0,-8 19 0 0 0,4-12 0 0 0,48-63 0 0 0,28-31 0 0 0,-56 59 0 0 0,3-2 0 0 0,34-25 0 0 0,-50 40 0 0 0,1 1 0 0 0,0-1 0 0 0,-1 1 0 0 0,1-1 0 0 0,0 1 0 0 0,-1 0 0 0 0,1-1 0 0 0,0 1 0 0 0,-1 0 0 0 0,1 0 0 0 0,0-1 0 0 0,0 1 0 0 0,0 0 0 0 0,-1 0 0 0 0,3 0 0 0 0,1 3 0 0 0,-4-3 0 0 0,1 1 0 0 0,1 0 0 0 0,-1 1 0 0 0,0-1 0 0 0,0 0 0 0 0,0 0 0 0 0,1 1 0 0 0,-1-1 0 0 0,0 0 0 0 0,-1 1 0 0 0,1-1 0 0 0,0 1 0 0 0,0-1 0 0 0,-1 1 0 0 0,1 0 0 0 0,0-1 0 0 0,-1 1 0 0 0,0 0 0 0 0,1-1 0 0 0,-1 1 0 0 0,0 3 0 0 0,0 4 0 0 0,0 0 0 0 0,-3 18 0 0 0,0 5 0 0 0,4-14 18 0 0,1 43-169 0 0,-2-60-545 0 0,0-1-258 0 0,0 0-1011 0 0,1-1-4023 0 0,3-4-1724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0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15663 0 0,'0'0'356'0'0,"0"0"50"0"0,0 0 20 0 0,0 0-42 0 0,8-1-236 0 0,38 4 3647 0 0,-36 14-2070 0 0,1 7-1052 0 0,0-1 0 0 0,-2 1 1 0 0,-1 1-1 0 0,0 0 0 0 0,-2 0 0 0 0,4 38 0 0 0,-2 67 686 0 0,-4-48-670 0 0,-4-73-689 0 0,0-5 0 0 0,0 0 0 0 0,0-1 0 0 0,1 1 0 0 0,-1 0 0 0 0,1-1 0 0 0,2 5 0 0 0,1 0 0 0 0,4-3 0 0 0,1-2 0 0 0,-1-5-64 0 0,-7 0-84 0 0,0 1 0 0 0,0-1 0 0 0,0 1 0 0 0,0-1 0 0 0,0 1 0 0 0,0-1-1 0 0,-1 0 1 0 0,1 1 0 0 0,-1-1 0 0 0,1 0 0 0 0,-1 0 0 0 0,1 0 0 0 0,-1 1 0 0 0,0-1 0 0 0,0-2 0 0 0,0 0-307 0 0,0 1 1 0 0,0 0 0 0 0,0 0-1 0 0,-1-1 1 0 0,1 1 0 0 0,-1 0-1 0 0,-2-6 1 0 0,0 3-1023 0 0,-1-1 0 0 0,0 1 0 0 0,-5-6 0 0 0,2 3 292 0 0,-4-9-1374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0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17503 0 0,'0'0'399'0'0,"0"0"60"0"0,0 0 21 0 0,0 0-59 0 0,0 0-136 0 0,0 0 457 0 0,0 0 228 0 0,0 0 43 0 0,0 0-59 0 0,0 0-289 0 0,0 0-121 0 0,0 0-28 0 0,-1 9 508 0 0,1-6-958 0 0,-1 0 0 0 0,0 0-1 0 0,-1 0 1 0 0,1-1 0 0 0,0 1 0 0 0,-1-1 0 0 0,0 1-1 0 0,1-1 1 0 0,-1 1 0 0 0,0-1 0 0 0,-4 4-1 0 0,-29 22 714 0 0,25-20-707 0 0,-105 74-72 0 0,28-26 0 0 0,80-53-379 0 0,1 1 0 0 0,-1 0 0 0 0,-12 3 0 0 0,8-3-137 0 0,10-4-704 0 0,-4-2-1777 0 0,4 1 1462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0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11975 0 0,'0'0'547'0'0,"0"0"-11"0"0,0 0-135 0 0,0 0 705 0 0,0 0 344 0 0,0 0 72 0 0,0 0-57 0 0,1-1-288 0 0,9-6 269 0 0,-8 5-1219 0 0,0 1-1 0 0,0-1 1 0 0,0 1-1 0 0,0 0 0 0 0,0-1 1 0 0,0 1-1 0 0,1 0 1 0 0,-1 1-1 0 0,3-2 1 0 0,25-5 426 0 0,-12 3 115 0 0,0 0 0 0 0,1 1 0 0 0,25-1 0 0 0,-29 4-768 0 0,-6 1 0 0 0,0-1 0 0 0,-1-1 0 0 0,18-2 0 0 0,-18 1 72 0 0,2 4 2137 0 0,-7-1-3704 0 0,1-1-6309 0 0,-4 0 5246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0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1 618 17503 0 0,'0'0'399'0'0,"0"-2"60"0"0,1-1-364 0 0,0-1 1 0 0,0 0 0 0 0,0 1 0 0 0,1-1 0 0 0,-1 1 0 0 0,1-1 0 0 0,0 1-1 0 0,0 0 1 0 0,0 0 0 0 0,1 0 0 0 0,2-3 0 0 0,6-5 637 0 0,19-15 0 0 0,7-7 1516 0 0,97-129 1254 0 0,-113 132-3049 0 0,-2 0 0 0 0,-1-2 1 0 0,25-59-1 0 0,-21 23 230 0 0,-20 60-630 0 0,0 1 1 0 0,-1-1-1 0 0,0 0 0 0 0,-1 1 0 0 0,0-1 0 0 0,0 0 0 0 0,-1-8 0 0 0,-1 7-54 0 0,2 9 0 0 0,-1-1 0 0 0,1 1 0 0 0,0-1 0 0 0,0 0 0 0 0,-1 1 0 0 0,1-1 0 0 0,0 1 0 0 0,-1-1 0 0 0,1 1 0 0 0,0-1 0 0 0,-1 1 0 0 0,1 0 0 0 0,-1-1 0 0 0,1 1 0 0 0,-1-1 0 0 0,1 1 0 0 0,-1 0 0 0 0,1-1 0 0 0,-1 1 0 0 0,1 0 0 0 0,-1 0 0 0 0,0-1 0 0 0,1 1 0 0 0,-1 0 0 0 0,1 0 0 0 0,-1 0 0 0 0,0 0 0 0 0,1 0 0 0 0,-1 0 0 0 0,0 0 0 0 0,1 0 0 0 0,-1 0 0 0 0,1 0 0 0 0,-1 0 0 0 0,0 0 0 0 0,1 0 0 0 0,-2 1 0 0 0,2-1 0 0 0,-4 1 0 0 0,0 1 0 0 0,0-1 0 0 0,0 1 0 0 0,1 0 0 0 0,-1 0 0 0 0,0 0 0 0 0,1 0 0 0 0,0 1 0 0 0,0-1 0 0 0,-1 1 0 0 0,-2 4 0 0 0,-2 1 0 0 0,1 1 0 0 0,0-1 0 0 0,-5 11 0 0 0,-18 26 0 0 0,20-31 0 0 0,1-1 0 0 0,0 2 0 0 0,1 0 0 0 0,1 0 0 0 0,0 0 0 0 0,-7 25 0 0 0,-13 54 0 0 0,-6 27 0 0 0,30-109 0 0 0,1 1 0 0 0,0-1 0 0 0,1 1 0 0 0,1 0 0 0 0,0-1 0 0 0,3 20 0 0 0,0-22 0 0 0,4-5 0 0 0,-5-3 0 0 0,1-1 0 0 0,0 0 0 0 0,-1-1 0 0 0,1 1 0 0 0,0 0 0 0 0,0-1 0 0 0,0 1 0 0 0,0-1 0 0 0,0 0 0 0 0,0 0 0 0 0,0 0 0 0 0,-1-1 0 0 0,1 1 0 0 0,0-1 0 0 0,3 0 0 0 0,8-3 0 0 0,22-9 0 0 0,-30 10 0 0 0,26-13 0 0 0,0-1 0 0 0,-1-1 0 0 0,50-41 0 0 0,-14 10 0 0 0,-55 40 0 0 0,-10 7 0 0 0,1-1 0 0 0,0 1 0 0 0,0 0 0 0 0,0 0 0 0 0,0 0 0 0 0,1 0 0 0 0,-1 1 0 0 0,5-2 0 0 0,-8 2 0 0 0,0 1 0 0 0,0 0 0 0 0,1 0 0 0 0,-1 0 0 0 0,0 0 0 0 0,0-1 0 0 0,1 1 0 0 0,-1 0 0 0 0,0 0 0 0 0,1 0 0 0 0,-1 0 0 0 0,0 0 0 0 0,0 0 0 0 0,1 0 0 0 0,-1 0 0 0 0,0 0 0 0 0,1 0 0 0 0,-1 0 0 0 0,0 0 0 0 0,0 0 0 0 0,1 0 0 0 0,-1 0 0 0 0,0 0 0 0 0,1 0 0 0 0,-1 0 0 0 0,0 0 0 0 0,0 1 0 0 0,1-1 0 0 0,-1 0 0 0 0,0 0 0 0 0,0 0 0 0 0,1 0 0 0 0,-1 1 0 0 0,0-1 0 0 0,0 0 0 0 0,0 0 0 0 0,1 0 0 0 0,-1 1 0 0 0,0-1 0 0 0,0 0 0 0 0,0 0 0 0 0,0 1 0 0 0,0-1 0 0 0,1 0 0 0 0,-1 0 0 0 0,0 1 0 0 0,0-1 0 0 0,0 0 0 0 0,0 1 0 0 0,0-1 0 0 0,0 0 0 0 0,0 0 0 0 0,0 1 0 0 0,0-1 0 0 0,0 1 0 0 0,0-1 0 0 0,2 11 0 0 0,0 0 0 0 0,0 0 0 0 0,-1 0 0 0 0,-1 1 0 0 0,0-1 0 0 0,-2 19 0 0 0,-9 10 0 0 0,40-72 0 0 0,-18 19 0 0 0,1 1 0 0 0,0 0 0 0 0,1 1 0 0 0,0 1 0 0 0,1 0 0 0 0,0 1 0 0 0,0 0 0 0 0,1 1 0 0 0,32-12 0 0 0,-45 19 0 0 0,0 1 0 0 0,0-1 0 0 0,1 1 0 0 0,-1 0 0 0 0,0-1 0 0 0,0 1 0 0 0,1 0 0 0 0,-1 0 0 0 0,0 1 0 0 0,1-1 0 0 0,-1 0 0 0 0,0 1 0 0 0,0 0 0 0 0,0-1 0 0 0,1 1 0 0 0,-1 0 0 0 0,0 0 0 0 0,0 0 0 0 0,0 0 0 0 0,0 1 0 0 0,-1-1 0 0 0,1 0 0 0 0,0 1 0 0 0,0-1 0 0 0,-1 1 0 0 0,2 2 0 0 0,1 1 0 0 0,0 0 0 0 0,0 0 0 0 0,-1 1 0 0 0,0-1 0 0 0,0 1 0 0 0,0 0 0 0 0,-1 0 0 0 0,2 6 0 0 0,10 33 0 0 0,-12-34 0 0 0,-3-2 0 0 0,1-2 0 0 0,6-5 0 0 0,-4-2-201 0 0,0-1-1 0 0,-1 0 1 0 0,1 0-1 0 0,0 0 1 0 0,-1 0 0 0 0,1 0-1 0 0,-1 0 1 0 0,1 0 0 0 0,-1 0-1 0 0,0 0 1 0 0,1-1-1 0 0,-1 1 1 0 0,0-1 0 0 0,0 1-1 0 0,0-1 1 0 0,0 1-1 0 0,0-1 1 0 0,0 0 0 0 0,0 1-1 0 0,-1-1 1 0 0,2-3-1 0 0,1-4-9007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1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159 134 10135 0 0,'1'-1'464'0'0,"30"-32"293"0"0,-22 25 38 0 0,-1 0 0 0 0,0-1 1 0 0,-1 0-1 0 0,0 0 0 0 0,7-12 0 0 0,-9 11 394 0 0,4-8 2673 0 0,-9 17-3197 0 0,0 1-121 0 0,0 0-28 0 0,-3-4 956 0 0,3 4-1440 0 0,0-1 1 0 0,0 1 0 0 0,0 0-1 0 0,-1 0 1 0 0,1 0-1 0 0,0 0 1 0 0,0-1 0 0 0,0 1-1 0 0,0 0 1 0 0,0 0 0 0 0,-1 0-1 0 0,1 0 1 0 0,0 0 0 0 0,0 0-1 0 0,0 0 1 0 0,-1-1 0 0 0,1 1-1 0 0,0 0 1 0 0,0 0-1 0 0,0 0 1 0 0,-1 0 0 0 0,1 0-1 0 0,0 0 1 0 0,0 0 0 0 0,0 0-1 0 0,-1 0 1 0 0,1 0 0 0 0,0 0-1 0 0,0 0 1 0 0,-1 0 0 0 0,1 0-1 0 0,0 0 1 0 0,0 0-1 0 0,0 0 1 0 0,-1 1 0 0 0,-3 0 13 0 0,0 0 0 0 0,1 0 0 0 0,-1 0 0 0 0,0 1 1 0 0,1 0-1 0 0,-1-1 0 0 0,1 1 0 0 0,0 0 0 0 0,0 1 1 0 0,0-1-1 0 0,0 1 0 0 0,0-1 0 0 0,-5 7 0 0 0,-2 2 372 0 0,1 1 0 0 0,-10 16 0 0 0,-2 6-379 0 0,3 2 1 0 0,0 0 0 0 0,-21 68-1 0 0,21-42-35 0 0,-16 102-1 0 0,30-136-3 0 0,1 1 0 0 0,1-1 0 0 0,1 1 0 0 0,2 0 0 0 0,1 0 0 0 0,1-1 0 0 0,1 1 0 0 0,13 40 0 0 0,-15-62 0 0 0,0 2 0 0 0,1 0 0 0 0,0-1 0 0 0,1 0 0 0 0,0 0 0 0 0,0 0 0 0 0,6 9 0 0 0,-3-11 0 0 0,5-1 0 0 0,-7-6 0 0 0,-4 1 0 0 0,1-1-27 0 0,-1 1-1 0 0,0 0 1 0 0,1-1 0 0 0,-1 1-1 0 0,0-1 1 0 0,1 1-1 0 0,-1-1 1 0 0,0 0 0 0 0,0 1-1 0 0,0-1 1 0 0,0 0-1 0 0,0 0 1 0 0,0 0 0 0 0,0 0-1 0 0,0 0 1 0 0,0 0 0 0 0,1-1-1 0 0,13-25-1506 0 0,-5 10-187 0 0,-1 3-4267 0 0,1-3-1724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1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 13823 0 0,'0'0'315'0'0,"-3"-11"463"0"0,2 7 3436 0 0,2 3-1613 0 0,0 4-1120 0 0,-2 10-811 0 0,-3 18-1033 0 0,-38 113 806 0 0,8-34 800 0 0,16-54-881 0 0,13-46-362 0 0,3-7 0 0 0,1-1 0 0 0,0 1 0 0 0,0-1 0 0 0,0 1 0 0 0,1-1 0 0 0,-1 1 0 0 0,0 0 0 0 0,1-1 0 0 0,0 1 0 0 0,0 0 0 0 0,0 0 0 0 0,0 2 0 0 0,0 2-64 0 0,0-5-273 0 0,0-2-138 0 0,14-12-1901 0 0,2-5-621 0 0,-8 6 1462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5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15663 0 0,'0'0'356'0'0,"0"0"50"0"0,0 0 20 0 0,1-1-42 0 0,2-5-250 0 0,0 0 19 0 0,-5 2 625 0 0,0 2 314 0 0,2 1 3955 0 0,48 0-2901 0 0,-15 1-1116 0 0,9-3-995 0 0,-32 3-82 0 0,0-1-1 0 0,0 1 1 0 0,-1 0 0 0 0,20 4 0 0 0,-27-4-1004 0 0,-2 0-385 0 0,0 0-79 0 0,-3 0 761 0 0,1 1-1 0 0,0-1 0 0 0,-1 1 0 0 0,1 0 0 0 0,0 0 0 0 0,-1 0 0 0 0,1 0 0 0 0,0 0 0 0 0,-4 3 0 0 0,1-1-1293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1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11975 0 0,'0'0'547'0'0,"0"0"-11"0"0,0 0-203 0 0,0 0 419 0 0,-7 18 3280 0 0,1-1-2557 0 0,0 0 0 0 0,-4 31 0 0 0,4-14-728 0 0,-3 4-553 0 0,-46 184 1832 0 0,49-206-2026 0 0,4-14 0 0 0,2-2-16 0 0,0 1 1 0 0,0-1-1 0 0,0 0 0 0 0,0 0 1 0 0,0 1-1 0 0,0-1 0 0 0,-1 0 0 0 0,1 0 1 0 0,0 1-1 0 0,0-1 0 0 0,0 0 1 0 0,0 0-1 0 0,-1 0 0 0 0,1 0 0 0 0,0 1 1 0 0,0-1-1 0 0,0 0 0 0 0,-1 0 1 0 0,1 0-1 0 0,0 0 0 0 0,0 0 0 0 0,-1 1 1 0 0,1-1-1 0 0,0 0 0 0 0,0 0 1 0 0,-1 0-1 0 0,1 0 0 0 0,0 0 0 0 0,0 0 1 0 0,-1 0-1 0 0,1 0 0 0 0,0 0 1 0 0,-1 0-1 0 0,1 0 0 0 0,0 0 0 0 0,0 0 1 0 0,-1 0-1 0 0,1-1 0 0 0,0 1 1 0 0,0 0-1 0 0,-1 0 0 0 0,1 0 0 0 0,0 0 1 0 0,0 0-1 0 0,0 0 0 0 0,-1-1 1 0 0,1 1-1 0 0,0 0 0 0 0,0 0 0 0 0,0 0 1 0 0,-1-1-1 0 0,1 1 0 0 0,0 0 1 0 0,0-1-1 0 0,-8-11-1604 0 0,8 12 1416 0 0,-5-10-2505 0 0,2-1-4798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1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65 10135 0 0,'0'0'231'0'0,"-9"-4"546"0"0,7 2-583 0 0,2 1 552 0 0,4-7 3414 0 0,-3 7-3644 0 0,0-1-205 0 0,0 0 0 0 0,1 0 0 0 0,0 0 0 0 0,-1 0 0 0 0,1 0-1 0 0,0 1 1 0 0,0-1 0 0 0,0 0 0 0 0,0 1 0 0 0,1 0 0 0 0,-1-1 0 0 0,0 1 0 0 0,0 0-1 0 0,1 0 1 0 0,-1 1 0 0 0,3-2 0 0 0,8-1 703 0 0,24-3 0 0 0,-26 4-651 0 0,54-5 325 0 0,0 2-1 0 0,87 6 1 0 0,-57 4 296 0 0,-93-5-1680 0 0,-2 0-258 0 0,0 0-1011 0 0,-1 1-4023 0 0,-5 4-1724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1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94 151 10135 0 0,'0'0'464'0'0,"0"0"-9"0"0,5-16 5377 0 0,2 3-3945 0 0,-1 0 1 0 0,0-1-1 0 0,4-16 0 0 0,7-23-312 0 0,-17 53-1492 0 0,0-1 1 0 0,0 1 0 0 0,0-1-1 0 0,0 1 1 0 0,0-1 0 0 0,0 1-1 0 0,0 0 1 0 0,0-1 0 0 0,0 1-1 0 0,0-1 1 0 0,0 1 0 0 0,-1-1-1 0 0,1 1 1 0 0,0 0-1 0 0,0-1 1 0 0,0 1 0 0 0,-1-1-1 0 0,0 0 1 0 0,1 1-83 0 0,-1 0-1 0 0,1-1 1 0 0,-1 1-1 0 0,1 0 1 0 0,-1 0-1 0 0,0-1 1 0 0,1 1-1 0 0,-1 0 1 0 0,1 0-1 0 0,-1 0 1 0 0,0 0-1 0 0,1 0 1 0 0,-1 0-1 0 0,0 0 1 0 0,1 0-1 0 0,-1 0 1 0 0,1 0-1 0 0,-1 0 1 0 0,0 0-1 0 0,1 0 1 0 0,-1 1-1 0 0,1-1 1 0 0,-1 0-1 0 0,0 0 1 0 0,1 1-1 0 0,-1-1 1 0 0,1 0-1 0 0,-1 1 1 0 0,1-1-1 0 0,-1 0 1 0 0,1 1-1 0 0,-1 0 1 0 0,-1 0-2 0 0,-4 4 1 0 0,1-1 0 0 0,-1 1 0 0 0,1 0 0 0 0,0 0 0 0 0,0 0 0 0 0,0 1 0 0 0,1-1 0 0 0,-6 11 0 0 0,-26 53 0 0 0,36-68 0 0 0,-8 18 0 0 0,-10 32 0 0 0,16-44 0 0 0,0 0 0 0 0,1 0 0 0 0,0-1 0 0 0,0 1 0 0 0,0 0 0 0 0,1 0 0 0 0,0 1 0 0 0,2 9 0 0 0,1-7 0 0 0,-2-9 0 0 0,0 1 0 0 0,-1-1 0 0 0,1 1 0 0 0,0-1 0 0 0,0 0 0 0 0,0 1 0 0 0,0-1 0 0 0,1 0 0 0 0,-1 0 0 0 0,0 1 0 0 0,0-1 0 0 0,1 0 0 0 0,-1 0 0 0 0,1-1 0 0 0,-1 1 0 0 0,1 0 0 0 0,-1 0 0 0 0,1-1 0 0 0,-1 1 0 0 0,1-1 0 0 0,-1 1 0 0 0,4 0 0 0 0,-1-1 0 0 0,-1 0 0 0 0,1-1 0 0 0,0 1 0 0 0,-1-1 0 0 0,1 1 0 0 0,0-1 0 0 0,3-2 0 0 0,-5 3 0 0 0,9-5-996 0 0,0 0-1 0 0,-1 0 1 0 0,0-1-1 0 0,0-1 1 0 0,0 0 0 0 0,16-15-1 0 0,-15 13 315 0 0,3-2-1365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1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11975 0 0,'0'0'547'0'0,"0"0"-11"0"0,2-1-135 0 0,34-5 5513 0 0,-29 5-5161 0 0,0 1 0 0 0,0 0-1 0 0,0 0 1 0 0,0 1 0 0 0,12 2 0 0 0,-15-2-524 0 0,0 0 0 0 0,-1-1 0 0 0,1 0 0 0 0,-1 0 0 0 0,1 0 0 0 0,4-1 0 0 0,-4 0 22 0 0,0 1 0 0 0,0 0 0 0 0,0 0 0 0 0,0 0 0 0 0,4 1 0 0 0,8-1 348 0 0,-9 3-582 0 0,-7 6-17 0 0,0-9 0 0 0,0 1 0 0 0,0 0 0 0 0,0-1 0 0 0,0 1 0 0 0,0-1 0 0 0,0 1 0 0 0,0 0 0 0 0,0-1 0 0 0,-1 1 0 0 0,1-1 0 0 0,0 1 0 0 0,0-1 0 0 0,-1 1 0 0 0,1-1 0 0 0,0 1 0 0 0,-1-1 0 0 0,1 1 0 0 0,-1-1 0 0 0,1 1 0 0 0,0-1 0 0 0,-1 0 0 0 0,1 1 0 0 0,-1-1 0 0 0,1 0 0 0 0,-1 1 0 0 0,1-1 0 0 0,-1 0 0 0 0,1 0 0 0 0,-1 1 0 0 0,0-1 0 0 0,0 0 0 0 0,0 0 0 0 0,-69 44 0 0 0,57-38 0 0 0,1 1 0 0 0,-1 1 0 0 0,-19 15 0 0 0,32-23 0 0 0,0 0 0 0 0,-1 1 0 0 0,1-1 0 0 0,0 0 0 0 0,0 0 0 0 0,0 0 0 0 0,0 0 0 0 0,0 0 0 0 0,-1 0 0 0 0,1 0 0 0 0,0 0 0 0 0,0 1 0 0 0,0-1 0 0 0,0 0 0 0 0,0 0 0 0 0,0 0 0 0 0,0 0 0 0 0,0 0 0 0 0,0 1 0 0 0,-1-1 0 0 0,1 0 0 0 0,0 0 0 0 0,0 0 0 0 0,0 0 0 0 0,0 1 0 0 0,0-1 0 0 0,0 0 0 0 0,0 0 0 0 0,0 0 0 0 0,0 0 0 0 0,0 1 0 0 0,0-1 0 0 0,0 0 0 0 0,0 0 0 0 0,0 0 0 0 0,0 0 0 0 0,0 1 0 0 0,1-1 0 0 0,-1 0 0 0 0,0 0 0 0 0,0 0 0 0 0,0 0 0 0 0,0 0 0 0 0,0 1 0 0 0,0-1 0 0 0,0 0 0 0 0,0 0 0 0 0,1 0 0 0 0,-1 0 0 0 0,0 0 0 0 0,0 0 0 0 0,0 1 0 0 0,0-1 0 0 0,0 0 0 0 0,1 0 0 0 0,-1 0 0 0 0,0 0 0 0 0,0 0 0 0 0,0 0 0 0 0,0 0 0 0 0,1 0 0 0 0,10 2 0 0 0,-10-2 0 0 0,9 1-461 0 0,1 0 0 0 0,-1 0 0 0 0,1-1 0 0 0,0-1 0 0 0,-1 0-1 0 0,1 0 1 0 0,-1-1 0 0 0,1 0 0 0 0,-1-1 0 0 0,0 0 0 0 0,11-6 0 0 0,-3 2-7726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1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17503 0 0,'0'0'399'0'0,"0"0"60"0"0,0 0 21 0 0,0 0-59 0 0,0 0-136 0 0,0 0 457 0 0,1 2 228 0 0,-1 5-650 0 0,0 0 0 0 0,0 1 0 0 0,0-1 0 0 0,-1 0 0 0 0,0 0 0 0 0,0 0 0 0 0,-1 0 0 0 0,-3 10 0 0 0,-26 57 2924 0 0,22-56-3012 0 0,-6 14-365 0 0,14-31-563 0 0,1-1-258 0 0,1-1-1558 0 0,6-5-6017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1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17503 0 0,'0'0'399'0'0,"0"0"60"0"0,0 0 21 0 0,0 0-59 0 0,0-2-276 0 0,0-2-4 0 0,0 0-1 0 0,0 0 0 0 0,1 0 1 0 0,0-1-1 0 0,0 1 1 0 0,0 0-1 0 0,0 0 0 0 0,1 1 1 0 0,2-5-1 0 0,4-17 936 0 0,-6 20-855 0 0,-1 0-1 0 0,1-1 0 0 0,0 1 1 0 0,0 0-1 0 0,0 0 0 0 0,1 0 1 0 0,0 0-1 0 0,5-7 1 0 0,4-2 592 0 0,17-16 1 0 0,-27 27-761 0 0,3-2 13 0 0,0 0-1 0 0,1 1 1 0 0,-1-1-1 0 0,1 1 1 0 0,0 0-1 0 0,12-5 1 0 0,-6 1 454 0 0,-9 6-437 0 0,-1 0 1 0 0,1 0-1 0 0,-1 1 1 0 0,1 0-1 0 0,-1-1 1 0 0,1 1-1 0 0,0 0 1 0 0,0 0-1 0 0,0 0 1 0 0,-1 1-1 0 0,1-1 1 0 0,6 0-1 0 0,-8 1-83 0 0,0 0 0 0 0,0 0 0 0 0,1 1 0 0 0,-1-1 0 0 0,0 0 0 0 0,0 0 0 0 0,0 1 0 0 0,1-1 0 0 0,-1 0 0 0 0,0 1 0 0 0,0-1 0 0 0,0 1 0 0 0,0-1 0 0 0,0 1 0 0 0,0 0 0 0 0,0 0 0 0 0,2 1 0 0 0,-1 0 0 0 0,0 1 0 0 0,0-1 0 0 0,0 0 0 0 0,0 1 0 0 0,-1 0 0 0 0,1-1 0 0 0,0 5 0 0 0,1-1 0 0 0,-1 0 0 0 0,0 0 0 0 0,-1 1 0 0 0,1-1 0 0 0,-1 1 0 0 0,0 8 0 0 0,0 2 0 0 0,-1-9 0 0 0,0 0 0 0 0,0 0 0 0 0,-1 0 0 0 0,-2 14 0 0 0,5-32 114 0 0,1 1 0 0 0,1-1-1 0 0,0 0 1 0 0,0 1 0 0 0,1 0 0 0 0,0 0 0 0 0,1 1-1 0 0,0-1 1 0 0,0 1 0 0 0,0 0 0 0 0,1 1-1 0 0,1-1 1 0 0,-1 1 0 0 0,1 1 0 0 0,0-1-1 0 0,1 2 1 0 0,12-8 0 0 0,-13 8-114 0 0,-7 4 0 0 0,1 0 0 0 0,-1 0 0 0 0,1 0 0 0 0,-1 1 0 0 0,1-1 0 0 0,-1 0 0 0 0,1 1 0 0 0,0-1 0 0 0,-1 1 0 0 0,1-1 0 0 0,0 1 0 0 0,-1 0 0 0 0,1 0 0 0 0,0 0 0 0 0,0 0 0 0 0,-1 0 0 0 0,1 0 0 0 0,0 0 0 0 0,-1 0 0 0 0,1 1 0 0 0,0-1 0 0 0,-1 1 0 0 0,3 0 0 0 0,-2 1-47 0 0,1-1 1 0 0,-1 0-1 0 0,0 0 0 0 0,0 1 0 0 0,0-1 1 0 0,0 1-1 0 0,-1 0 0 0 0,1-1 0 0 0,0 1 1 0 0,-1 0-1 0 0,1 0 0 0 0,-1 0 0 0 0,0 0 1 0 0,0 0-1 0 0,1 1 0 0 0,-1-1 1 0 0,-1 0-1 0 0,1 0 0 0 0,1 4 0 0 0,0 5-297 0 0,1 0-1 0 0,0 20 0 0 0,-2-29 338 0 0,1 12-8 0 0,-3-9 5 0 0,0 5-53 0 0,0-8-308 0 0,0 2-7 0 0,0-1-1700 0 0,0-2-3745 0 0,1-1-2335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1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23 17503 0 0,'0'0'399'0'0,"-1"-8"1106"0"0,1 7-1488 0 0,-3-11 122 0 0,3 10 587 0 0,0 2 244 0 0,0 0 43 0 0,0 0-59 0 0,0 0-289 0 0,0 0-121 0 0,0 0-28 0 0,0 0-72 0 0,-2 21-409 0 0,0 0 0 0 0,-2-1-1 0 0,0 1 1 0 0,-10 27 0 0 0,1-3-37 0 0,12-41 4 0 0,-14 56 680 0 0,-2-2 0 0 0,-35 82 0 0 0,36-97-682 0 0,28-52 0 0 0,6-11 0 0 0,133-199 0 0 0,-140 203 0 0 0,1 1 0 0 0,1 1 0 0 0,0 0 0 0 0,1 0 0 0 0,18-13 0 0 0,-23 23 0 0 0,-9 4 0 0 0,0 0 0 0 0,1 0 0 0 0,-1 0 0 0 0,1 0 0 0 0,-1 0 0 0 0,0 0 0 0 0,1 0 0 0 0,-1 0 0 0 0,0 1 0 0 0,1-1 0 0 0,-1 0 0 0 0,1 0 0 0 0,-1 0 0 0 0,0 1 0 0 0,1-1 0 0 0,-1 0 0 0 0,0 0 0 0 0,0 0 0 0 0,1 1 0 0 0,-1-1 0 0 0,2 3 0 0 0,0 0 0 0 0,-1 0 0 0 0,1 0 0 0 0,-1 0 0 0 0,0 0 0 0 0,0 0 0 0 0,0 0 0 0 0,0 0 0 0 0,0 1 0 0 0,-1-1 0 0 0,1 0 0 0 0,-1 0 0 0 0,0 1 0 0 0,0-1 0 0 0,-1 0 0 0 0,0 6 0 0 0,-1 5 0 0 0,-1 0 0 0 0,-7 20 0 0 0,7-24 0 0 0,-1 0 0 0 0,-1 0 0 0 0,0-1 0 0 0,0 0 0 0 0,-1 0 0 0 0,0 0 0 0 0,0-1 0 0 0,-1 0 0 0 0,0 0 0 0 0,0 0 0 0 0,-1-1 0 0 0,0 0 0 0 0,-12 7 0 0 0,14-11 72 0 0,5-3-50 0 0,0 1 0 0 0,1-1 0 0 0,-1 0 0 0 0,0 1 0 0 0,1-1 0 0 0,-1 0 0 0 0,0 0 0 0 0,0 0 0 0 0,1 0 0 0 0,-1 1 0 0 0,0-1 0 0 0,0 0 0 0 0,1 0 0 0 0,-1-1 0 0 0,0 1 0 0 0,0 0 0 0 0,1 0 0 0 0,-1 0 0 0 0,0 0 0 0 0,0-1 0 0 0,1 1 0 0 0,-1 0 0 0 0,0 0 0 0 0,1-1 0 0 0,-1 1 0 0 0,0-1 0 0 0,1 1 0 0 0,-1-1 0 0 0,1 1 0 0 0,-1-1 0 0 0,1 1 0 0 0,-1-1 0 0 0,1 1 0 0 0,-1-1 0 0 0,1 1 0 0 0,-1-1 0 0 0,1 0 0 0 0,0 1 0 0 0,-1-2 0 0 0,0-1 38 0 0,1 1 0 0 0,-1 0 0 0 0,1 0 1 0 0,0 0-1 0 0,-1-1 0 0 0,1 1 0 0 0,0 0 0 0 0,0-1 0 0 0,0 1 0 0 0,2-4 0 0 0,-2 5-510 0 0,0 1-50 0 0,0 0 58 0 0,1 1 426 0 0,0 1-1 0 0,1-1 0 0 0,-1 1 1 0 0,0 0-1 0 0,0 0 0 0 0,0 0 1 0 0,-1-1-1 0 0,1 1 0 0 0,0 2 0 0 0,0-2 19 0 0,3 9-2 0 0,-1-1 0 0 0,3 12 0 0 0,3 12 0 0 0,-3-17 0 0 0,-5-17-87 0 0,-1 1-1 0 0,0 0 1 0 0,1 0-1 0 0,-1 0 1 0 0,1 0-1 0 0,-1 0 1 0 0,1-1-1 0 0,0 1 1 0 0,-1 0 0 0 0,1 0-1 0 0,0-1 1 0 0,-1 1-1 0 0,1 0 1 0 0,0-1-1 0 0,0 1 1 0 0,0-1-1 0 0,0 1 1 0 0,-1-1-1 0 0,1 0 1 0 0,0 1 0 0 0,0-1-1 0 0,0 0 1 0 0,0 1-1 0 0,0-1 1 0 0,0 0-1 0 0,0 0 1 0 0,0 0-1 0 0,0 0 1 0 0,0 0-1 0 0,0 0 1 0 0,0 0 0 0 0,0 0-1 0 0,0 0 1 0 0,0-1-1 0 0,1 1 1 0 0,0-1-1116 0 0,8 0-7326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1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7 121 19351 0 0,'0'0'439'0'0,"0"0"62"0"0,0 0 33 0 0,0 0-65 0 0,1-1-309 0 0,0 0-205 0 0,7-4 608 0 0,0 0 1 0 0,0 0 0 0 0,0-1 0 0 0,-1 0 0 0 0,0-1 0 0 0,-1 0-1 0 0,1 0 1 0 0,7-12 0 0 0,17-26 2444 0 0,-30 43-2853 0 0,-1 2-155 0 0,-1 0 1 0 0,1-1 0 0 0,0 1-1 0 0,0 0 1 0 0,0 0-1 0 0,0 0 1 0 0,0-1 0 0 0,0 1-1 0 0,0 0 1 0 0,0 0-1 0 0,-1-1 1 0 0,1 1 0 0 0,0 0-1 0 0,0 0 1 0 0,0 0-1 0 0,0 0 1 0 0,-1-1 0 0 0,1 1-1 0 0,0 0 1 0 0,0 0-1 0 0,-1 0 1 0 0,1 0 0 0 0,0 0-1 0 0,0 0 1 0 0,0 0-1 0 0,-1-1 1 0 0,1 1 0 0 0,0 0-1 0 0,0 0 1 0 0,-1 0-1 0 0,1 0 1 0 0,0 0 0 0 0,0 0-1 0 0,-1 0 1 0 0,1 0-1 0 0,-1 1 0 0 0,0-1 0 0 0,0 0 0 0 0,0 0-1 0 0,-1 1 1 0 0,1-1 0 0 0,1 0-1 0 0,-1 1 1 0 0,0-1 0 0 0,0 1 0 0 0,0-1-1 0 0,0 1 1 0 0,0 0 0 0 0,0-1 0 0 0,1 1-1 0 0,-2 1 1 0 0,-10 10 0 0 0,2 0 0 0 0,-1 2 0 0 0,-12 20 0 0 0,17-25 0 0 0,2 0 0 0 0,-1 0 0 0 0,1 0 0 0 0,1 0 0 0 0,-1 1 0 0 0,2-1 0 0 0,-3 13 0 0 0,4-12 0 0 0,0-2 0 0 0,2-5 0 0 0,1 4 0 0 0,6-2-64 0 0,-5-5-98 0 0,1 0 0 0 0,-1 1-1 0 0,1-1 1 0 0,-1-1 0 0 0,1 1 0 0 0,-1 0 0 0 0,1-1-1 0 0,-1 0 1 0 0,0 0 0 0 0,1 0 0 0 0,5-2-1 0 0,-5 1-765 0 0,-1 0 0 0 0,1 0 0 0 0,0 0 0 0 0,0-1-1 0 0,3-3 1 0 0,0-1-7260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1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0,'0'0'886'0'0,"0"0"-21"0"0,0 0-410 0 0,0 0 320 0 0,0 0 200 0 0,0 0 38 0 0,0 0-127 0 0,0 1-780 0 0,3 5-675 0 0,-2-4-2809 0 0,-1-2 1844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1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21 296 11975 0 0,'0'-7'576'0'0,"3"-9"-148"0"0,0 1-1 0 0,10-28 1 0 0,2-11 2820 0 0,-11 38-2776 0 0,1-4 1009 0 0,-1 0 0 0 0,-1 0 0 0 0,-1 0 0 0 0,0-33 0 0 0,-4 41-1085 0 0,0 15 260 0 0,-2 22 666 0 0,2-14-1040 0 0,-12 75-282 0 0,-23 115 0 0 0,24-152-133 0 0,12-47-563 0 0,1-2-258 0 0,0 0-1558 0 0,0 0-6017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5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 11975 0 0,'-4'1'151'0'0,"0"1"-1"0"0,0-1 0 0 0,0 1 0 0 0,0 0 0 0 0,-4 3 1 0 0,7-4 147 0 0,1-1-58 0 0,0 0 491 0 0,22 8 3298 0 0,-13-7-3437 0 0,1-1 0 0 0,0-1 0 0 0,0 0 0 0 0,-1 0-1 0 0,1-1 1 0 0,-1 0 0 0 0,1-1 0 0 0,12-5 0 0 0,-15 6-599 0 0,0-1-29 0 0,0 1 1 0 0,0 0 0 0 0,0 1-1 0 0,15-2 1 0 0,8-4-3966 0 0,-14 4 2467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1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17503 0 0,'0'0'803'0'0,"0"0"-18"0"0,0 0-290 0 0,9-15 4997 0 0,-8 12-5487 0 0,2-4 1551 0 0,0-6-7760 0 0,-3 13-2584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1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 13823 0 0,'0'0'315'0'0,"0"0"45"0"0,0 0 21 0 0,0 0-49 0 0,2-1-220 0 0,7-3 108 0 0,-6 2 858 0 0,4 2 1946 0 0,6 1 575 0 0,-12-1-3475 0 0,1 0-1 0 0,0 1 0 0 0,-1-1 0 0 0,1 1 1 0 0,-1 0-1 0 0,0-1 0 0 0,1 1 0 0 0,-1 0 1 0 0,0 0-1 0 0,1 0 0 0 0,-1 0 1 0 0,0 0-1 0 0,0 0 0 0 0,0 0 0 0 0,0 1 1 0 0,0-1-1 0 0,1 2 0 0 0,5 6 194 0 0,-2 0 0 0 0,1 1 1 0 0,-2 0-1 0 0,1-1 0 0 0,-1 2 0 0 0,3 11 0 0 0,5 11-313 0 0,9 30 624 0 0,-3 0 1 0 0,12 76-1 0 0,-21-98-537 0 0,-6-24-92 0 0,19 104-16 0 0,-18-93 47 0 0,-2-1 0 0 0,-2 41 0 0 0,0-65-25 0 0,-12 130 1046 0 0,9-114-898 0 0,-1-1 1 0 0,-1 0-1 0 0,0-1 0 0 0,-1 1 1 0 0,-11 20-1 0 0,4-14-153 0 0,-1-1 0 0 0,-1 0 0 0 0,-1-1 0 0 0,0-1 0 0 0,-2 0 0 0 0,-28 25 0 0 0,38-40 0 0 0,0-5 0 0 0,6-1-157 0 0,1 0 0 0 0,-1-1 0 0 0,1 1 0 0 0,-1-1 0 0 0,1 1 0 0 0,0-1 0 0 0,-1 1 0 0 0,1-1 0 0 0,0 0 0 0 0,-1 1-1 0 0,1-1 1 0 0,0 0 0 0 0,0 0 0 0 0,0 0 0 0 0,0 0 0 0 0,0 0 0 0 0,0 0 0 0 0,0-1 0 0 0,0 1 0 0 0,0 0 0 0 0,0 0 0 0 0,1-1 0 0 0,-1 1 0 0 0,1 0 0 0 0,-1-1 0 0 0,1 1 0 0 0,-1-1 0 0 0,1 1 0 0 0,0 0 0 0 0,-1-1 0 0 0,1 1-1 0 0,0-1 1 0 0,0 1 0 0 0,0-1 0 0 0,1-2 0 0 0,-2-3-438 0 0,0-2-940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2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265 355 11975 0 0,'0'0'267'0'0,"0"0"42"0"0,0 0 17 0 0,0 0-28 0 0,1-1-196 0 0,4-1 47 0 0,-4 1 571 0 0,0 1-502 0 0,0 0 1 0 0,-1 0 0 0 0,1 0-1 0 0,-1-1 1 0 0,1 1-1 0 0,-1 0 1 0 0,1-1-1 0 0,0 1 1 0 0,-1 0-1 0 0,0-1 1 0 0,1 1-1 0 0,-1-1 1 0 0,1 1-1 0 0,-1-1 1 0 0,1 1-1 0 0,-1-1 1 0 0,0 1-1 0 0,1-1 1 0 0,-1 1-1 0 0,0-1 1 0 0,0 1 0 0 0,1-1-1 0 0,-1 0 1 0 0,4-17 6365 0 0,-4 17-6552 0 0,-1 1-1 0 0,1-1 1 0 0,0 1 0 0 0,-1 0-1 0 0,1-1 1 0 0,0 1-1 0 0,-1 0 1 0 0,1 0 0 0 0,0-1-1 0 0,-1 1 1 0 0,1 0-1 0 0,-1-1 1 0 0,1 1-1 0 0,0 0 1 0 0,-1 0 0 0 0,1 0-1 0 0,-1 0 1 0 0,1 0-1 0 0,-1-1 1 0 0,1 1 0 0 0,-1 0-1 0 0,1 0 1 0 0,-1 0-1 0 0,1 0 1 0 0,0 0 0 0 0,-1 0-1 0 0,1 0 1 0 0,-1 1-1 0 0,0-1 1 0 0,-15 1 660 0 0,8 1-692 0 0,0 1 0 0 0,0-1 0 0 0,1 1 0 0 0,-1 0 0 0 0,1 1 0 0 0,0 0 0 0 0,-8 5 0 0 0,-45 38 0 0 0,59-47 0 0 0,-15 16 0 0 0,1 1 0 0 0,1 0 0 0 0,0 1 0 0 0,-11 19 0 0 0,17-26 0 0 0,3-4 0 0 0,0 1 0 0 0,1-1 0 0 0,0 1 0 0 0,0 0 0 0 0,1 0 0 0 0,0 0 0 0 0,0 1 0 0 0,1-1 0 0 0,-2 12 0 0 0,6-9 0 0 0,-2-10 0 0 0,0 0 0 0 0,1 0 0 0 0,-1 0 0 0 0,1 0 0 0 0,0 0 0 0 0,-1 0 0 0 0,1 0 0 0 0,0 0 0 0 0,0 0 0 0 0,-1 0 0 0 0,1 0 0 0 0,0 0 0 0 0,0 0 0 0 0,0-1 0 0 0,0 1 0 0 0,0 0 0 0 0,0-1 0 0 0,0 1 0 0 0,1-1 0 0 0,1 1 0 0 0,-1 0 0 0 0,0-1 0 0 0,0 0 0 0 0,1 0 0 0 0,-1 0 0 0 0,0 0 0 0 0,1 0 0 0 0,-1 0 0 0 0,0-1 0 0 0,1 1 0 0 0,2-1 0 0 0,3-2 0 0 0,0-1 0 0 0,0 1 0 0 0,0-2 0 0 0,12-6 0 0 0,-2-3 27 0 0,0 0-1 0 0,-1-1 1 0 0,-1-1 0 0 0,0 0-1 0 0,-1-2 1 0 0,19-27 0 0 0,0-8-10 0 0,29-62 0 0 0,-52 92 126 0 0,-2 0-1 0 0,0 0 0 0 0,-2 0 0 0 0,8-38 0 0 0,-9 26 416 0 0,2-40 0 0 0,-6 64-558 0 0,0-13 0 0 0,-7 32 0 0 0,-2 8 0 0 0,-38 157 0 0 0,21-81 0 0 0,-14 112 0 0 0,37-193 0 0 0,0-1 0 0 0,1 1 0 0 0,0-1 0 0 0,2 18 0 0 0,0-19 0 0 0,3-2 0 0 0,6 2 14 0 0,-6-9-37 0 0,-4-1-32 0 0,3 1-320 0 0,0 0 1 0 0,0 0-1 0 0,-1 0 0 0 0,1 0 1 0 0,5-2-1 0 0,9-3-6755 0 0,-13 3 4030 0 0,4-1-3078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2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0 478 11975 0 0,'0'0'267'0'0,"0"0"42"0"0,0 0 17 0 0,0 0-28 0 0,2-1-196 0 0,8-6 841 0 0,-1 0 1 0 0,1-1-1 0 0,-1 0 0 0 0,-1 0 1 0 0,1-1-1 0 0,-1 0 1 0 0,-1-1-1 0 0,0 1 1 0 0,7-14-1 0 0,7-15 963 0 0,19-49 0 0 0,-23 48-986 0 0,-7 14-907 0 0,14-43 1 0 0,-22 58 211 0 0,0 1 0 0 0,0 0 1 0 0,-1-1-1 0 0,0 1 0 0 0,0-1 1 0 0,-1 1-1 0 0,-1-1 0 0 0,-1-11 1 0 0,-5 5-61 0 0,3 11-165 0 0,-3 2 0 0 0,5 3 0 0 0,0 0 0 0 0,1 0 0 0 0,-1 1 0 0 0,0-1 0 0 0,0 1 0 0 0,1-1 0 0 0,-1 1 0 0 0,0 0 0 0 0,1 0 0 0 0,-1 0 0 0 0,1-1 0 0 0,-1 2 0 0 0,1-1 0 0 0,-1 0 0 0 0,1 0 0 0 0,0 0 0 0 0,-2 2 0 0 0,-20 25 0 0 0,22-26 0 0 0,-16 22 0 0 0,2 1 0 0 0,1 0 0 0 0,-18 43 0 0 0,-19 86 0 0 0,50-147 0 0 0,0 0 0 0 0,0 0 0 0 0,0 0 0 0 0,1 0 0 0 0,0 0 0 0 0,0 1 0 0 0,1-1 0 0 0,0 0 0 0 0,0 0 0 0 0,1-1 0 0 0,0 1 0 0 0,0 0 0 0 0,4 8 0 0 0,1-3 0 0 0,-3-10 0 0 0,-1-1 0 0 0,0 1 0 0 0,-1 0 0 0 0,1 0 0 0 0,0-1 0 0 0,0 1 0 0 0,0-1 0 0 0,0 1 0 0 0,0-1 0 0 0,0 0 0 0 0,0-1 0 0 0,0 1 0 0 0,6 0 0 0 0,-3-1 0 0 0,1 0 0 0 0,-1-1 0 0 0,1 0 0 0 0,11-3 0 0 0,-7 1 0 0 0,-1-1 0 0 0,1 0 0 0 0,-1-1 0 0 0,0 0 0 0 0,0 0 0 0 0,16-13 0 0 0,51-48 0 0 0,-55 45 0 0 0,-7 7 0 0 0,-15 14 0 0 0,0 0 0 0 0,0-1 0 0 0,0 1 0 0 0,1 0 0 0 0,-1 0 0 0 0,0 0 0 0 0,0 0 0 0 0,0 0 0 0 0,0 0 0 0 0,0 0 0 0 0,1-1 0 0 0,-1 1 0 0 0,0 0 0 0 0,0 0 0 0 0,0 0 0 0 0,0 0 0 0 0,1 0 0 0 0,-1 0 0 0 0,0 0 0 0 0,0 0 0 0 0,0 0 0 0 0,1 0 0 0 0,-1 0 0 0 0,0 0 0 0 0,0 0 0 0 0,0 0 0 0 0,0 0 0 0 0,1 0 0 0 0,-1 0 0 0 0,0 0 0 0 0,0 0 0 0 0,0 0 0 0 0,0 0 0 0 0,1 0 0 0 0,-1 1 0 0 0,0-1 0 0 0,0 0 0 0 0,0 0 0 0 0,0 0 0 0 0,1 0 0 0 0,-1 0 0 0 0,0 0 0 0 0,0 0 0 0 0,0 1 0 0 0,0-1 0 0 0,0 0 0 0 0,0 0 0 0 0,0 0 0 0 0,0 0 0 0 0,1 1 0 0 0,-1-1 0 0 0,0 0 0 0 0,0 0 0 0 0,0 0 0 0 0,0 0 0 0 0,0 1 0 0 0,0-1 0 0 0,0 0 0 0 0,0 0 0 0 0,0 0 0 0 0,0 1 0 0 0,1 11 0 0 0,-1-11 0 0 0,2 15 0 0 0,-1-9 0 0 0,-1 0 0 0 0,1-1 0 0 0,-2 1 0 0 0,1-1 0 0 0,-1 1 0 0 0,0 0 0 0 0,0-1 0 0 0,0 1 0 0 0,-4 6 0 0 0,16-29 0 0 0,1-1 0 0 0,16-17 0 0 0,-28 34 0 0 0,6-6 0 0 0,0 0 0 0 0,1 0 0 0 0,0 0 0 0 0,0 1 0 0 0,0 0 0 0 0,0 0 0 0 0,14-7 0 0 0,-12 8 0 0 0,-9 4 0 0 0,0 0 0 0 0,1 0 0 0 0,-1 0 0 0 0,0-1 0 0 0,0 1 0 0 0,1 0 0 0 0,-1 0 0 0 0,1 0 0 0 0,-1 0 0 0 0,0 0 0 0 0,1 0 0 0 0,-1 0 0 0 0,0 0 0 0 0,1 0 0 0 0,-1 0 0 0 0,0 0 0 0 0,1 0 0 0 0,-1 0 0 0 0,1 0 0 0 0,-1 0 0 0 0,0 0 0 0 0,1 0 0 0 0,11 3 0 0 0,-2 0 0 0 0,-8-1 0 0 0,-1-1 0 0 0,1 1 0 0 0,0 0 0 0 0,0 0 0 0 0,-1 0 0 0 0,1 0 0 0 0,-1 0 0 0 0,1 0 0 0 0,-1 0 0 0 0,0 0 0 0 0,0 1 0 0 0,0-1 0 0 0,0 0 0 0 0,0 1 0 0 0,-1-1 0 0 0,1 5 0 0 0,1 5 0 0 0,-1-1 0 0 0,-1 16 0 0 0,0-19 0 0 0,0 1 0 0 0,1-1 0 0 0,-1-8-10 0 0,0 1 0 0 0,0-1-1 0 0,0 0 1 0 0,0 0 0 0 0,0 0 0 0 0,0 1-1 0 0,0-1 1 0 0,0 0 0 0 0,0 0 0 0 0,0 0-1 0 0,0 0 1 0 0,0 1 0 0 0,0-1-1 0 0,0 0 1 0 0,1 0 0 0 0,-1 0 0 0 0,0 0-1 0 0,0 0 1 0 0,0 1 0 0 0,0-1 0 0 0,0 0-1 0 0,1 0 1 0 0,-1 0 0 0 0,0 0 0 0 0,0 0-1 0 0,0 0 1 0 0,0 0 0 0 0,1 0 0 0 0,-1 0-1 0 0,0 1 1 0 0,0-1 0 0 0,0 0 0 0 0,1 0-1 0 0,-1 0 1 0 0,0 0 0 0 0,0 0 0 0 0,0 0-1 0 0,1 0 1 0 0,-1 0 0 0 0,0-1 0 0 0,0 1-1 0 0,0 0 1 0 0,1 0 0 0 0,-1 0 0 0 0,0 0-1 0 0,0 0 1 0 0,0 0 0 0 0,0 0 0 0 0,1 0-1 0 0,-1 0 1 0 0,0 0 0 0 0,0-1 0 0 0,0 1-1 0 0,0 0 1 0 0,10-7-810 0 0,24-33-4045 0 0,-25 29 3330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2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64 194 11975 0 0,'0'0'547'0'0,"-1"-16"202"0"0,6-19 4156 0 0,13-49 0 0 0,-15 73-4571 0 0,7-37 3849 0 0,-21 110-3667 0 0,-2 0 0 0 0,-4-2 1 0 0,-26 68-1 0 0,40-121-639 0 0,0 0 0 0 0,1 0 0 0 0,0 0 0 0 0,0 1 0 0 0,1-1 0 0 0,0 0 0 0 0,0 1 0 0 0,1 14 0 0 0,0-21 623 0 0,0-1-58 0 0,2 1-293 0 0,7 3-133 0 0,-8-4-16 0 0,1 1 0 0 0,-1-1 0 0 0,0 1 0 0 0,0-1 0 0 0,0 1 0 0 0,1-1 0 0 0,-1 0 0 0 0,0 0 0 0 0,0 0 0 0 0,1 0 0 0 0,-1 0 0 0 0,0 0 0 0 0,0 0 0 0 0,1 0 0 0 0,-1 0 0 0 0,0 0 0 0 0,3-2 0 0 0,6 1 0 0 0,-1 1 0 0 0,0-1 0 0 0,17-4 0 0 0,-7 1 0 0 0,-17 3 11 0 0,1 0-25 0 0,0-1-1 0 0,1 1 1 0 0,-1 0 0 0 0,0 1-1 0 0,0-1 1 0 0,1 1-1 0 0,-1-1 1 0 0,0 1-1 0 0,7 0 1 0 0,-8 0-682 0 0,-2 0-258 0 0,0 0-1102 0 0,0 0-4403 0 0,0 0-1891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2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13 17503 0 0,'0'0'399'0'0,"8"-11"556"0"0,-7 9 7195 0 0,-13 19-8030 0 0,1 1 1 0 0,1-1-1 0 0,1 2 0 0 0,-7 18 1 0 0,-8 16 816 0 0,10-21-660 0 0,2 0 0 0 0,2 1 0 0 0,-10 49 0 0 0,17-70-268 0 0,2-4-9 0 0,0-1 0 0 0,0 1 0 0 0,0-1 0 0 0,1 1 0 0 0,0-1 0 0 0,0 1 0 0 0,1-1 0 0 0,0 0 0 0 0,1 1 0 0 0,-1-1 0 0 0,1 0 0 0 0,4 8 0 0 0,0-1 0 0 0,-2-12 0 0 0,-2-1 0 0 0,2 1 0 0 0,0 0 0 0 0,-1 0 0 0 0,1-1 0 0 0,1 1 0 0 0,-1-1 0 0 0,0 0 0 0 0,0 0 0 0 0,0-1 0 0 0,7 1 0 0 0,-1-1 0 0 0,8-3-401 0 0,-17 3-74 0 0,-1 0-33 0 0,0 0-72 0 0,0 0-285 0 0,1-6-1033 0 0,0 4-5159 0 0,-1 2-655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2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17503 0 0,'0'0'803'0'0,"1"-1"-18"0"0,2-3-528 0 0,1-1 0 0 0,0 1-1 0 0,0 0 1 0 0,0 0 0 0 0,5-4-1 0 0,-4 6 488 0 0,-1-1-1 0 0,0 1 0 0 0,1 0 1 0 0,-1 0-1 0 0,1 0 1 0 0,-1 0-1 0 0,1 1 0 0 0,6-2 1 0 0,5 4 465 0 0,-14-1-693 0 0,-1 1-72 0 0,2 0-435 0 0,-1 0 0 0 0,1 0 0 0 0,-1 1 0 0 0,0-1 0 0 0,1 1-1 0 0,-1-1 1 0 0,0 1 0 0 0,0 0 0 0 0,0 0 0 0 0,0 0 0 0 0,-1 0 0 0 0,1 0 0 0 0,0 1 0 0 0,-1-1 0 0 0,0 0-1 0 0,1 1 1 0 0,0 3 0 0 0,3 6 168 0 0,-1 0 0 0 0,3 20 0 0 0,-2-9 744 0 0,1 2-568 0 0,-5-17-268 0 0,1 0 0 0 0,4 14 0 0 0,-2-9-85 0 0,0-1 0 0 0,2 18 0 0 0,-4-21 0 0 0,0 0 0 0 0,0 0 0 0 0,0 0 0 0 0,1 0 0 0 0,1 0 0 0 0,5 11 0 0 0,3-1 0 0 0,-10-16 0 0 0,-1-1 0 0 0,1 1 0 0 0,1-1 0 0 0,-1 1 0 0 0,0-1 0 0 0,1 0 0 0 0,-1 0 0 0 0,1 0 0 0 0,3 2 0 0 0,12 9 0 0 0,-11-10 0 0 0,0-2-64 0 0,-5-1-273 0 0,-2 0-138 0 0,0 0-33 0 0,0 0 65 0 0,-1-1 325 0 0,1-1 1 0 0,-1 1-1 0 0,0 0 0 0 0,1-1 0 0 0,-1 1 0 0 0,1-1 0 0 0,0 1 0 0 0,0 0 0 0 0,-1-3 0 0 0,-2-9-4592 0 0,0 8-4158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3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19351 0 0,'0'0'439'0'0,"0"0"62"0"0,0 0 33 0 0,0 0-65 0 0,0 0-101 0 0,0 0 728 0 0,0 0 353 0 0,-2 2 72 0 0,-45 33 587 0 0,-23 21-446 0 0,-44 39-2881 0 0,112-95 571 0 0,2 0-572 0 0,0 0-253 0 0,0 0-51 0 0,0 0-11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3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0,'0'0'547'0'0,"0"0"-11"0"0,0 0-135 0 0,0 0 705 0 0,0 0 344 0 0,0 0 72 0 0,1 1-57 0 0,23 10 1796 0 0,-22-10-2237 0 0,-1 0 0 0 0,3 3-716 0 0,0 0 0 0 0,0 1-1 0 0,0 0 1 0 0,-1 0 0 0 0,0 0-1 0 0,0 0 1 0 0,0 0 0 0 0,-1 0 0 0 0,0 1-1 0 0,0-1 1 0 0,3 12 0 0 0,0 10 439 0 0,4 31 0 0 0,-7-23-305 0 0,-1 0 1 0 0,-1 0 0 0 0,-3 0-1 0 0,-7 42 1 0 0,10-76-443 0 0,0 3-7 0 0,-1 0 1 0 0,1 0-1 0 0,-1 0 0 0 0,0 1 1 0 0,-1-1-1 0 0,1 0 0 0 0,-1 0 1 0 0,1-1-1 0 0,-1 1 0 0 0,0 0 1 0 0,-1 0-1 0 0,1-1 0 0 0,-1 0 1 0 0,1 1-1 0 0,-1-1 0 0 0,0 0 1 0 0,0 0-1 0 0,0 0 0 0 0,-4 2 1 0 0,-8 0-4429 0 0,9-5-5461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3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10135 0 0,'0'0'464'0'0,"0"0"-9"0"0,0 0-155 0 0,0 0 443 0 0,0 0 227 0 0,0 0 44 0 0,0 0 8 0 0,0 0 2 0 0,0 0 0 0 0,0 0 0 0 0,0 0 0 0 0,3-9 3239 0 0,8-2-4155 0 0,-10 10 274 0 0,-1 1 114 0 0,0 0 15 0 0,9-4 820 0 0,14-7-6 0 0,-12 8-1296 0 0,1 0 1 0 0,0 1-1 0 0,0 0 0 0 0,0 1 0 0 0,18 1 0 0 0,21-3 239 0 0,-23 0 133 0 0,-1 1 0 0 0,1 1 1 0 0,29 3-1 0 0,52 7-401 0 0,-82-7 0 0 0,77 12 0 0 0,-71-10 0 0 0,0-1 0 0 0,0-2 0 0 0,0-1 0 0 0,41-5 0 0 0,36-1 0 0 0,-1 2 0 0 0,41 0 0 0 0,-126 6 0 0 0,34-1 0 0 0,73-6 0 0 0,-119 4 0 0 0,120-6 0 0 0,-43 4 0 0 0,36 1 0 0 0,-21 2 1015 0 0,0 0 18 0 0,13 1-1372 0 0,140-18 0 0 0,-174 10 141 0 0,-5-3 339 0 0,-37 5 227 0 0,45-1-1 0 0,-40 6-367 0 0,-7 1 0 0 0,76-8 0 0 0,19-12 0 0 0,-127 17 0 0 0,-2 1 0 0 0,19 1 0 0 0,-15-1 0 0 0,-1 1 0 0 0,-1 0-64 0 0,-18-11-2531 0 0,0 5-4544 0 0,-6 1-2295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5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29 13823 0 0,'0'0'630'0'0,"7"-5"211"0"0,-4 4-354 0 0,0-1 0 0 0,-1 1 0 0 0,0-1 0 0 0,0 0 0 0 0,1 0 0 0 0,-1 0 0 0 0,2-4 0 0 0,0 2 546 0 0,-3 3-9 0 0,-1 1 0 0 0,0 0-69 0 0,0 0-290 0 0,0 0-121 0 0,0 0-28 0 0,0 0-72 0 0,0 1-289 0 0,-1 13 177 0 0,0 0 0 0 0,-1 0 0 0 0,-1 0 0 0 0,0-1 0 0 0,-8 19 0 0 0,5-13-275 0 0,-20 84-41 0 0,16-64-16 0 0,7-26 0 0 0,0-1 0 0 0,-8 23 0 0 0,1-1 0 0 0,8-28 0 0 0,1 0 0 0 0,-1 1 0 0 0,-4 9 0 0 0,4-12 0 0 0,-2 13 0 0 0,4-17 6 0 0,0 1-1 0 0,0-1 0 0 0,0 0 1 0 0,0 0-1 0 0,0 0 1 0 0,0 1-1 0 0,0-1 1 0 0,0 0-1 0 0,0 0 0 0 0,0 0 1 0 0,0 1-1 0 0,0-1 1 0 0,0 0-1 0 0,0 0 1 0 0,0 0-1 0 0,0 1 0 0 0,0-1 1 0 0,0 0-1 0 0,0 0 1 0 0,0 0-1 0 0,0 0 1 0 0,0 1-1 0 0,1-1 0 0 0,-1 0 1 0 0,0 0-1 0 0,0 0 1 0 0,0 0-1 0 0,0 1 1 0 0,0-1-1 0 0,1 0 1 0 0,-1 0-1 0 0,0 0 0 0 0,0 0 1 0 0,0 0-1 0 0,0 0 1 0 0,1 0-1 0 0,-1 0 1 0 0,0 1-1 0 0,0-1 0 0 0,0 0 1 0 0,0 0-1 0 0,1 0 1 0 0,-1 0-1 0 0,0 0 1 0 0,0 0-1 0 0,0 0 0 0 0,1 0 1 0 0,-1 0-1 0 0,0 0 1 0 0,0 0-1 0 0,0 0 1 0 0,1 0-1 0 0,-1 0 0 0 0,0-1 1 0 0,0 1-1 0 0,0 0 1 0 0,1 0-1 0 0,-1 0 1 0 0,0 0-1 0 0,9-6 576 0 0,-9 6-557 0 0,11-9 169 0 0,-2-1 0 0 0,1-1 0 0 0,-1 1 1 0 0,11-18-1 0 0,0 0-42 0 0,-11 16-151 0 0,1 0 0 0 0,0 0 0 0 0,1 0 0 0 0,0 2 0 0 0,1-1 0 0 0,0 1 0 0 0,22-13 0 0 0,41-17 0 0 0,-75 40 0 0 0,1-1 0 0 0,-1 1 0 0 0,1 0 0 0 0,-1-1 0 0 0,0 1 0 0 0,1 0 0 0 0,-1 0 0 0 0,1 0 0 0 0,-1-1 0 0 0,1 1 0 0 0,-1 0 0 0 0,1 0 0 0 0,-1 0 0 0 0,1 0 0 0 0,-1 0 0 0 0,1 0 0 0 0,-1 0 0 0 0,1 0 0 0 0,-1 0 0 0 0,1 0 0 0 0,-1 0 0 0 0,1 0 0 0 0,-1 0 0 0 0,1 1 0 0 0,-1-1 0 0 0,1 0 0 0 0,-1 0 0 0 0,0 0 0 0 0,2 1 0 0 0,-1 4 0 0 0,-1-3 0 0 0,0 0 0 0 0,1 0 0 0 0,-1 0 0 0 0,0 0 0 0 0,0 0 0 0 0,0 0 0 0 0,0-1 0 0 0,-1 1 0 0 0,1 0 0 0 0,0 0 0 0 0,-1 0 0 0 0,1 0 0 0 0,-1-1 0 0 0,0 1 0 0 0,0 0 0 0 0,0-1 0 0 0,1 1 0 0 0,-2 0 0 0 0,1-1 0 0 0,0 1 0 0 0,-2 2 0 0 0,-1-1 0 0 0,1 1 0 0 0,-1 0 0 0 0,0-1 0 0 0,0 0 0 0 0,-1 0 0 0 0,-7 4 0 0 0,-51 31 0 0 0,52-30 0 0 0,9-6 0 0 0,2-1 0 0 0,0-1 0 0 0,0 1 0 0 0,0-1 0 0 0,-1 1 0 0 0,1 0 0 0 0,0-1 0 0 0,0 1 0 0 0,-1-1 0 0 0,1 1 0 0 0,0-1 0 0 0,-1 1 0 0 0,1-1 0 0 0,-1 1 0 0 0,1-1 0 0 0,-1 0 0 0 0,1 1 0 0 0,0-1 0 0 0,-1 1 0 0 0,1-1 0 0 0,-1 0 0 0 0,0 1 0 0 0,-16 10 0 0 0,17-11 0 0 0,-1 0 0 0 0,1 0 0 0 0,0 1 0 0 0,0-1 0 0 0,0 0 0 0 0,-1 0 0 0 0,1 1 0 0 0,0-1 0 0 0,0 0 0 0 0,0 0 0 0 0,0 1 0 0 0,-1-1 0 0 0,1 0 0 0 0,0 1 0 0 0,0-1 0 0 0,0 0 0 0 0,0 1 0 0 0,0-1 0 0 0,0 0 0 0 0,0 1 0 0 0,0-1 0 0 0,0 0 0 0 0,0 1 0 0 0,0-1 0 0 0,0 0 0 0 0,0 1 0 0 0,0-1 0 0 0,0 0 0 0 0,1 0 0 0 0,-1 1 0 0 0,0-1 0 0 0,0 0 0 0 0,0 1 0 0 0,0-1 0 0 0,0 0 0 0 0,1 0 0 0 0,-1 1 0 0 0,0-1 0 0 0,0 0 0 0 0,1 0 0 0 0,-1 1 0 0 0,0-1 0 0 0,0 0 0 0 0,1 0 0 0 0,-1 0 0 0 0,0 0 0 0 0,0 0 0 0 0,1 1 0 0 0,1 0 0 0 0,-1 1 0 0 0,1 0 0 0 0,-1 0 0 0 0,1 0 0 0 0,-1 0 0 0 0,0 0 0 0 0,0 0 0 0 0,1 3 0 0 0,3 2 0 0 0,-3-5 0 0 0,0 1 0 0 0,0 0 0 0 0,1-1 0 0 0,-1 1 0 0 0,1 0 0 0 0,-1-1 0 0 0,1 0 0 0 0,0 1 0 0 0,0-1 0 0 0,0 0 0 0 0,6 2 0 0 0,-5-3 0 0 0,1 0 0 0 0,-1 0 0 0 0,1-1 0 0 0,8 1 0 0 0,-4-1 0 0 0,5-1 0 0 0,-11-2 0 0 0,-2 1 0 0 0,1 1-86 0 0,0-1 1 0 0,1 1-1 0 0,-1 0 0 0 0,0 0 1 0 0,1 0-1 0 0,-1 0 0 0 0,4-1 1 0 0,11-4-614 0 0,-21 3-1641 0 0,0-3-5720 0 0,4 5 348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3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240 263 15663 0 0,'0'0'719'0'0,"0"0"-20"0"0,1-1-449 0 0,9-10-396 0 0,6-7 3186 0 0,-14 17-2800 0 0,-1-1 0 0 0,1 0 0 0 0,0 0 1 0 0,-1 0-1 0 0,0 0 0 0 0,1-1 1 0 0,-1 1-1 0 0,1-3 0 0 0,-2 4 276 0 0,0-4 489 0 0,1 4-862 0 0,-1 0 0 0 0,0 0 1 0 0,0 0-1 0 0,0 0 0 0 0,0 0 1 0 0,0 0-1 0 0,0 0 0 0 0,0 1 0 0 0,0-1 1 0 0,0 0-1 0 0,-1 0 0 0 0,1 0 1 0 0,0 0-1 0 0,-1 0 0 0 0,1 0 1 0 0,0 0-1 0 0,-2-1 0 0 0,-3 2-63 0 0,-1 0 1 0 0,0 0-1 0 0,1 0 0 0 0,-1 1 0 0 0,1-1 0 0 0,-1 2 1 0 0,1-1-1 0 0,-1 0 0 0 0,1 1 0 0 0,0 0 0 0 0,-1 0 1 0 0,1 1-1 0 0,0 0 0 0 0,1 0 0 0 0,-7 4 1 0 0,-10 8 272 0 0,1 2 1 0 0,-18 19 0 0 0,24-22 244 0 0,3-4-758 0 0,1 1 0 0 0,1 0 0 0 0,0 1 0 0 0,1 0 0 0 0,0 0 0 0 0,1 1 1 0 0,0 0-1 0 0,1 0 0 0 0,0 0 0 0 0,-5 22 0 0 0,10-32 160 0 0,1-1 0 0 0,-1 0 0 0 0,1 1 0 0 0,0-1 0 0 0,0 0 0 0 0,0 0 0 0 0,0 1 0 0 0,1-1 0 0 0,-1 0 0 0 0,1 1 0 0 0,-1-1 0 0 0,1 0 0 0 0,0 0 0 0 0,1 4 0 0 0,5 2 0 0 0,-4-6 0 0 0,-1-1 0 0 0,1 0 0 0 0,0 0 0 0 0,-1 0 0 0 0,1 0 0 0 0,0-1 0 0 0,-1 1 0 0 0,1-1 0 0 0,0 0 0 0 0,0 0 0 0 0,0 0 0 0 0,0 0 0 0 0,-1 0 0 0 0,1 0 0 0 0,0-1 0 0 0,0 1 0 0 0,-1-1 0 0 0,1 0 0 0 0,0 0 0 0 0,-1 0 0 0 0,5-2 0 0 0,6-4 0 0 0,1 0 0 0 0,19-14 0 0 0,-32 20 0 0 0,20-15 0 0 0,-1-1 0 0 0,-1-1 0 0 0,24-29 0 0 0,-22 24 0 0 0,-6 5 0 0 0,0 0 0 0 0,-2-1 0 0 0,21-39 0 0 0,21-67 0 0 0,-49 107 621 0 0,-1 0 1 0 0,4-28-1 0 0,-6 33-509 0 0,-3 12-112 0 0,0 1 1 0 0,0 0-1 0 0,0 0 0 0 0,0 0 1 0 0,0 0-1 0 0,0-1 1 0 0,0 1-1 0 0,1 0 0 0 0,-1 0 1 0 0,0-1-1 0 0,0 1 0 0 0,0 0 1 0 0,0 0-1 0 0,0 0 0 0 0,0-1 1 0 0,-1 1-1 0 0,1 0 0 0 0,0 0 1 0 0,0 0-1 0 0,0-1 1 0 0,0 1-1 0 0,0 0 0 0 0,0 0 1 0 0,0 0-1 0 0,0-1 0 0 0,0 1 1 0 0,0 0-1 0 0,-1 0 0 0 0,1 0 1 0 0,0 0-1 0 0,0 0 0 0 0,0-1 1 0 0,0 1-1 0 0,-1 0 1 0 0,1 0-1 0 0,0 0 0 0 0,0 0 1 0 0,0 0-1 0 0,0 0 0 0 0,-1 0 1 0 0,1-1-1 0 0,0 1 0 0 0,0 0 1 0 0,0 0-1 0 0,-1 0 0 0 0,1 0 1 0 0,0 0-1 0 0,0 0 1 0 0,-1 0-1 0 0,1 0 0 0 0,0 0 1 0 0,0 0-1 0 0,0 0 0 0 0,-1 0 1 0 0,1 1-1 0 0,-8 2-4 0 0,8-3 4 0 0,-4 2 0 0 0,1 1 0 0 0,-1 0 0 0 0,1-1 0 0 0,-1 1 0 0 0,1 0 0 0 0,0 1 0 0 0,1-1 0 0 0,-1 1 0 0 0,-3 6 0 0 0,-18 37 0 0 0,20-37 0 0 0,-21 52 0 0 0,-25 97 0 0 0,47-148 0 0 0,1 0 0 0 0,0 1 0 0 0,1-1 0 0 0,0 0 0 0 0,1 1 0 0 0,0-1 0 0 0,3 13 0 0 0,-2-18 0 0 0,0 0 0 0 0,0-1 0 0 0,1 1 0 0 0,0-1 0 0 0,0 0 0 0 0,0 1 0 0 0,4 4 0 0 0,-4-7 0 0 0,0 0 0 0 0,0-1 0 0 0,0 1 0 0 0,0-1 0 0 0,0 1 0 0 0,1-1 0 0 0,-1 0 0 0 0,1 0 0 0 0,0 0 0 0 0,0 0 0 0 0,0 0 0 0 0,-1-1 0 0 0,5 2 0 0 0,-4-2-85 0 0,1 0 0 0 0,-1-1 0 0 0,1 1 1 0 0,0-1-1 0 0,-1 0 0 0 0,1 0 0 0 0,0 0 0 0 0,0 0 0 0 0,-1-1 0 0 0,1 1 1 0 0,0-1-1 0 0,-1 0 0 0 0,1 0 0 0 0,3-2 0 0 0,2-1-410 0 0,1 0 1 0 0,-1-1-1 0 0,16-11 0 0 0,3-8-3833 0 0,-13 10-3860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3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19351 0 0,'9'0'940'0'0,"4"-3"-161"0"0,-11 2-742 0 0,1 0-1 0 0,-1 1 0 0 0,1 0 1 0 0,-1-1-1 0 0,1 1 1 0 0,-1 0-1 0 0,1 0 1 0 0,-1 0-1 0 0,1 0 1 0 0,3 1-1 0 0,3 1 350 0 0,5 1 750 0 0,0 0 0 0 0,17 7 0 0 0,-26-8-911 0 0,-1 1-1 0 0,1-1 1 0 0,0 1-1 0 0,-1 0 1 0 0,1 0 0 0 0,-1 1-1 0 0,0-1 1 0 0,0 1-1 0 0,5 6 1 0 0,0 1-72 0 0,-1 1 0 0 0,0 0 0 0 0,-1 1 0 0 0,-1 0 0 0 0,1 0 0 0 0,5 20 0 0 0,17 84 887 0 0,-24-94-999 0 0,14 43-41 0 0,-19-64 0 0 0,1 0 0 0 0,-1 0 0 0 0,1 1 0 0 0,0-1 0 0 0,0 0 0 0 0,0 0 0 0 0,0 0 0 0 0,0-1 0 0 0,3 4 0 0 0,-1 0 0 0 0,3 1 0 0 0,1-5 0 0 0,-1-6 0 0 0,-5 4-151 0 0,0 0-1 0 0,0 0 1 0 0,0-1-1 0 0,0 1 1 0 0,0 0 0 0 0,0-1-1 0 0,0 1 1 0 0,0-1-1 0 0,-1 1 1 0 0,1-1 0 0 0,-1 0-1 0 0,1 1 1 0 0,-1-1-1 0 0,0 1 1 0 0,1-1 0 0 0,-1 0-1 0 0,0 1 1 0 0,0-1-1 0 0,0 0 1 0 0,0 1 0 0 0,0-1-1 0 0,-1 0 1 0 0,0-1-1 0 0,1 0-166 0 0,-2-3-896 0 0,1-1 1 0 0,-1 1-1 0 0,-1 0 1 0 0,-4-10-1 0 0,5 12 505 0 0,-7-15-6458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3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21191 0 0,'0'0'480'0'0,"0"0"67"0"0,0 0 31 0 0,0 0-56 0 0,0 0-201 0 0,0 0 424 0 0,0 0 226 0 0,0 0 42 0 0,-1 2-59 0 0,-4 10-805 0 0,-2-1 1 0 0,1 0 0 0 0,-2 0-1 0 0,1-1 1 0 0,-2 0 0 0 0,1 0-1 0 0,-16 13 1 0 0,-76 56 930 0 0,75-61-1016 0 0,-27 19-2599 0 0,35-27-811 0 0,-21 10-1 0 0,28-16-5441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3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15663 0 0,'0'0'719'0'0,"0"0"-20"0"0,-4-3 352 0 0,4 1 6148 0 0,0 1-7068 0 0,1 0-1 0 0,0-1 1 0 0,-1 1-1 0 0,1 0 1 0 0,0 0 0 0 0,0 0-1 0 0,0 0 1 0 0,0 0-1 0 0,0 0 1 0 0,0 0-1 0 0,0 1 1 0 0,0-1 0 0 0,0 0-1 0 0,1 0 1 0 0,-1 1-1 0 0,0-1 1 0 0,0 1 0 0 0,3-1-1 0 0,28-9 62 0 0,-26 8 348 0 0,4-1-363 0 0,3 0 89 0 0,0-1 0 0 0,1 1 0 0 0,-1 1 0 0 0,0 0 0 0 0,1 1 0 0 0,-1 1 0 0 0,1 0 0 0 0,-1 1 0 0 0,1 0 0 0 0,15 4 0 0 0,-28-5-603 0 0,-1 0-138 0 0,0 0-33 0 0,0 0-4 0 0,0 0 0 0 0,0 0 0 0 0,0 0-1183 0 0,0 0-4966 0 0,0 0-2127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3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21191 0 0,'0'0'480'0'0,"0"0"67"0"0,0 0 31 0 0,2 0-56 0 0,7 1-271 0 0,-1-1 1 0 0,1-1-1 0 0,0 1 1 0 0,12-4-1 0 0,10 0 1542 0 0,97-15 1426 0 0,-110 16-3143 0 0,-11 2-140 0 0,-6 0-273 0 0,-1 1-138 0 0,0 0-1841 0 0,0 0-7236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13823 0 0,'0'0'315'0'0,"0"0"45"0"0,0 0 21 0 0,0 0-49 0 0,0 0-81 0 0,0 0 481 0 0,0 0 237 0 0,0 0 45 0 0,0 0 8 0 0,0 0 2 0 0,0 0 0 0 0,0 0 0 0 0,0 0-69 0 0,0 0-290 0 0,0 0-121 0 0,0 0-28 0 0,0 0-4 0 0,0 0 0 0 0,0 0 0 0 0,0 0 0 0 0,0 0-68 0 0,5 0-289 0 0,12-1-66 0 0,-13 0 282 0 0,-3 1 117 0 0,10 0-225 0 0,-1-1 0 0 0,12-3 0 0 0,10-2 65 0 0,41-6-328 0 0,-41 5 0 0 0,35-2 0 0 0,-59 8-64 0 0,-6 1-273 0 0,-2 0-138 0 0,-9 2-545 0 0,-11 5-1345 0 0,10-4-4088 0 0,-1 0-1705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4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12 338 13823 0 0,'0'0'315'0'0,"0"0"45"0"0,0 0 21 0 0,0 0-49 0 0,0 0-12 0 0,-5 4 1623 0 0,3-5 5022 0 0,1-3-6710 0 0,0 0 0 0 0,0 0 0 0 0,0-1 0 0 0,1 1-1 0 0,-1 0 1 0 0,1-1 0 0 0,1 1 0 0 0,-1 0 0 0 0,0-1 0 0 0,1 1-1 0 0,2-7 1 0 0,2-9 70 0 0,11-21 0 0 0,-12 31 74 0 0,2-6-298 0 0,1 0 1 0 0,1 0-1 0 0,1 1 1 0 0,0 0 0 0 0,1 1-1 0 0,1 0 1 0 0,0 0-1 0 0,1 1 1 0 0,0 1-1 0 0,18-15 1 0 0,-22 23-102 0 0,0-1 0 0 0,0 1 0 0 0,0 0 0 0 0,12-4 0 0 0,-11 7 0 0 0,-7 1 0 0 0,0 0 0 0 0,0 0 0 0 0,1 0 0 0 0,-1 0 0 0 0,0 1 0 0 0,0-1 0 0 0,0 1 0 0 0,0 0 0 0 0,0-1 0 0 0,0 1 0 0 0,0 0 0 0 0,0 0 0 0 0,0 0 0 0 0,0 1 0 0 0,0-1 0 0 0,-1 0 0 0 0,1 1 0 0 0,0-1 0 0 0,-1 1 0 0 0,1-1 0 0 0,-1 1 0 0 0,0 0 0 0 0,1 0 0 0 0,-1-1 0 0 0,0 1 0 0 0,0 0 0 0 0,1 4 0 0 0,2 6 0 0 0,0-1 0 0 0,2 16 0 0 0,-4-19 0 0 0,-1-4 17 0 0,-1 0 1 0 0,0 1-1 0 0,0-1 0 0 0,0 0 0 0 0,0 0 1 0 0,-1 1-1 0 0,0-1 0 0 0,-2 7 0 0 0,-13 33 125 0 0,15-39-150 0 0,0-3 218 0 0,-1 1 0 0 0,1-1 0 0 0,-1 1 0 0 0,1-1-1 0 0,-1 1 1 0 0,-3 2 0 0 0,4-3-85 0 0,-4 1-18 0 0,4-5-58 0 0,1-5-40 0 0,0 7-9 0 0,1-5 0 0 0,0 0 0 0 0,1 0 0 0 0,0 0 0 0 0,0 0 0 0 0,0 0 0 0 0,0 0 0 0 0,1 0 0 0 0,0 1 0 0 0,4-6 0 0 0,33-36 0 0 0,-22 29 0 0 0,1 1 0 0 0,38-25 0 0 0,-46 35 0 0 0,0 0 0 0 0,1 1 0 0 0,-1 0 0 0 0,1 1 0 0 0,1 0 0 0 0,-1 1 0 0 0,0 0 0 0 0,1 1 0 0 0,-1 0 0 0 0,1 1 0 0 0,17 1 0 0 0,-26 0 0 0 0,0 0 0 0 0,0 0 0 0 0,0 1 0 0 0,0-1 0 0 0,-1 1 0 0 0,1 0 0 0 0,0 0 0 0 0,0 0 0 0 0,-1 1 0 0 0,1-1 0 0 0,-1 1 0 0 0,1 0 0 0 0,-1 0 0 0 0,0 0 0 0 0,0 0 0 0 0,1 1 0 0 0,-2-1 0 0 0,1 1 0 0 0,0 0 0 0 0,0 0 0 0 0,-1 0 0 0 0,0 0 0 0 0,0 0 0 0 0,0 1 0 0 0,3 4 0 0 0,-1 2 0 0 0,0 0 0 0 0,-1 1 0 0 0,0-1 0 0 0,2 12 0 0 0,-3 5 0 0 0,-1 35 0 0 0,-1-54-64 0 0,0-7-273 0 0,0-1-138 0 0,0 0-33 0 0,0 0-140 0 0,0 0-572 0 0,0 0-253 0 0,0 0-51 0 0,0 0-11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4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 6447 0 0,'0'0'142'0'0,"0"0"22"0"0,0 0 13 0 0,0 0 123 0 0,0 0 468 0 0,0 0 205 0 0,0 0 41 0 0,0 0-61 0 0,0 0-288 0 0,0 0-121 0 0,0 0-28 0 0,0 0 66 0 0,0 0 288 0 0,0 0 122 0 0,0 0 28 0 0,-15-5 4100 0 0,12 4-5548 0 0,-5-4 4599 0 0,8 5-4103 0 0,0 0 0 0 0,0 0 0 0 0,0 0 0 0 0,0-1 0 0 0,0 1 1 0 0,-1 0-1 0 0,1 0 0 0 0,0 0 0 0 0,0-1 0 0 0,0 1 1 0 0,0 0-1 0 0,0 0 0 0 0,0 0 0 0 0,0-1 0 0 0,0 1 0 0 0,0 0 1 0 0,0 0-1 0 0,0 0 0 0 0,1-1 0 0 0,-1 1 0 0 0,0 0 1 0 0,0 0-1 0 0,0 0 0 0 0,0-1 0 0 0,0 1 0 0 0,0 0 0 0 0,0 0 1 0 0,0 0-1 0 0,1 0 0 0 0,-1-1 0 0 0,0 1 0 0 0,0 0 1 0 0,0 0-1 0 0,0 0 0 0 0,1 0 0 0 0,-1 0 0 0 0,0 0 0 0 0,0 0 1 0 0,0-1-1 0 0,0 1 0 0 0,1 0 0 0 0,-1 0 0 0 0,0 0 1 0 0,1 0-1 0 0,3-2 46 0 0,1-1 1 0 0,0 1 0 0 0,0 0-1 0 0,0 1 1 0 0,1-1 0 0 0,-1 1-1 0 0,0 0 1 0 0,1 0 0 0 0,-1 1-1 0 0,0 0 1 0 0,1 0 0 0 0,-1 0-1 0 0,8 1 1 0 0,71-2-115 0 0,3 1 0 0 0,-84 1 0 0 0,-2-1 0 0 0,23-5 0 0 0,-5 4-11753 0 0,-19 1 9706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4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13823 0 0,'0'0'630'0'0,"0"0"-13"0"0,0 0-252 0 0,0 0 391 0 0,0 0 216 0 0,0 0 42 0 0,0 0 8 0 0,0 0 2 0 0,0 0 0 0 0,0 0 0 0 0,0 0-69 0 0,0 0-290 0 0,0 0-121 0 0,0 0-28 0 0,0 0-72 0 0,1 1-289 0 0,1 3-97 0 0,0-1 1 0 0,-1 1 0 0 0,1-1-1 0 0,-1 1 1 0 0,0 0 0 0 0,0 0-1 0 0,0 0 1 0 0,0 0 0 0 0,-1 0-1 0 0,1 0 1 0 0,-1 4 0 0 0,-1 9 489 0 0,-4 24 1 0 0,2-10-285 0 0,-1 6-264 0 0,1-16 0 0 0,2 1 0 0 0,0 30 0 0 0,2-43 0 0 0,-1-1-133 0 0,0-6-563 0 0,0-2-258 0 0,0 0-56 0 0,0 0-81 0 0,0 0-286 0 0,0 0-126 0 0,0 0-29 0 0,0 0-4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5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29 13823 0 0,'0'0'315'0'0,"0"0"45"0"0,0 0 21 0 0,0 0-49 0 0,0 0-149 0 0,0 0 194 0 0,0 0 110 0 0,0 0 22 0 0,0 0 3 0 0,0 0 0 0 0,0 0 0 0 0,0 0 0 0 0,6-2 541 0 0,-5 0 4630 0 0,-6-1-5603 0 0,-1 0 1 0 0,1 0-1 0 0,0 0 0 0 0,-1 1 1 0 0,0 0-1 0 0,1 0 0 0 0,-1 0 1 0 0,0 0-1 0 0,0 1 0 0 0,0 0 0 0 0,0 1 1 0 0,-11-1-1 0 0,-4 2 260 0 0,1 1 0 0 0,-32 7 0 0 0,-12 9-340 0 0,38-10 0 0 0,-49 18 0 0 0,67-22 0 0 0,8-4 0 0 0,0 0 0 0 0,-1 0 0 0 0,1 0 0 0 0,0 0 0 0 0,0 0 0 0 0,-1 1 0 0 0,1-1 0 0 0,0 0 0 0 0,0 0 0 0 0,-1 0 0 0 0,1 0 0 0 0,0 1 0 0 0,0-1 0 0 0,0 0 0 0 0,-1 0 0 0 0,1 0 0 0 0,0 1 0 0 0,0-1 0 0 0,0 0 0 0 0,0 0 0 0 0,0 1 0 0 0,-1-1 0 0 0,1 0 0 0 0,0 0 0 0 0,0 1 0 0 0,0-1 0 0 0,0 0 0 0 0,0 1 0 0 0,0-1 0 0 0,0 0 0 0 0,0 0 0 0 0,0 1 0 0 0,0-1 0 0 0,0 0 0 0 0,0 1 0 0 0,0-1 0 0 0,0 0 0 0 0,0 0 0 0 0,0 1 0 0 0,1-1 0 0 0,-1 0 0 0 0,0 0 0 0 0,0 1 0 0 0,0-1 0 0 0,0 0 0 0 0,0 0 0 0 0,1 1 0 0 0,-1-1 0 0 0,0 0 0 0 0,0 0 0 0 0,0 0 0 0 0,1 1 0 0 0,-1-1 0 0 0,1 0 0 0 0,5 7 0 0 0,-2-4 0 0 0,0 1 0 0 0,1-1 0 0 0,0 0 0 0 0,-1 0 0 0 0,1 0 0 0 0,0-1 0 0 0,0 0 0 0 0,0 0 0 0 0,1 0 0 0 0,7 1 0 0 0,7 3 0 0 0,1 1 0 0 0,-15-6 0 0 0,-1 0 0 0 0,0 1 0 0 0,0-1 0 0 0,0 1 0 0 0,0 1 0 0 0,0-1 0 0 0,0 1 0 0 0,0-1 0 0 0,-1 1 0 0 0,0 1 0 0 0,1-1 0 0 0,-1 1 0 0 0,0 0 0 0 0,3 4 0 0 0,-3-4 0 0 0,-3-3 0 0 0,0 1 0 0 0,0 0 0 0 0,0 0 0 0 0,1-1 0 0 0,-2 1 0 0 0,1 0 0 0 0,0 0 0 0 0,0 0 0 0 0,-1 0 0 0 0,1 0 0 0 0,0 3 0 0 0,0-2 0 0 0,0 1 0 0 0,-1-1 0 0 0,1 1 0 0 0,-1 0 0 0 0,0-1 0 0 0,0 1 0 0 0,0 0 0 0 0,0-1 0 0 0,-1 1 0 0 0,1 0 0 0 0,-1-1 0 0 0,0 1 0 0 0,0-1 0 0 0,0 1 0 0 0,-1-1 0 0 0,1 1 0 0 0,-1-1 0 0 0,0 0 0 0 0,0 0 0 0 0,0 0 0 0 0,0 0 0 0 0,-4 4 0 0 0,-5 4 0 0 0,0 0 0 0 0,-1-1 0 0 0,-26 17 0 0 0,13-9 0 0 0,3-2 0 0 0,-1-1 0 0 0,-1 0 0 0 0,-50 20 0 0 0,20-7 0 0 0,42-22 0 0 0,9-4 0 0 0,1-1 0 0 0,-1 1 0 0 0,0-1 0 0 0,1 0 0 0 0,-1 0 0 0 0,0 0 0 0 0,-3 1 0 0 0,48 9 0 0 0,-19-10 0 0 0,1 0 0 0 0,0-2 0 0 0,41-7 0 0 0,-32 4 0 0 0,35-1 0 0 0,-44 5 0 0 0,0-1 0 0 0,0-2 0 0 0,0 0 0 0 0,28-8 0 0 0,-22 10 0 0 0,-27 0-513 0 0,-7 1-693 0 0,-9 4-1278 0 0,6 1 951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5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13823 0 0,'0'0'315'0'0,"0"0"45"0"0,0 0 21 0 0,0 0-49 0 0,0 0-81 0 0,0 0 481 0 0,0 0 237 0 0,0 0 45 0 0,0 0 8 0 0,2 0 2 0 0,23 1 2644 0 0,-12 12-1584 0 0,-9-11-1700 0 0,-2 0-244 0 0,1 0-1 0 0,-1-1 1 0 0,1 1-1 0 0,-1 0 1 0 0,0 0-1 0 0,0 1 1 0 0,0-1 0 0 0,3 5-1 0 0,1 3-54 0 0,0 1 1 0 0,0 0-1 0 0,-1 0 0 0 0,0 1 1 0 0,-1-1-1 0 0,0 1 0 0 0,-1 0 1 0 0,-1 0-1 0 0,0 0 0 0 0,0 0 1 0 0,-1 13-1 0 0,0 5 171 0 0,-2 1 0 0 0,-1-1 0 0 0,-9 41 0 0 0,5-39-169 0 0,-29 125 1266 0 0,29-140-1252 0 0,-2 0 1 0 0,1 0-1 0 0,-2-1 0 0 0,0 0 1 0 0,-12 15-1 0 0,16-24-101 0 0,-1-1 0 0 0,1 0 0 0 0,-1-1 0 0 0,-7 6 0 0 0,-10 9 0 0 0,18-16 0 0 0,-1-1 0 0 0,1 1 0 0 0,-1-1 0 0 0,0 0 0 0 0,-1 0 0 0 0,1 0 0 0 0,0-1 0 0 0,-8 2 0 0 0,-2-1 0 0 0,5-3 0 0 0,11 0-1165 0 0,0 0 1085 0 0,0 0 0 0 0,0-1 0 0 0,0 1 0 0 0,0 0 0 0 0,0 0 1 0 0,0 0-1 0 0,1 0 0 0 0,-1 0 0 0 0,0 0 0 0 0,0 0 0 0 0,0-1 0 0 0,0 1 0 0 0,0 0 0 0 0,0 0 1 0 0,0 0-1 0 0,0 0 0 0 0,0 0 0 0 0,0 0 0 0 0,0-1 0 0 0,0 1 0 0 0,0 0 0 0 0,0 0 0 0 0,0 0 1 0 0,0 0-1 0 0,0 0 0 0 0,0-1 0 0 0,0 1 0 0 0,0 0 0 0 0,0 0 0 0 0,0 0 0 0 0,0 0 0 0 0,0 0 1 0 0,0 0-1 0 0,0-1 0 0 0,0 1 0 0 0,0 0 0 0 0,0 0 0 0 0,0 0 0 0 0,-1 0 0 0 0,1 0 0 0 0,0 0 1 0 0,0 0-1 0 0,0-1 0 0 0,0 1 0 0 0,0 0 0 0 0,0 0 36 0 0,0 0 0 0 0,-1 0 0 0 0,1 0 0 0 0,0 0 0 0 0,0 0 0 0 0,0-1 0 0 0,0 1 0 0 0,0 0 0 0 0,0 0 0 0 0,0 0 0 0 0,0 0 0 0 0,0 0 0 0 0,0 0 0 0 0,0 0 0 0 0,0 0 0 0 0,0-1 1 0 0,0 1-1 0 0,0 0 0 0 0,0 0 0 0 0,0 0 0 0 0,0 0 0 0 0,0 0 0 0 0,0 0 0 0 0,0 0 0 0 0,0-1 0 0 0,0 1 0 0 0,0 0 0 0 0,1 0 0 0 0,-1 0 0 0 0,0 0 0 0 0,0 0 0 0 0,0 0 0 0 0,0 0 0 0 0,0 0 0 0 0,0 0 0 0 0,0-1 0 0 0,0 1 0 0 0,0 0 0 0 0,0 0 0 0 0,1 0 0 0 0,-1 0 0 0 0,0 0-19 0 0,0 0 0 0 0,0 0 0 0 0,0 0 0 0 0,1 0-1 0 0,-1 0 1 0 0,0-1 0 0 0,0 1 0 0 0,0 0 0 0 0,0 0 0 0 0,0 0 0 0 0,0 0 0 0 0,0 0-1 0 0,1-1 1 0 0,-1 1 0 0 0,0 0 0 0 0,0 0 0 0 0,0 0 0 0 0,0 0 0 0 0,0-1 0 0 0,0 1-1 0 0,0 0 1 0 0,0 0 0 0 0,0 0 0 0 0,0 0 0 0 0,0-1 0 0 0,0 1 0 0 0,0 0-1 0 0,0 0 1 0 0,0 0 0 0 0,0 0 0 0 0,0-1 0 0 0,0 1 0 0 0,0 0 0 0 0,0 0 0 0 0,0 0-1 0 0,0 0 1 0 0,-1-1 0 0 0,1 1 0 0 0,0 0 0 0 0,0 0 0 0 0,0 0 0 0 0,0 0 0 0 0,0 0-1 0 0,0-1 1 0 0,0 1 0 0 0,-1 0 0 0 0,1 0 0 0 0,-10-12-1973 0 0,10 11 1890 0 0,-1 0-1 0 0,1 0 1 0 0,0 0 0 0 0,0 0 0 0 0,0 0 0 0 0,0 0 0 0 0,0 1-1 0 0,0-1 1 0 0,0 0 0 0 0,0 0 0 0 0,0 0 0 0 0,0 0-1 0 0,1-1 1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5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10 211 15663 0 0,'0'0'356'0'0,"0"0"50"0"0,0 0 20 0 0,-3-8 92 0 0,1 3-262 0 0,1 1 1 0 0,0-1 0 0 0,0 0 0 0 0,0 0 0 0 0,1 0 0 0 0,0 1 0 0 0,0-1 0 0 0,0 0 0 0 0,0 0-1 0 0,1 0 1 0 0,0 0 0 0 0,0 1 0 0 0,0-1 0 0 0,0 0 0 0 0,3-4 0 0 0,2-5 765 0 0,1 0 0 0 0,1 1 0 0 0,14-19 0 0 0,-18 27-937 0 0,-1 0-1 0 0,1 1 1 0 0,1-1-1 0 0,-1 1 1 0 0,0 0 0 0 0,10-6-1 0 0,-12 9-27 0 0,1-1-1 0 0,0 1 1 0 0,-1-1-1 0 0,1 1 1 0 0,0 0-1 0 0,0 0 1 0 0,0 0-1 0 0,0 1 1 0 0,0-1-1 0 0,0 1 1 0 0,0-1-1 0 0,0 1 1 0 0,0 0 0 0 0,5 1-1 0 0,17 1 552 0 0,-24-2-608 0 0,0 0 0 0 0,0 0 0 0 0,-1 0 0 0 0,1 0 0 0 0,-1 0 0 0 0,1 0 0 0 0,0 1 0 0 0,-1-1 0 0 0,1 0 0 0 0,0 1 0 0 0,-1-1 0 0 0,1 0 0 0 0,-1 1 0 0 0,1-1 0 0 0,-1 0 0 0 0,1 1 0 0 0,-1-1 0 0 0,1 1 0 0 0,-1-1 0 0 0,1 1 0 0 0,-1-1 0 0 0,1 1 0 0 0,-1 0 0 0 0,0-1 0 0 0,1 1 0 0 0,-1 1 0 0 0,1-1 0 0 0,1 3 0 0 0,0 1 0 0 0,0-1 0 0 0,0 0 0 0 0,-1 0 0 0 0,0 1 0 0 0,0-1 0 0 0,0 0 0 0 0,0 1 0 0 0,-1-1 0 0 0,1 1 0 0 0,-1-1 0 0 0,-1 10 0 0 0,0-6 0 0 0,-1 0 0 0 0,0 0 0 0 0,0 0 0 0 0,0-1 0 0 0,-1 1 0 0 0,0 0 0 0 0,-5 8 0 0 0,7-16 0 0 0,1 0 0 0 0,0 0 0 0 0,0 1 0 0 0,0-1 0 0 0,0 0 0 0 0,0 0 0 0 0,0 0 0 0 0,0 0 0 0 0,0 0 0 0 0,0 1 0 0 0,0-1 0 0 0,-1 0 0 0 0,1 0 0 0 0,0 0 0 0 0,0 0 0 0 0,0 0 0 0 0,0 0 0 0 0,0 0 0 0 0,-1 0 0 0 0,1 1 0 0 0,0-1 0 0 0,0 0 0 0 0,0 0 0 0 0,0 0 0 0 0,0 0 0 0 0,-1 0 0 0 0,1 0 0 0 0,0 0 0 0 0,0 0 0 0 0,0 0 0 0 0,0 0 0 0 0,-1 0 0 0 0,1 0 0 0 0,0 0 0 0 0,0 0 0 0 0,0 0 0 0 0,0 0 0 0 0,-1 0 0 0 0,1 0 0 0 0,0 0 0 0 0,0-1 0 0 0,0 1 0 0 0,0 0 0 0 0,-1 0 0 0 0,1 0 0 0 0,0 0 0 0 0,0 0 0 0 0,0 0 0 0 0,0 0 0 0 0,0-1 0 0 0,0 1 0 0 0,0 0 0 0 0,-1 0 0 0 0,1 0 0 0 0,0 0 0 0 0,0 0 0 0 0,0-1 0 0 0,0 1 0 0 0,0 0 0 0 0,0 0 0 0 0,0 0 0 0 0,0 0 0 0 0,0-1 0 0 0,0 1 0 0 0,0 0 0 0 0,0 0 0 0 0,-3-10 0 0 0,2 7 0 0 0,1 0 0 0 0,0-1 0 0 0,1 1 0 0 0,-1 0 0 0 0,0 0 0 0 0,1 0 0 0 0,0-1 0 0 0,0 1 0 0 0,0 0 0 0 0,0 0 0 0 0,0 0 0 0 0,1 0 0 0 0,-1 1 0 0 0,1-1 0 0 0,0 0 0 0 0,-1 0 0 0 0,1 1 0 0 0,1 0 0 0 0,1-3 0 0 0,7-6 0 0 0,0 2 0 0 0,22-17 0 0 0,-23 19 0 0 0,-6 4 0 0 0,1 1 0 0 0,-1-1 0 0 0,1 1 0 0 0,-1 0 0 0 0,1 0 0 0 0,0 0 0 0 0,0 1 0 0 0,6-1 0 0 0,-9 1 0 0 0,0 1 0 0 0,-1 0 0 0 0,1-1 0 0 0,0 1 0 0 0,0 0 0 0 0,-1 1 0 0 0,1-1 0 0 0,0 0 0 0 0,0 0 0 0 0,-1 1 0 0 0,4 0 0 0 0,0 1 0 0 0,8 3 0 0 0,-10 0 0 0 0,-2-3 0 0 0,2 2 0 0 0,0 1 0 0 0,0-1 0 0 0,-1 1 0 0 0,0 0 0 0 0,0 0 0 0 0,0 0 0 0 0,0 0 0 0 0,-1 0 0 0 0,0 0 0 0 0,0 0 0 0 0,0 0 0 0 0,0 7 0 0 0,-1-10 8 0 0,0-1-12 0 0,0 0 0 0 0,0-1 1 0 0,0 1-1 0 0,0 0 0 0 0,0-1 0 0 0,-1 1 0 0 0,1 0 1 0 0,0-1-1 0 0,0 1 0 0 0,-1 0 0 0 0,1-1 1 0 0,0 1-1 0 0,-1 0 0 0 0,1-1 0 0 0,0 1 0 0 0,-1-1 1 0 0,1 1-1 0 0,-1 0 0 0 0,0 0-333 0 0,1-1-138 0 0,0 0-1125 0 0,-1 1-4590 0 0,-3 5-1968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5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51 11975 0 0,'0'0'267'0'0,"0"0"42"0"0,0 0 17 0 0,0-2-28 0 0,4-26 1603 0 0,-3 9 3877 0 0,-1 17-5265 0 0,0 2-1 0 0,0 0 0 0 0,0 0 0 0 0,0 0-68 0 0,0 0-217 0 0,0 0 161 0 0,-1 0-345 0 0,0 1 0 0 0,0-1 1 0 0,0 0-1 0 0,1 1 0 0 0,-1-1 0 0 0,0 1 1 0 0,0-1-1 0 0,0 1 0 0 0,1-1 0 0 0,-1 1 0 0 0,0-1 1 0 0,1 1-1 0 0,-1 0 0 0 0,0-1 0 0 0,1 1 1 0 0,-1 0-1 0 0,1 0 0 0 0,-2 1 0 0 0,-8 17 712 0 0,9-16-726 0 0,-15 39-29 0 0,1 1 0 0 0,3 0 0 0 0,-9 55 0 0 0,17-81 0 0 0,-31 149 0 0 0,32-143 0 0 0,3-23 2 0 0,0 0-1 0 0,0 1 0 0 0,0-1 1 0 0,0 0-1 0 0,0 0 1 0 0,0 0-1 0 0,-1 0 0 0 0,1 1 1 0 0,0-1-1 0 0,0 0 1 0 0,0 0-1 0 0,0 0 0 0 0,0 0 1 0 0,0 1-1 0 0,0-1 1 0 0,0 0-1 0 0,1 0 0 0 0,-1 0 1 0 0,0 0-1 0 0,0 0 1 0 0,0 1-1 0 0,0-1 1 0 0,0 0-1 0 0,0 0 0 0 0,0 0 1 0 0,0 0-1 0 0,0 0 1 0 0,0 1-1 0 0,0-1 0 0 0,1 0 1 0 0,-1 0-1 0 0,0 0 1 0 0,0 0-1 0 0,0 0 0 0 0,0 0 1 0 0,0 0-1 0 0,0 1 1 0 0,1-1-1 0 0,-1 0 1 0 0,0 0-1 0 0,0 0 0 0 0,0 0 1 0 0,0 0-1 0 0,1 0 1 0 0,-1 0-1 0 0,0 0 0 0 0,0 0 1 0 0,0 0-1 0 0,0 0 1 0 0,1 0-1 0 0,-1 0 0 0 0,0 0 1 0 0,0 0-1 0 0,0 0 1 0 0,0 0-1 0 0,1 0 0 0 0,-1 0 1 0 0,0 0-1 0 0,0 0 1 0 0,0-1-1 0 0,0 1 1 0 0,1 0-1 0 0,7-6 282 0 0,-8 6-212 0 0,10-10 126 0 0,0 0 1 0 0,-1 0-1 0 0,0-1 1 0 0,-1 0-1 0 0,0 0 1 0 0,12-24-1 0 0,1-3 26 0 0,12-12-223 0 0,52-63 0 0 0,-83 111 72 0 0,1-1-1 0 0,-1 1 1 0 0,0-1-1 0 0,1 1 1 0 0,-1 0 0 0 0,1 0-1 0 0,0 0 1 0 0,0 1-1 0 0,0-1 1 0 0,0 1 0 0 0,0-1-1 0 0,5-1 1 0 0,-6 3 437 0 0,-2 0-66 0 0,1 0-428 0 0,1 1 0 0 0,-1 0 0 0 0,1 0 0 0 0,-1-1 0 0 0,0 1 0 0 0,1 0 0 0 0,-1 0 0 0 0,0 0 0 0 0,0 1 0 0 0,1 0 0 0 0,6 9-15 0 0,-9-6 0 0 0,1-4 0 0 0,-1 4 0 0 0,0 0 0 0 0,1-1 0 0 0,-1 1 0 0 0,-1-1 0 0 0,1 1 0 0 0,-1-1 0 0 0,0 0 0 0 0,0 0 0 0 0,0 1 0 0 0,0-1 0 0 0,-6 7 0 0 0,-2 1 0 0 0,0-1 0 0 0,-15 15 0 0 0,-46 32 0 0 0,64-51 0 0 0,4-4 0 0 0,0-1 0 0 0,0 1 0 0 0,0-1 0 0 0,0 0 0 0 0,0 0 0 0 0,0 0 0 0 0,-1 0 0 0 0,1-1 0 0 0,-8 3 0 0 0,11-4 0 0 0,0 0 0 0 0,0 0 0 0 0,0 0 0 0 0,0 0 0 0 0,-1 0 0 0 0,1 1 0 0 0,0-1 0 0 0,0 0 0 0 0,0 0 0 0 0,0 0 0 0 0,0 0 0 0 0,0 0 0 0 0,0 0 0 0 0,-1 0 0 0 0,1 0 0 0 0,0 0 0 0 0,0 0 0 0 0,0 0 0 0 0,0 0 0 0 0,0 0 0 0 0,-1 0 0 0 0,1 0 0 0 0,0 0 0 0 0,0 0 0 0 0,0 0 0 0 0,0 0 0 0 0,0 0 0 0 0,0 0 0 0 0,-1 0 0 0 0,1 0 0 0 0,0-1 0 0 0,0 1 0 0 0,0 0 0 0 0,0 0 0 0 0,0 0 0 0 0,0 0 0 0 0,0 0 0 0 0,0 0 0 0 0,-1 0 0 0 0,1 0 0 0 0,0 0 0 0 0,0-1 0 0 0,0 1 0 0 0,0 0 0 0 0,0 0 0 0 0,0 0 0 0 0,0 0 0 0 0,0 0 0 0 0,0 0 0 0 0,0-1 0 0 0,0 1 0 0 0,0 0 0 0 0,0 0 0 0 0,0 0 0 0 0,0 0 0 0 0,0 0 0 0 0,0 0 0 0 0,0-1 0 0 0,0 1 0 0 0,2-4 0 0 0,0-4 0 0 0,-1 6 0 0 0,-1-1 0 0 0,1 1 0 0 0,0 0 0 0 0,0 0 0 0 0,0 0 0 0 0,0 0 0 0 0,0 0 0 0 0,0 0 0 0 0,1 0 0 0 0,-1 0 0 0 0,1 1 0 0 0,-1-1 0 0 0,1 0 0 0 0,0 1 0 0 0,-1-1 0 0 0,1 1 0 0 0,0 0 0 0 0,0-1 0 0 0,0 1 0 0 0,4-1 0 0 0,-6 2 0 0 0,0-1 0 0 0,1 1 0 0 0,-1 0 0 0 0,1-1 0 0 0,-1 1 0 0 0,0 0 0 0 0,1 0 0 0 0,-1-1 0 0 0,1 1 0 0 0,-1 0 0 0 0,1 0 0 0 0,-1 0 0 0 0,1 0 0 0 0,-1 0 0 0 0,0 0 0 0 0,1 0 0 0 0,-1 0 0 0 0,1 0 0 0 0,-1 0 0 0 0,1 0 0 0 0,-1 0 0 0 0,1 0 0 0 0,-1 0 0 0 0,1 0 0 0 0,-1 0 0 0 0,1 0 0 0 0,-1 0 0 0 0,1 1 0 0 0,-1-1 0 0 0,0 0 0 0 0,1 0 0 0 0,-1 1 0 0 0,1-1 0 0 0,-1 0 0 0 0,0 1 0 0 0,1-1 0 0 0,-1 1 0 0 0,1-1 0 0 0,0 1 0 0 0,0 0 0 0 0,0-1 0 0 0,1 1 0 0 0,-1 0 0 0 0,0-1 0 0 0,0 1 0 0 0,0 0 0 0 0,0 0 0 0 0,0 0 0 0 0,-1 0 0 0 0,1 0 0 0 0,0 0 0 0 0,0 0 0 0 0,0 0 0 0 0,-1 0 0 0 0,1 0 0 0 0,-1 1 0 0 0,1-1 0 0 0,0 2 0 0 0,0 2 0 0 0,1 1 0 0 0,0-1 0 0 0,0 1 0 0 0,-1-1 0 0 0,0 1 0 0 0,0 0 0 0 0,-1 0 0 0 0,1-1 0 0 0,-2 11 0 0 0,1-3 0 0 0,1 0 0 0 0,2 19 0 0 0,2-13-64 0 0,-5-17-448 0 0,6 14-527 0 0,-1-12-2493 0 0,1-2-3863 0 0,2 0 1217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5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23039 0 0,'0'0'528'0'0,"0"0"69"0"0,0 0 38 0 0,6-5 112 0 0,51-52 3742 0 0,-45 44-2830 0 0,-12 21-1638 0 0,-2 7-25 0 0,-18 45 4 0 0,-13 45 0 0 0,32-95 0 0 0,0-9-5 0 0,1 0 1 0 0,0 0-1 0 0,0 0 1 0 0,0-1-1 0 0,0 1 0 0 0,0 0 1 0 0,0 0-1 0 0,0 0 0 0 0,0 0 1 0 0,0 0-1 0 0,1 0 1 0 0,-1-1-1 0 0,1 3 0 0 0,3 0-210 0 0,-3-3 94 0 0,1 1-46 0 0,-1 0 0 0 0,1 0 0 0 0,0 0 0 0 0,0 0 0 0 0,0-1 1 0 0,0 1-1 0 0,-1-1 0 0 0,1 1 0 0 0,0-1 0 0 0,0 0 0 0 0,0 1 0 0 0,0-1 1 0 0,0 0-1 0 0,0 0 0 0 0,0-1 0 0 0,0 1 0 0 0,0 0 0 0 0,0-1 1 0 0,0 1-1 0 0,0-1 0 0 0,0 1 0 0 0,2-2 0 0 0,12-9-7940 0 0,-6 0-243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5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23039 0 0,'0'0'528'0'0,"0"0"69"0"0,0 0 38 0 0,0 0-80 0 0,0 0-223 0 0,0 0 414 0 0,0 0 225 0 0,0 0 42 0 0,0 0-59 0 0,0 0-289 0 0,0 0-121 0 0,0 0-28 0 0,0 0-72 0 0,0 0-353 0 0,0 0-411 0 0,0 0-155 0 0,0 0-33 0 0,0 0-140 0 0,0 0-572 0 0,0 0-253 0 0,0 0-51 0 0,0 0-11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5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85 10135 0 0,'0'0'464'0'0,"0"0"-9"0"0,0 0-155 0 0,0 0 443 0 0,0 0 227 0 0,0 0 44 0 0,0 0 8 0 0,0 0 2 0 0,0 0 0 0 0,0 0 0 0 0,0 0-69 0 0,0 0-290 0 0,0 0-121 0 0,3-8 484 0 0,3-3-125 0 0,-1 0 0 0 0,2 0 0 0 0,0 1 0 0 0,10-13 0 0 0,-10 14-775 0 0,-6 8 360 0 0,-1 1 21 0 0,0 0-66 0 0,-10 6-278 0 0,1 0-165 0 0,5-5 0 0 0,1 1 0 0 0,0 0 0 0 0,0 1 0 0 0,-1-1 0 0 0,1 1 0 0 0,1-1 0 0 0,-1 1 0 0 0,0 0 0 0 0,1 0 0 0 0,-1 0 0 0 0,1 0 0 0 0,-4 7 0 0 0,1 1 0 0 0,0 1 0 0 0,1 0 0 0 0,0-1 0 0 0,-3 22 0 0 0,-5 17 0 0 0,10-40 0 0 0,5-1 0 0 0,-3-8 0 0 0,6 5 0 0 0,-4-5 0 0 0,0 0 0 0 0,-1-1 0 0 0,1 1 0 0 0,0-1 0 0 0,-1 0 0 0 0,1 1 0 0 0,0-1 0 0 0,0 0 0 0 0,2 0 0 0 0,2-1-700 0 0,0 0-1 0 0,0 0 1 0 0,0 0 0 0 0,0-1-1 0 0,0 0 1 0 0,-1 0 0 0 0,1-1-1 0 0,-1 1 1 0 0,1-1 0 0 0,-1-1-1 0 0,6-3 1 0 0,5-3-2118 0 0,-6 5-4264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5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15663 0 0,'0'0'356'0'0,"0"0"50"0"0,0 0 20 0 0,0 0-42 0 0,2 0-250 0 0,3 1 332 0 0,0 0 1 0 0,0-1 0 0 0,0 0 0 0 0,0 0 0 0 0,0 0 0 0 0,-1-1-1 0 0,1 0 1 0 0,0 0 0 0 0,0 0 0 0 0,5-2 0 0 0,-3 1 299 0 0,1 0-1 0 0,-1 1 1 0 0,14-1 0 0 0,-18 2-780 0 0,0 1 18 0 0,15 0 78 0 0,-17-1 289 0 0,-1 0 117 0 0,0 2-457 0 0,0-1 0 0 0,0 1 1 0 0,-1-1-1 0 0,1 1 0 0 0,-1-1 1 0 0,1 1-1 0 0,-1-1 0 0 0,0 1 0 0 0,1-1 1 0 0,-1 0-1 0 0,0 1 0 0 0,0-1 1 0 0,0 0-1 0 0,0 0 0 0 0,0 0 0 0 0,0 1 1 0 0,-3 1-1 0 0,-25 15 464 0 0,19-12-436 0 0,-26 13-59 0 0,30-15 0 0 0,5 3 0 0 0,8-4 0 0 0,5-1-1081 0 0,-1 0 0 0 0,1-1 0 0 0,0-1 0 0 0,21-1 0 0 0,3-1-3250 0 0,-27 2-3381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5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21191 0 0,'0'0'480'0'0,"0"0"67"0"0,8-2 553 0 0,0 2-847 0 0,-6 0 138 0 0,-1-1-206 0 0,-1 1-131 0 0,0 0-1 0 0,0 1 0 0 0,0-1 0 0 0,0 0 0 0 0,0 0 0 0 0,0 0 0 0 0,0 1 0 0 0,0-1 0 0 0,0 0 0 0 0,0 0 1 0 0,0 0-1 0 0,0 0 0 0 0,0 1 0 0 0,0-1 0 0 0,0 0 0 0 0,0 0 0 0 0,0 0 0 0 0,0 1 0 0 0,0-1 1 0 0,1 0-1 0 0,-1 0 0 0 0,0 0 0 0 0,0 0 0 0 0,0 1 0 0 0,0-1 0 0 0,0 0 0 0 0,0 0 0 0 0,0 0 0 0 0,1 0 1 0 0,-1 0-1 0 0,0 0 0 0 0,0 1 0 0 0,0-1 0 0 0,0 0 0 0 0,1 0 0 0 0,-1 0 0 0 0,0 0 0 0 0,0 0 0 0 0,0 0 1 0 0,1 0-1 0 0,-1 0 0 0 0,0 0 0 0 0,0 0 0 0 0,0 0 0 0 0,1 0 0 0 0,-1 0 0 0 0,0 0 0 0 0,0 0 0 0 0,0 0 1 0 0,0 0-1 0 0,1 0 0 0 0,-1 0 0 0 0,0 0 0 0 0,0 0 0 0 0,0 0 0 0 0,1 0 0 0 0,-1 0 0 0 0,0-1 0 0 0,0 1 1 0 0,0 0-1 0 0,0 0 0 0 0,0 0 0 0 0,1 0 0 0 0,-1-1 0 0 0,-16 63-37 0 0,12-50 0 0 0,-9 21-96 0 0,13-32-257 0 0,0-1-138 0 0,0 0-1125 0 0,0 0-4590 0 0,0 0-1968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5:5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13823 0 0,'0'0'315'0'0,"0"0"45"0"0,0 0 21 0 0,0 0-49 0 0,0 0-81 0 0,7-2 1450 0 0,23-7 1382 0 0,-15 4-1315 0 0,0 0 0 0 0,18-2 0 0 0,-11 5-1762 0 0,-1 1-1 0 0,32 1 1 0 0,17-1-6 0 0,53 2 1206 0 0,-25-2-364 0 0,-1-1-842 0 0,-43 2 0 0 0,1-3 0 0 0,69-13 0 0 0,41-2 0 0 0,-106 13 0 0 0,22-2 0 0 0,79-9 0 0 0,-53 6 0 0 0,37-7 0 0 0,-102 11 0 0 0,45 0 0 0 0,10-1 0 0 0,-46 3 0 0 0,-37 4 0 0 0,1-1 0 0 0,0 0 0 0 0,0-2 0 0 0,25-6 0 0 0,-33 7 0 0 0,0 0 0 0 0,0 1 0 0 0,14-1 0 0 0,13-3 0 0 0,-22 3 0 0 0,-8 2 0 0 0,-1-1 0 0 0,1 0 0 0 0,-1 0 0 0 0,1 0 0 0 0,-1 0 0 0 0,1-1 0 0 0,-1 1 0 0 0,0-1 0 0 0,0 0 0 0 0,4-2 0 0 0,-7 4 0 0 0,-1 0 0 0 0,1 0 0 0 0,0 0 0 0 0,0 0 0 0 0,0 0 0 0 0,0 0 0 0 0,0 0 0 0 0,0 0 0 0 0,-1-1 0 0 0,1 1 0 0 0,0 0 0 0 0,0 0 0 0 0,0 0 0 0 0,0 0 0 0 0,0 0 0 0 0,0 0 0 0 0,0 0 0 0 0,0 0 0 0 0,-1 0 0 0 0,1 0 0 0 0,0-1 0 0 0,0 1 0 0 0,0 0 0 0 0,0 0 0 0 0,0 0 0 0 0,0 0 0 0 0,0 0 0 0 0,0 0 0 0 0,0 0 0 0 0,0-1 0 0 0,0 1 0 0 0,0 0 0 0 0,0 0 0 0 0,0 0 0 0 0,0 0 0 0 0,0 0 0 0 0,0 0 0 0 0,0-1 0 0 0,0 1 0 0 0,0 0 0 0 0,0 0 0 0 0,0 0 0 0 0,0 0 0 0 0,0 0 0 0 0,0 0 0 0 0,0 0 0 0 0,0-1 0 0 0,0 1 0 0 0,0 0 0 0 0,1 0 0 0 0,-1 0 0 0 0,0 0 0 0 0,0 0 0 0 0,0 0 0 0 0,0 0 0 0 0,0 0 0 0 0,0-1 0 0 0,-9 1 0 0 0,-79 4-5611 0 0,61 0 3566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0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17503 0 0,'0'0'399'0'0,"0"0"60"0"0,0 0 21 0 0,0 0-59 0 0,0 0-136 0 0,0 0 457 0 0,1-1 228 0 0,2-1-643 0 0,-1 0 0 0 0,1 0-1 0 0,0 0 1 0 0,-1 0 0 0 0,1 0 0 0 0,0 1-1 0 0,0-1 1 0 0,0 1 0 0 0,0 0 0 0 0,1 0-1 0 0,-1 0 1 0 0,0 0 0 0 0,0 1 0 0 0,1-1-1 0 0,5 1 1 0 0,-7 0-187 0 0,1 1 0 0 0,-1-1 0 0 0,0 1 0 0 0,1 0 0 0 0,-1-1 1 0 0,0 1-1 0 0,1 0 0 0 0,-1 1 0 0 0,0-1 0 0 0,0 0 0 0 0,0 1 0 0 0,0-1 0 0 0,0 1 0 0 0,0-1 0 0 0,0 1 0 0 0,-1 0 0 0 0,1 0 0 0 0,-1 0 1 0 0,1 0-1 0 0,1 3 0 0 0,3 5 74 0 0,0 0-1 0 0,7 20 1 0 0,-12-29-178 0 0,5 18 183 0 0,-1-1 1 0 0,-1 1-1 0 0,-1 0 1 0 0,0 0-1 0 0,-1 25 1 0 0,3 16 68 0 0,2 2-288 0 0,8 55 0 0 0,-15-116 0 0 0,0 0 0 0 0,0 0 0 0 0,0 0 0 0 0,0-1 0 0 0,1 1 0 0 0,-1 0 0 0 0,0 0 0 0 0,0 0 0 0 0,0-1 0 0 0,1 1 0 0 0,-1 0 0 0 0,0-1 0 0 0,1 1 0 0 0,-1 0 0 0 0,0 0 0 0 0,1-1 0 0 0,0 2 0 0 0,1-1 0 0 0,3 5 0 0 0,2-4 0 0 0,0-6 0 0 0,-7 3-59 0 0,1 0 0 0 0,0 0 1 0 0,0 0-1 0 0,-1 0 0 0 0,1 0 0 0 0,0 0 1 0 0,-1 0-1 0 0,1 0 0 0 0,-1 0 0 0 0,0 0 1 0 0,1-1-1 0 0,-1 1 0 0 0,0 0 0 0 0,0 0 0 0 0,1 0 1 0 0,-1-1-1 0 0,0 1 0 0 0,0 0 0 0 0,0 0 1 0 0,-1 0-1 0 0,1-1 0 0 0,0 1 0 0 0,0 0 1 0 0,-1-2-1 0 0,0 1-255 0 0,0-2-337 0 0,0 0 0 0 0,0 1-1 0 0,0-1 1 0 0,0 1 0 0 0,-1 0-1 0 0,0-1 1 0 0,1 1 0 0 0,-1 0-1 0 0,-4-4 1 0 0,0-1-885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0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10 19351 0 0,'0'0'439'0'0,"0"0"62"0"0,0 0 33 0 0,-1 0-65 0 0,-1-1-217 0 0,0-1 1 0 0,1 1-1 0 0,-1 1 1 0 0,0-1-1 0 0,0 0 1 0 0,1 0-1 0 0,-1 1 1 0 0,0-1-1 0 0,0 1 0 0 0,0-1 1 0 0,0 1-1 0 0,0 0 1 0 0,0 0-1 0 0,0 0 1 0 0,0 0-1 0 0,0 0 1 0 0,0 0-1 0 0,1 0 1 0 0,-4 1-1 0 0,0 1 180 0 0,0 0 0 0 0,0 0 0 0 0,0 0-1 0 0,-8 6 1 0 0,11-7-399 0 0,-15 11 297 0 0,0 1 0 0 0,0 0 0 0 0,-22 26 0 0 0,-15 12 918 0 0,30-30-860 0 0,11-8-229 0 0,-21 14-1 0 0,30-25-347 0 0,1 0 0 0 0,0 1 1 0 0,-1-1-1 0 0,0-1 0 0 0,0 1 0 0 0,1 0 1 0 0,-1-1-1 0 0,0 0 0 0 0,0 0 0 0 0,0 0 1 0 0,-7 0-1 0 0,11-1 28 0 0,-1 0 0 0 0,1 0 0 0 0,-1-1 0 0 0,1 1 0 0 0,0 0 0 0 0,-1 0 0 0 0,1 0 0 0 0,0-1 0 0 0,-1 1 0 0 0,1 0 0 0 0,0 0 0 0 0,-1-1 0 0 0,1 1 0 0 0,0 0 0 0 0,-1-1 0 0 0,1 1 0 0 0,0 0 0 0 0,0-1 0 0 0,0 1 0 0 0,-1-1 0 0 0,1 1 0 0 0,0 0 0 0 0,0-1 0 0 0,-1-1-338 0 0,-4-16-2037 0 0,2-4-21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4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17503 0 0,'0'0'399'0'0,"0"0"60"0"0,0 0 21 0 0,2 1-59 0 0,-1 0-400 0 0,-1 1 1 0 0,1-1-1 0 0,0 1 1 0 0,0-1-1 0 0,-1 1 1 0 0,1-1-1 0 0,-1 1 0 0 0,0-1 1 0 0,1 1-1 0 0,-1 0 1 0 0,0-1-1 0 0,0 1 1 0 0,0 0-1 0 0,0-1 1 0 0,0 1-1 0 0,0-1 0 0 0,0 1 1 0 0,-1 0-1 0 0,1-1 1 0 0,-1 3-1 0 0,-12 41 1751 0 0,9-34-983 0 0,-24 83 1842 0 0,14-43-1930 0 0,-2 0 0 0 0,-23 49 0 0 0,-9-5-93 0 0,44-85-608 0 0,9-13 0 0 0,0 0 0 0 0,0-1 0 0 0,0 1 0 0 0,6-8 0 0 0,15-15 0 0 0,2 1 0 0 0,0 2 0 0 0,1 0 0 0 0,52-29 0 0 0,-26 19 0 0 0,-45 30 0 0 0,-9 3 0 0 0,-1 0 0 0 0,0 0 0 0 0,1 0 0 0 0,-1 0 0 0 0,0 0 0 0 0,1 0 0 0 0,-1 0 0 0 0,0 0 0 0 0,1 0 0 0 0,-1 1 0 0 0,0-1 0 0 0,0 0 0 0 0,1 0 0 0 0,-1 0 0 0 0,0 0 0 0 0,1 1 0 0 0,-1-1 0 0 0,0 0 0 0 0,0 0 0 0 0,1 0 0 0 0,-1 1 0 0 0,0-1 0 0 0,0 0 0 0 0,1 1 0 0 0,-1 0 0 0 0,0 0 0 0 0,0 0 0 0 0,0 0 0 0 0,0 0 0 0 0,0 1 0 0 0,0-1 0 0 0,0 0 0 0 0,0 0 0 0 0,-1 0 0 0 0,1 0 0 0 0,0 0 0 0 0,0 0 0 0 0,-1-1 0 0 0,1 1 0 0 0,-1 0 0 0 0,1 0 0 0 0,-1 0 0 0 0,1 0 0 0 0,-2 1 0 0 0,-16 20 0 0 0,14-19 0 0 0,-25 25 0 0 0,17-19 0 0 0,1 1 0 0 0,-10 13 0 0 0,15-18 0 0 0,0 0 0 0 0,3 4 0 0 0,2-8 0 0 0,1 1 0 0 0,0-1 0 0 0,-1 0 0 0 0,1 0 0 0 0,0 1 0 0 0,0-1 0 0 0,0 0 0 0 0,0 0 0 0 0,0 1 0 0 0,0-1 0 0 0,0 0 0 0 0,1 0 0 0 0,-1 1 0 0 0,0-1 0 0 0,1 0 0 0 0,-1 0 0 0 0,2 2 0 0 0,0 2 0 0 0,1 6 0 0 0,-3-9 0 0 0,7 12 0 0 0,-2-1 0 0 0,-2-8 0 0 0,5 2 0 0 0,0 0 0 0 0,2-3 0 0 0,0-4 0 0 0,-3-1-133 0 0,-7 1-345 0 0,1-1 1 0 0,0 1 0 0 0,-1-1 0 0 0,1 1-1 0 0,-1-1 1 0 0,1 0 0 0 0,0 1 0 0 0,-1-1-1 0 0,0 0 1 0 0,1 1 0 0 0,-1-1 0 0 0,1 0-1 0 0,-1 0 1 0 0,0 1 0 0 0,1-1 0 0 0,-1 0-1 0 0,0 0 1 0 0,0 1 0 0 0,0-3 0 0 0,0 3 419 0 0,1-9-7654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5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17503 0 0,'0'0'399'0'0,"0"0"60"0"0,0 0 21 0 0,0 0-59 0 0,0 0-136 0 0,0 0 457 0 0,0 0 228 0 0,0 0 43 0 0,0 0-59 0 0,0 0-289 0 0,0 0-121 0 0,0 0-28 0 0,0-1-311 0 0,1 0 0 0 0,-1 0 0 0 0,1-1-1 0 0,-1 1 1 0 0,1 0 0 0 0,0 0 0 0 0,0 0-1 0 0,0 0 1 0 0,1-2 0 0 0,23-3 328 0 0,0 0 0 0 0,0 2-1 0 0,0 1 1 0 0,34 0 0 0 0,23 5-533 0 0,-71-3 28 0 0,-4 0-60 0 0,-1 0-1 0 0,1 0 1 0 0,0 1 0 0 0,12 1 0 0 0,-18-1-664 0 0,-1 0-258 0 0,0 0-56 0 0,0 0-149 0 0,-19 4-4594 0 0,8 0 3706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2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71 15663 0 0,'0'0'356'0'0,"-7"6"860"0"0,1-5-1082 0 0,0 1 19 0 0,4-1 567 0 0,2-1 732 0 0,-5-1-1430 0 0,4 0 5725 0 0,3-2-5602 0 0,-1 1 0 0 0,0-1 0 0 0,1 1 0 0 0,0-1 0 0 0,-1 1 0 0 0,1 0 0 0 0,0 0 0 0 0,0 0 0 0 0,0 0 0 0 0,1 0 0 0 0,-1 0 0 0 0,0 0 0 0 0,1 1 0 0 0,-1-1 0 0 0,5-1 0 0 0,7-3 212 0 0,26-8-1 0 0,-22 9 646 0 0,-10 2-970 0 0,0 1 1 0 0,0 1-1 0 0,1 0 0 0 0,15-1 1 0 0,-9 1-32 0 0,28-4 1 0 0,-39 3-2 0 0,0 1 0 0 0,18 2 0 0 0,7 2 0 0 0,-20-3 0 0 0,-1-1-64 0 0,-6 1-273 0 0,-2 0-138 0 0,0 0-33 0 0,0 0-140 0 0,-16 5-4900 0 0,6-2-2640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2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19351 0 0,'0'0'439'0'0,"0"0"62"0"0,0 0 33 0 0,0 0-65 0 0,1 1-309 0 0,2 0-37 0 0,-1-1-1 0 0,1 1 1 0 0,-1-1 0 0 0,1 1 0 0 0,0-1-1 0 0,-1 0 1 0 0,1 0 0 0 0,-1 0 0 0 0,1-1 0 0 0,-1 1-1 0 0,1 0 1 0 0,-1-1 0 0 0,1 0 0 0 0,3-1-1 0 0,16-3 1857 0 0,-12 4-1469 0 0,171-16 3353 0 0,-151 18-3845 0 0,-24-1-18 0 0,0 0-1 0 0,1 0 1 0 0,8-2-1 0 0,-7 2 1 0 0,-6 0 0 0 0,1 0 0 0 0,0 0 0 0 0,-1-1 0 0 0,1 1 0 0 0,-1 0 0 0 0,1-1 0 0 0,3-1 0 0 0,2 0-876 0 0,-7 1-3684 0 0,-1 1-1630 0 0,0 0-320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2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15 17503 0 0,'0'0'399'0'0,"0"0"60"0"0,0 0 21 0 0,0 0-59 0 0,8-5-260 0 0,3-4 1119 0 0,-11 9-1229 0 0,0 0 1 0 0,0 0-1 0 0,0 0 0 0 0,0 0 0 0 0,0 0 0 0 0,0 0 1 0 0,0 0-1 0 0,0 0 0 0 0,0 0 0 0 0,0 0 0 0 0,0 0 1 0 0,0 0-1 0 0,0 0 0 0 0,0 0 0 0 0,0 0 0 0 0,0 0 1 0 0,-1 0-1 0 0,1 0 0 0 0,0 0 0 0 0,0 0 0 0 0,0 0 1 0 0,0 0-1 0 0,0 0 0 0 0,0 0 0 0 0,0 0 0 0 0,0 0 1 0 0,0 0-1 0 0,0 0 0 0 0,0 0 0 0 0,0 0 0 0 0,0 0 1 0 0,0 0-1 0 0,0 0 0 0 0,0 0 0 0 0,0 0 0 0 0,-1 0 1 0 0,1 0-1 0 0,0 0 0 0 0,0 0 0 0 0,0 0 0 0 0,0 0 1 0 0,0 0-1 0 0,0 0 0 0 0,0 0 0 0 0,0 0 0 0 0,0 0 1 0 0,0 0-1 0 0,0 0 0 0 0,0-1 0 0 0,0 1 0 0 0,0 0 1 0 0,0 0-1 0 0,0 0 0 0 0,0 0 0 0 0,-13 7 4045 0 0,-3 7-4096 0 0,1 0 0 0 0,1 1 0 0 0,0 0 0 0 0,1 1 0 0 0,-14 22 0 0 0,19-25 0 0 0,1 1 0 0 0,0-1 0 0 0,1 1 0 0 0,0 1 0 0 0,-7 29 0 0 0,7-23 0 0 0,5-17 48 0 0,0 0-1 0 0,0 0 1 0 0,1 1 0 0 0,-1-1-1 0 0,1 0 1 0 0,0 1-1 0 0,0-1 1 0 0,0 0 0 0 0,0 0-1 0 0,1 1 1 0 0,0-1 0 0 0,0 0-1 0 0,0 0 1 0 0,0 0-1 0 0,1 0 1 0 0,0 0 0 0 0,-1 0-1 0 0,2 0 1 0 0,-1 0 0 0 0,0-1-1 0 0,1 1 1 0 0,-1-1 0 0 0,1 0-1 0 0,0 1 1 0 0,0-1-1 0 0,0-1 1 0 0,1 1 0 0 0,-1 0-1 0 0,1-1 1 0 0,-1 0 0 0 0,1 1-1 0 0,0-2 1 0 0,0 1-1 0 0,0 0 1 0 0,0-1 0 0 0,0 0-1 0 0,0 1 1 0 0,1-2 0 0 0,-1 1-1 0 0,0 0 1 0 0,0-1-1 0 0,8 0 1 0 0,13-3-48 0 0,1-2 0 0 0,-1 0 0 0 0,26-10 0 0 0,-45 14 0 0 0,8-5 0 0 0,0 0 0 0 0,0-1 0 0 0,-1 0 0 0 0,0-1 0 0 0,-1 0 0 0 0,18-16 0 0 0,-26 20 68 0 0,0 0 1 0 0,-1 0-1 0 0,1 0 0 0 0,-1-1 0 0 0,1 1 1 0 0,-1-1-1 0 0,-1 0 0 0 0,1 0 0 0 0,-1 0 1 0 0,1 0-1 0 0,-2-1 0 0 0,1 1 1 0 0,-1 0-1 0 0,2-12 0 0 0,-2 10 17 0 0,0 0 1 0 0,-1-1-1 0 0,0 1 0 0 0,0 0 1 0 0,-1-1-1 0 0,0 1 0 0 0,0 0 1 0 0,-1 0-1 0 0,0 0 0 0 0,0 0 1 0 0,-3-7-1 0 0,2 9-139 0 0,0 0 0 0 0,0-1 0 0 0,-1 2 0 0 0,0-1 0 0 0,1 0-1 0 0,-2 1 1 0 0,1-1 0 0 0,0 1 0 0 0,-1 1 0 0 0,0-1 0 0 0,0 0 0 0 0,0 1 0 0 0,0 0 0 0 0,-1 0 0 0 0,1 1 0 0 0,-1 0-1 0 0,1 0 1 0 0,-1 0 0 0 0,0 0 0 0 0,-7 0 0 0 0,-2 0-459 0 0,0 0 0 0 0,1 2 0 0 0,-1 0 0 0 0,0 0 0 0 0,1 1 0 0 0,-1 1 0 0 0,-17 4 0 0 0,5 2-9039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2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11975 0 0,'0'0'547'0'0,"0"0"-11"0"0,0 0-203 0 0,0 0 419 0 0,0 0 220 0 0,0 0 42 0 0,10-3 3080 0 0,-4-1-3602 0 0,0-1-1 0 0,0 1 1 0 0,0 0 0 0 0,1 1-1 0 0,-1-1 1 0 0,1 1 0 0 0,0 1-1 0 0,0-1 1 0 0,0 1 0 0 0,0 0-1 0 0,0 1 1 0 0,0-1-1 0 0,1 2 1 0 0,9-1 0 0 0,17-3-471 0 0,18 0-25 0 0,-40 3 4 0 0,1 0 0 0 0,13-3 0 0 0,-14 2 0 0 0,0 0 0 0 0,13 0 0 0 0,-17 2 0 0 0,0-1 0 0 0,1 0 0 0 0,10-4 0 0 0,20-2 0 0 0,-7 3 0 0 0,-12 0 0 0 0,-12 2 0 0 0,0 0 0 0 0,-1 2-133 0 0,-34 13-3686 0 0,20-11 2852 0 0,1 0 1 0 0,-1 0-1 0 0,0-1 0 0 0,-8 1 1 0 0,2 0 46 0 0,-10 4-1127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2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15663 0 0,'0'0'356'0'0,"0"0"50"0"0,0 0 20 0 0,0 0-42 0 0,2-5 594 0 0,1 3 2442 0 0,26-5-1581 0 0,0 2 0 0 0,40-3 1 0 0,-39 6-1376 0 0,102-6-464 0 0,-121 8 241 0 0,0-1-1 0 0,14-4 1 0 0,11 0 477 0 0,-21 2-310 0 0,-6 0-2754 0 0,-6-3-4813 0 0,-4-12 5112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2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0-180 0 0,0 0 176 0 0,0 0 107 0 0,0 0 22 0 0,0 0 3 0 0,0 0 0 0 0,0 0 0 0 0,0 0 0 0 0,0 0 0 0 0,0 2 0 0 0,0 0-444 0 0,0 0 0 0 0,0 1-1 0 0,1-1 1 0 0,-1 0 0 0 0,1 0 0 0 0,0 1 0 0 0,0-1-1 0 0,0 0 1 0 0,0 0 0 0 0,0 0 0 0 0,0 0-1 0 0,0 0 1 0 0,1 0 0 0 0,-1-1 0 0 0,1 1-1 0 0,-1 0 1 0 0,1-1 0 0 0,0 1 0 0 0,-1-1 0 0 0,1 1-1 0 0,0-1 1 0 0,0 0 0 0 0,0 0 0 0 0,0 0-1 0 0,4 1 1 0 0,5 3 397 0 0,1-1 0 0 0,-1-1 0 0 0,20 4 0 0 0,-21-5-407 0 0,76 14-58 0 0,-58-12 0 0 0,-20-4 0 0 0,0 1 0 0 0,0 1 0 0 0,10 2 0 0 0,11 5 229 0 0,-22-8-44 0 0,0 1 0 0 0,0 0 0 0 0,-1 0 0 0 0,1 1 0 0 0,11 6 0 0 0,-16-8-154 0 0,0 1-1 0 0,-1-1 1 0 0,1 1 0 0 0,0 0 0 0 0,-1-1 0 0 0,1 1 0 0 0,-1 0-1 0 0,1 0 1 0 0,-1 0 0 0 0,0 0 0 0 0,0 0 0 0 0,0 0 0 0 0,0 1-1 0 0,0-1 1 0 0,0 0 0 0 0,-1 0 0 0 0,1 1 0 0 0,-1-1 0 0 0,0 0 0 0 0,1 1-1 0 0,-1-1 1 0 0,0 3 0 0 0,-1 2-31 0 0,0 1 0 0 0,0 0 0 0 0,-1-1 0 0 0,0 0 0 0 0,0 1 0 0 0,-1-1 0 0 0,-6 13 0 0 0,-29 46 0 0 0,5-20 0 0 0,-1-1 0 0 0,-3-2 0 0 0,-67 62 0 0 0,96-95 0 0 0,7-7 0 0 0,-1-1 0 0 0,1 0 0 0 0,-1 0 0 0 0,1 0 0 0 0,-1 0 0 0 0,0-1 0 0 0,0 1 0 0 0,0 0 0 0 0,0-1 0 0 0,-3 3 0 0 0,-1-1-269 0 0,5-2-1135 0 0,1-1-511 0 0,0 0-108 0 0,0 0-22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3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11975 0 0,'0'0'547'0'0,"0"0"-11"0"0,0 0-203 0 0,0 0 419 0 0,0 0 220 0 0,0 0 42 0 0,0 0 8 0 0,0 0 2 0 0,0 0 0 0 0,0 0 0 0 0,6-13 1656 0 0,-2 10-2459 0 0,-1 0-1 0 0,1 0 1 0 0,-1 0-1 0 0,1 0 1 0 0,0 1-1 0 0,0-1 1 0 0,0 1 0 0 0,1 0-1 0 0,-1 0 1 0 0,0 1-1 0 0,9-3 1 0 0,12-2-210 0 0,-18 4 102 0 0,-1 0-1 0 0,1 1 0 0 0,11-2 0 0 0,-8 2 206 0 0,0 0 0 0 0,13-4 0 0 0,17-2 333 0 0,-33 6-651 0 0,0 0 0 0 0,0-1 0 0 0,8-2 0 0 0,14-4 0 0 0,-19 7 0 0 0,3-2 25 0 0,-10 3-36 0 0,7 2-136 0 0,-9-1-549 0 0,-1-1-258 0 0,0 0-1011 0 0,0 0-4023 0 0,0 0-1724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3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37 341 13823 0 0,'0'0'315'0'0,"0"0"45"0"0,-7 7 465 0 0,7-7-728 0 0,-1 1 0 0 0,1 0 0 0 0,0-1 0 0 0,-1 1-1 0 0,1 0 1 0 0,0-1 0 0 0,-1 1 0 0 0,1 0 0 0 0,-1-1 0 0 0,1 1-1 0 0,-1-1 1 0 0,1 1 0 0 0,-1-1 0 0 0,1 1 0 0 0,-2 0 0 0 0,2-1 38 0 0,-1 0 0 0 0,1 0 0 0 0,0 0 0 0 0,-1 0 0 0 0,1 0 0 0 0,0 0 0 0 0,-1 0 0 0 0,1 0 0 0 0,0 0 0 0 0,-1 0 0 0 0,1 0 0 0 0,0 0 0 0 0,-1 0 0 0 0,1 0 0 0 0,0 0 0 0 0,-1 0 0 0 0,1 0 0 0 0,0 0 0 0 0,0-1 0 0 0,-1 1 0 0 0,1 0 0 0 0,0 0 0 0 0,-1-1 0 0 0,0 0 93 0 0,0 0 0 0 0,0 0-1 0 0,0 0 1 0 0,0 0 0 0 0,1 0 0 0 0,-1 0 0 0 0,0-1 0 0 0,1 1-1 0 0,-2-2 1 0 0,1-3 65 0 0,0 1-1 0 0,0-1 0 0 0,0 0 1 0 0,1 0-1 0 0,0 1 1 0 0,0-1-1 0 0,0 0 1 0 0,1 0-1 0 0,1-8 0 0 0,3-1 324 0 0,0 0-1 0 0,7-15 0 0 0,-1 3-178 0 0,-6 16-431 0 0,1-1 1 0 0,14-19 0 0 0,-8 12-10 0 0,-6 11 3 0 0,0 0 0 0 0,0 0 0 0 0,1 1 0 0 0,0-1 0 0 0,0 1 0 0 0,1 1 0 0 0,0-1 0 0 0,0 1 0 0 0,0 1 0 0 0,1 0 0 0 0,0 0 0 0 0,0 0 0 0 0,0 1 0 0 0,0 1 0 0 0,1-1 0 0 0,0 2 0 0 0,-1-1 0 0 0,18-1 0 0 0,-14 4 0 0 0,-9 3 0 0 0,-2-1 0 0 0,0-2 0 0 0,0 1 0 0 0,0 0 0 0 0,0 0 0 0 0,0 0 0 0 0,0 1 0 0 0,-1-1 0 0 0,1 0 0 0 0,0 1 0 0 0,0-1 0 0 0,-1 1 0 0 0,1-1 0 0 0,-1 1 0 0 0,0 0 0 0 0,1 0 0 0 0,-1-1 0 0 0,0 1 0 0 0,0 0 0 0 0,0 0 0 0 0,0 0 0 0 0,0 4 0 0 0,1-1 0 0 0,1 3 0 0 0,-1-1 0 0 0,-1 0 0 0 0,1 0 0 0 0,-1 0 0 0 0,0 1 0 0 0,-1-1 0 0 0,0 1 0 0 0,0-1 0 0 0,-1 0 0 0 0,1 1 0 0 0,-2-1 0 0 0,1 0 0 0 0,-1 0 0 0 0,0 0 0 0 0,-1 0 0 0 0,1 0 0 0 0,-5 8 0 0 0,-1 5 0 0 0,7-17 0 0 0,0 0 0 0 0,0 0 0 0 0,-1 0 0 0 0,1 0 0 0 0,-1 0 0 0 0,1-1 0 0 0,-1 1 0 0 0,0 0 0 0 0,0-1 0 0 0,0 1 0 0 0,0-1 0 0 0,0 0 0 0 0,-4 3 0 0 0,-1 1 0 0 0,2-2 0 0 0,-1-8 0 0 0,7 2 0 0 0,-1-1 0 0 0,0 0 0 0 0,0 1 0 0 0,1-1 0 0 0,0 0 0 0 0,-1 1 0 0 0,1-1 0 0 0,0 1 0 0 0,2-5 0 0 0,-1 3 0 0 0,5-12 0 0 0,1 1 0 0 0,1 0 0 0 0,0 0 0 0 0,1 1 0 0 0,0 0 0 0 0,1 0 0 0 0,1 2 0 0 0,0-1 0 0 0,0 1 0 0 0,2 1 0 0 0,-1 1 0 0 0,1-1 0 0 0,1 2 0 0 0,0 0 0 0 0,0 1 0 0 0,1 1 0 0 0,0 0 0 0 0,19-5 0 0 0,-33 11 0 0 0,0 1 0 0 0,0-1 0 0 0,0 1 0 0 0,1 0 0 0 0,-1-1 0 0 0,0 1 0 0 0,1 0 0 0 0,-1 0 0 0 0,0 1 0 0 0,0-1 0 0 0,1 0 0 0 0,-1 1 0 0 0,0 0 0 0 0,0-1 0 0 0,0 1 0 0 0,2 1 0 0 0,-3-2 0 0 0,0 1 0 0 0,0-1 0 0 0,-1 0 0 0 0,1 1 0 0 0,0-1 0 0 0,0 1 0 0 0,-1-1 0 0 0,1 1 0 0 0,-1-1 0 0 0,1 1 0 0 0,0-1 0 0 0,-1 1 0 0 0,1 0 0 0 0,-1-1 0 0 0,0 1 0 0 0,1 0 0 0 0,-1-1 0 0 0,1 1 0 0 0,-1 0 0 0 0,1 1 0 0 0,-1 1 0 0 0,4 4 1 0 0,-1 0 0 0 0,0 0 0 0 0,0 0 0 0 0,0 1 0 0 0,-1-1 0 0 0,-1 1 0 0 0,1-1 0 0 0,-1 1 0 0 0,-1 0 0 0 0,1 0 0 0 0,-1-1 0 0 0,0 1 0 0 0,-1 0 0 0 0,0 0 0 0 0,-4 14 0 0 0,-1-2-17 0 0,-1-1 0 0 0,0 0 0 0 0,-2 0 0 0 0,-19 31 0 0 0,24-43-321 0 0,3-6-138 0 0,1-1-33 0 0,-5 4-491 0 0,4-3-7840 0 0,1-1 1757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3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17503 0 0,'0'0'399'0'0,"18"-7"1106"0"0,-11 5-1897 0 0,0-1 1253 0 0,1 1 0 0 0,0 0-1 0 0,-1 1 1 0 0,1-1 0 0 0,0 2-1 0 0,0-1 1 0 0,15 2-1 0 0,-16 0-690 0 0,0 0 0 0 0,0 1 0 0 0,-1 0 0 0 0,1 0 0 0 0,-1 1 0 0 0,0-1 0 0 0,0 2 0 0 0,0-1 0 0 0,0 1 0 0 0,0-1 0 0 0,9 10 0 0 0,-6-5 76 0 0,-1 1 0 0 0,0 0 0 0 0,-1 0 0 0 0,0 0 1 0 0,0 1-1 0 0,5 12 0 0 0,-4-7-250 0 0,-2 1 1 0 0,0 0-1 0 0,0 1 1 0 0,3 19-1 0 0,7 67 94 0 0,-15-63 1451 0 0,-1-38-1991 0 0,-1 12-403 0 0,2-7 1484 0 0,-1 0-979 0 0,1-2-1336 0 0,-2-8 743 0 0,-6-24-4607 0 0,3 18-2640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3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15 19351 0 0,'0'0'439'0'0,"0"0"62"0"0,0 0 33 0 0,0 0-65 0 0,2-1-309 0 0,1 1 116 0 0,1 0 0 0 0,-1-1 1 0 0,1 0-1 0 0,-1 0 0 0 0,1 0 0 0 0,3-1 1 0 0,15-6 3342 0 0,-26 18-3027 0 0,1-4-543 0 0,0-1 0 0 0,-1 1 0 0 0,0-1 0 0 0,0 0-1 0 0,-1 0 1 0 0,-5 5 0 0 0,-17 20 1065 0 0,15-16-997 0 0,0 0-1 0 0,-1-1 1 0 0,0-1-1 0 0,-24 17 1 0 0,16-13-92 0 0,-27 19-3196 0 0,-55 31 1 0 0,101-65-5361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5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17503 0 0,'4'1'218'0'0,"1"0"-1"0"0,0 0 1 0 0,-1 0 0 0 0,1-1-1 0 0,0 0 1 0 0,-1 0-1 0 0,1 0 1 0 0,7-1 0 0 0,39-11 843 0 0,-5 1 1711 0 0,-32 9-1513 0 0,0-1 0 0 0,21-7 0 0 0,-9 2-740 0 0,-19 7-580 0 0,-6 0-265 0 0,-9 6-2319 0 0,0-2-6227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3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15663 0 0,'0'0'356'0'0,"0"0"50"0"0,0 0 20 0 0,0 0-42 0 0,0 0-112 0 0,0 0 463 0 0,0 0 234 0 0,0 0 45 0 0,3-2 604 0 0,6-2-1081 0 0,0 1-1 0 0,0 1 0 0 0,18-3 1 0 0,2-1 425 0 0,63-11-89 0 0,-43 9 310 0 0,19 2-598 0 0,-55 5-562 0 0,51-7-23 0 0,-56 8 0 0 0,0 3 0 0 0,-1 2 0 0 0,-1-3-64 0 0,-4-1-273 0 0,-2-1-138 0 0,0 0-33 0 0,0 0-4 0 0,0 0 0 0 0,0 0 0 0 0,0 0-644 0 0,-2-1-4233 0 0,-4 1 1869 0 0,-2-1-1759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3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15663 0 0,'0'0'356'0'0,"0"0"50"0"0,0 0 20 0 0,0 0-42 0 0,0 0-112 0 0,0 0 463 0 0,0 0 234 0 0,0 0 45 0 0,0 0-61 0 0,0 0-288 0 0,0 0-121 0 0,0 0-28 0 0,0 10 1020 0 0,-17 99 771 0 0,9-45-1438 0 0,5-20-805 0 0,2-28-175 0 0,0-1 0 0 0,-4 20 0 0 0,5-34-1293 0 0,0-1-511 0 0,0 0-108 0 0,0 0-22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3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36 159 13823 0 0,'0'0'630'0'0,"0"0"-13"0"0,0 0-252 0 0,0 0 391 0 0,0 0 216 0 0,0 0 42 0 0,0 0 8 0 0,0 0 2 0 0,0 0 0 0 0,0 0 0 0 0,0-1-69 0 0,46-90 3663 0 0,-22 41-2816 0 0,-20 43-1785 0 0,-2 0-17 0 0,-2 7 0 0 0,0 0 0 0 0,0 0 0 0 0,0-1 0 0 0,0 1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0,-1 0 0 0 0,1-1 0 0 0,0 1 0 0 0,0 0 0 0 0,0 0 0 0 0,0 0 0 0 0,0 0 0 0 0,0 0 0 0 0,0 0 0 0 0,0 0 0 0 0,0 0 0 0 0,0 0 0 0 0,0 0 0 0 0,0 0 0 0 0,0 0 0 0 0,0 0 0 0 0,0 0 0 0 0,-1 0 0 0 0,1 0 0 0 0,0 0 0 0 0,0 0 0 0 0,0 0 0 0 0,0 0 0 0 0,0 1 0 0 0,-5 3 0 0 0,-4 6 0 0 0,9-10 0 0 0,-13 18 9 0 0,0 1 1 0 0,1 0-1 0 0,1 0 0 0 0,1 1 1 0 0,-14 40-1 0 0,21-51-9 0 0,0 1 0 0 0,1 0 0 0 0,-3 16 0 0 0,5-17 0 0 0,4-1 0 0 0,6 0 0 0 0,-5-8 0 0 0,-4-1 0 0 0,2 1-330 0 0,1 0 0 0 0,-1 0 0 0 0,1 0 0 0 0,-1-1 0 0 0,1 0 0 0 0,-1 0 0 0 0,1 0 1 0 0,-1 0-1 0 0,0 0 0 0 0,1-1 0 0 0,-1 1 0 0 0,0-1 0 0 0,0 0 0 0 0,0 0 0 0 0,0 0 0 0 0,-1 0 0 0 0,1-1 0 0 0,2-2 0 0 0,12-9-1753 0 0,-3 5 547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3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13823 0 0,'0'0'630'0'0,"0"0"-13"0"0,2-1-184 0 0,4-4 467 0 0,1 1-1 0 0,0 1 0 0 0,0-1 0 0 0,0 1 1 0 0,0 0-1 0 0,0 1 0 0 0,1-1 0 0 0,0 1 1 0 0,-1 1-1 0 0,16-2 0 0 0,-15 4-744 0 0,8 2-135 0 0,-13-2-23 0 0,3 3 3 0 0,-10 3 0 0 0,-1-1 0 0 0,-1-1 0 0 0,0 0 0 0 0,0 0 0 0 0,-1-1 0 0 0,0 0 0 0 0,-8 5 0 0 0,-8 4 0 0 0,-1-1 0 0 0,15-7 0 0 0,0 0 0 0 0,-11 7 0 0 0,20-12 2 0 0,-1 0-1 0 0,1 0 1 0 0,0 0 0 0 0,0 0-1 0 0,0 0 1 0 0,0 0-1 0 0,-1 0 1 0 0,1 0 0 0 0,0 0-1 0 0,0 0 1 0 0,0 1-1 0 0,0-1 1 0 0,-1 0 0 0 0,1 0-1 0 0,0 0 1 0 0,0 0-1 0 0,0 0 1 0 0,0 0 0 0 0,0 1-1 0 0,0-1 1 0 0,0 0 0 0 0,0 0-1 0 0,-1 0 1 0 0,1 0-1 0 0,0 1 1 0 0,0-1 0 0 0,0 0-1 0 0,0 0 1 0 0,0 0-1 0 0,0 0 1 0 0,0 1 0 0 0,0-1-1 0 0,0 0 1 0 0,0 0-1 0 0,0 0 1 0 0,0 1 0 0 0,0-1-1 0 0,0 0 1 0 0,0 0-1 0 0,0 0 1 0 0,1 0 0 0 0,-1 1-1 0 0,0-1 1 0 0,0 0 0 0 0,0 0-1 0 0,0 0 1 0 0,0 0-1 0 0,0 0 1 0 0,0 1 0 0 0,0-1-1 0 0,1 0 1 0 0,-1 0-1 0 0,0 0 1 0 0,0 0 0 0 0,0 0-1 0 0,0 0 1 0 0,0 0-1 0 0,1 1 1 0 0,-1-1 0 0 0,0 0-1 0 0,9 3 313 0 0,-9-3-283 0 0,3 0 63 0 0,1 0 0 0 0,0 0 0 0 0,-1 0 1 0 0,1 0-1 0 0,-1 0 0 0 0,1-1 0 0 0,-1 0 0 0 0,1 0 1 0 0,4-1-1 0 0,11-3-816 0 0,24 0-271 0 0,-26 3-996 0 0,0-1-3796 0 0,-1 1-1735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3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13823 0 0,'0'0'630'0'0,"0"0"-13"0"0,0 0-184 0 0,0 0 677 0 0,0 0 340 0 0,0 0 72 0 0,8 2 693 0 0,-5 0 1252 0 0,-2 1-3396 0 0,0 0 0 0 0,0 0-1 0 0,0-1 1 0 0,0 1 0 0 0,0 0 0 0 0,-1 0 0 0 0,1 0-1 0 0,-1 0 1 0 0,0 0 0 0 0,1 0 0 0 0,-2 0-1 0 0,1 0 1 0 0,0 0 0 0 0,0 0 0 0 0,-2 4 0 0 0,-2 6 294 0 0,0-1 0 0 0,-7 16 0 0 0,3-10-245 0 0,5-11-120 0 0,0-1-201 0 0,3-5-850 0 0,0-1-385 0 0,0-1-79 0 0,3-6-18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3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91 11975 0 0,'0'0'547'0'0,"13"-9"202"0"0,22-14 2586 0 0,-13 11 238 0 0,-21 11-3416 0 0,0 0 0 0 0,0 0 0 0 0,-1 1 0 0 0,1-1 0 0 0,0 0 0 0 0,0 0 0 0 0,-1 0 0 0 0,1 0 0 0 0,0 0 0 0 0,-1 0 0 0 0,1 0 0 0 0,-1 0 0 0 0,1-2 0 0 0,1-2 685 0 0,-1 4-171 0 0,-1 1-126 0 0,0 0-29 0 0,0 0-72 0 0,-4-8-200 0 0,3 7-193 0 0,0-1-1 0 0,-1 1 1 0 0,1 0-1 0 0,-1 0 1 0 0,1-1-1 0 0,-1 1 1 0 0,1 0-1 0 0,-1 0 1 0 0,0 0-1 0 0,0 1 1 0 0,1-1-1 0 0,-1 0 1 0 0,0 1-1 0 0,0-1 1 0 0,0 1-1 0 0,-3-1 1 0 0,-35-1 983 0 0,30 3-951 0 0,-12 0-83 0 0,0 1 0 0 0,0 2 0 0 0,-28 7 0 0 0,-21 9 0 0 0,-22 6 0 0 0,84-24 0 0 0,0 1 0 0 0,0 0 0 0 0,0 0 0 0 0,1 1 0 0 0,-1 0 0 0 0,-9 7 0 0 0,18-11 0 0 0,-1 0 0 0 0,1 0 0 0 0,0 0 0 0 0,-1 0 0 0 0,1 0 0 0 0,0 0 0 0 0,0 1 0 0 0,0-1 0 0 0,-1 0 0 0 0,1 0 0 0 0,0 0 0 0 0,0 1 0 0 0,0-1 0 0 0,-1 0 0 0 0,1 0 0 0 0,0 1 0 0 0,0-1 0 0 0,0 0 0 0 0,0 0 0 0 0,0 1 0 0 0,0-1 0 0 0,-1 0 0 0 0,1 0 0 0 0,0 1 0 0 0,0-1 0 0 0,0 0 0 0 0,0 1 0 0 0,0-1 0 0 0,0 0 0 0 0,0 0 0 0 0,0 1 0 0 0,0-1 0 0 0,0 0 0 0 0,0 1 0 0 0,1-1 0 0 0,-1 0 0 0 0,0 0 0 0 0,0 1 0 0 0,0-1 0 0 0,0 0 0 0 0,0 0 0 0 0,0 1 0 0 0,1-1 0 0 0,-1 0 0 0 0,0 0 0 0 0,0 0 0 0 0,0 1 0 0 0,1-1 0 0 0,-1 0 0 0 0,0 0 0 0 0,0 0 0 0 0,1 0 0 0 0,-1 1 0 0 0,0-1 0 0 0,1 0 0 0 0,4 4 0 0 0,1 0 0 0 0,-1 0 0 0 0,1-1 0 0 0,0 0 0 0 0,0 0 0 0 0,1-1 0 0 0,-1 1 0 0 0,11 1 0 0 0,5 3 0 0 0,60 18 0 0 0,-73-23 0 0 0,-6-2 0 0 0,-1 1 0 0 0,1 0 0 0 0,-1 0 0 0 0,1 0 0 0 0,-1 0 0 0 0,1 0 0 0 0,-1 1 0 0 0,0-1 0 0 0,1 1 0 0 0,-1-1 0 0 0,0 1 0 0 0,0 0 0 0 0,3 3 0 0 0,-3-4 0 0 0,-2-1 0 0 0,1 0 0 0 0,-1 1 0 0 0,1-1 0 0 0,0 0 0 0 0,-1 1 0 0 0,1-1 0 0 0,-1 1 0 0 0,1-1 0 0 0,-1 1 0 0 0,0-1 0 0 0,1 1 0 0 0,-1-1 0 0 0,0 1 0 0 0,1-1 0 0 0,-1 1 0 0 0,0 0 0 0 0,1-1 0 0 0,-1 1 0 0 0,0 0 0 0 0,0-1 0 0 0,0 1 0 0 0,0 0 0 0 0,1 0 0 0 0,-1 2 0 0 0,1 0 0 0 0,0 0 0 0 0,-1 0 0 0 0,1 0 0 0 0,-1 0 0 0 0,0 0 0 0 0,0 0 0 0 0,0 0 0 0 0,-1 1 0 0 0,1-1 0 0 0,-1 0 0 0 0,1 0 0 0 0,-1-1 0 0 0,0 1 0 0 0,0 0 0 0 0,0 0 0 0 0,-1 0 0 0 0,1 0 0 0 0,-1-1 0 0 0,1 1 0 0 0,-4 3 0 0 0,-4 5 0 0 0,-1-1 0 0 0,0 0 0 0 0,-17 13 0 0 0,9-8 0 0 0,3-2 0 0 0,-2 0 0 0 0,1-1 0 0 0,-2-1 0 0 0,-20 10 0 0 0,5-2 0 0 0,-14 5 0 0 0,-43 19 0 0 0,53-20 0 0 0,37-23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0,7 1 0 0 0,10-2 0 0 0,1 0 0 0 0,25 1 0 0 0,-25 0 0 0 0,25-1 0 0 0,-15-2 0 0 0,18-2 0 0 0,-43 4 6 0 0,-1 1 0 0 0,1 0 1 0 0,-1 0-1 0 0,1 0 0 0 0,-1 0 0 0 0,0 0 0 0 0,4 1 0 0 0,-1 0-41 0 0,-1-1-1 0 0,0 0 0 0 0,1 0 0 0 0,-1 0 0 0 0,0 0 1 0 0,7-1-1 0 0,-10 0-1015 0 0,-1 1-385 0 0,0 0-1409 0 0,0 0-5342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3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1 412 15663 0 0,'0'0'356'0'0,"6"-5"476"0"0,20-15-367 0 0,36-27 2444 0 0,-43 33-2149 0 0,-1-1 1 0 0,-1-1 0 0 0,0-1 0 0 0,-1 0-1 0 0,-1-1 1 0 0,24-38 0 0 0,-28 39-413 0 0,0 0 1 0 0,11-30-1 0 0,-18 38-202 0 0,0-1 0 0 0,-1 0-1 0 0,-1 0 1 0 0,1-1 0 0 0,-1 1-1 0 0,0-19 1 0 0,-2 26-146 0 0,-2-8 0 0 0,2 10 0 0 0,0 1 0 0 0,0 0 0 0 0,0 0 0 0 0,0 0 0 0 0,0 0 0 0 0,0-1 0 0 0,-1 1 0 0 0,1 0 0 0 0,0 0 0 0 0,0 0 0 0 0,0 0 0 0 0,0 0 0 0 0,-1 0 0 0 0,1-1 0 0 0,0 1 0 0 0,0 0 0 0 0,0 0 0 0 0,-1 0 0 0 0,1 0 0 0 0,0 0 0 0 0,0 0 0 0 0,0 0 0 0 0,-1 0 0 0 0,1 0 0 0 0,0 0 0 0 0,0 0 0 0 0,-1 0 0 0 0,1 0 0 0 0,0 0 0 0 0,0 0 0 0 0,0 0 0 0 0,-1 0 0 0 0,1 0 0 0 0,0 1 0 0 0,0-1 0 0 0,0 0 0 0 0,-1 0 0 0 0,1 0 0 0 0,0 0 0 0 0,0 0 0 0 0,0 0 0 0 0,0 1 0 0 0,0-1 0 0 0,-1 0 0 0 0,1 0 0 0 0,0 0 0 0 0,0 0 0 0 0,0 1 0 0 0,0-1 0 0 0,0 0 0 0 0,0 0 0 0 0,-1 1 0 0 0,-7 8 0 0 0,-3 9 0 0 0,0 0 0 0 0,1 0 0 0 0,-14 37 0 0 0,13-28 0 0 0,-65 148 0 0 0,46-87 0 0 0,27-81 0 0 0,2-4 0 0 0,0-1 0 0 0,0 1 0 0 0,0 0 0 0 0,1-1 0 0 0,-1 1 0 0 0,1 0 0 0 0,0-1 0 0 0,0 1 0 0 0,0 4 0 0 0,2 3 0 0 0,2-3 0 0 0,4-2 0 0 0,4 0 0 0 0,-8-7 0 0 0,-3 1 0 0 0,10-3 0 0 0,-1-1 0 0 0,1 0 0 0 0,-1 0 0 0 0,17-13 0 0 0,35-32 0 0 0,-39 30 0 0 0,30-20 0 0 0,69-41 0 0 0,-113 76 72 0 0,-46 39 1888 0 0,-21 16-1940 0 0,11-10-24 0 0,46-39 4 0 0,1-1 0 0 0,-1 0 0 0 0,0 1 0 0 0,0-1 0 0 0,1 1 0 0 0,-1 0 0 0 0,0-1 0 0 0,1 1 0 0 0,-1 0 0 0 0,1-1 0 0 0,-1 1 0 0 0,1 0 0 0 0,-1-1 0 0 0,1 1 0 0 0,0 0 0 0 0,-1 0 0 0 0,1 0 0 0 0,0 0 0 0 0,-1-1 0 0 0,1 1 0 0 0,0 0 0 0 0,0 0 0 0 0,0 0 0 0 0,0 0 0 0 0,0 0 0 0 0,0 1 0 0 0,0 2 0 0 0,0 0 0 0 0,-1 0 0 0 0,1 0 0 0 0,0 1 0 0 0,0-1 0 0 0,1 0 0 0 0,-1 0 0 0 0,1 1 0 0 0,1 4 0 0 0,5 22 0 0 0,-8-26 0 0 0,7 14 0 0 0,-5-13 0 0 0,0-3 0 0 0,0-1 0 0 0,0 1 0 0 0,0-1 0 0 0,0 0 0 0 0,0 1 0 0 0,1-1 0 0 0,-1 0 0 0 0,3 3 0 0 0,3 3 0 0 0,-6-8 0 0 0,-1 1 0 0 0,0-1 0 0 0,1 1 0 0 0,-1-1 0 0 0,0 1 0 0 0,1-1 0 0 0,-1 0 0 0 0,0 1 0 0 0,1-1 0 0 0,-1 0 0 0 0,1 1 0 0 0,-1-1 0 0 0,1 0 0 0 0,-1 0 0 0 0,1 1 0 0 0,-1-1 0 0 0,1 0 0 0 0,-1 0 0 0 0,1 0 0 0 0,-1 0 0 0 0,1 0 0 0 0,-1 0 0 0 0,1 0 0 0 0,-1 0 0 0 0,1 0 0 0 0,-1 0 0 0 0,1 0 0 0 0,-1 0 0 0 0,1 0 0 0 0,0 0 0 0 0,1-1 0 0 0,8 1-1133 0 0,0 0-1 0 0,1-1 1 0 0,-1-1 0 0 0,0 1-1 0 0,1-2 1 0 0,-1 1 0 0 0,18-9 0 0 0,-11 1-1425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3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17503 0 0,'0'0'399'0'0,"8"-3"540"0"0,21-17-394 0 0,-22 15 10 0 0,-1 1-1 0 0,1-1 1 0 0,1 1 0 0 0,8-4-1 0 0,-8 5 742 0 0,4-2 2636 0 0,-10 8-2315 0 0,-4 4-958 0 0,0 1-659 0 0,-2-1 0 0 0,1 1 0 0 0,-1-1 0 0 0,0 0 0 0 0,-7 9 0 0 0,-22 39 0 0 0,30-52 0 0 0,2-2 0 0 0,0 0 0 0 0,0 0 0 0 0,1 0 0 0 0,-1 1 0 0 0,0-1 0 0 0,1 0 0 0 0,-1 0 0 0 0,1 0 0 0 0,-1 1 0 0 0,1-1 0 0 0,0 0 0 0 0,-1 1 0 0 0,1-1 0 0 0,0 0 0 0 0,0 1 0 0 0,0-1 0 0 0,0 2 0 0 0,2 6 0 0 0,-1-8-170 0 0,0-1-1 0 0,0 1 1 0 0,0 0-1 0 0,0 0 1 0 0,0-1 0 0 0,1 1-1 0 0,-1-1 1 0 0,0 1-1 0 0,0-1 1 0 0,1 0 0 0 0,-1 1-1 0 0,0-1 1 0 0,1 0-1 0 0,-1 0 1 0 0,0 0 0 0 0,1 0-1 0 0,-1 0 1 0 0,0 0-1 0 0,0 0 1 0 0,1 0 0 0 0,-1-1-1 0 0,0 1 1 0 0,1 0-1 0 0,-1-1 1 0 0,2-1-1 0 0,8-2-9038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3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 23039 0 0,'0'0'1057'0'0,"-1"-8"341"0"0,0 6-1214 0 0,1 0 1 0 0,0 0-1 0 0,0 0 1 0 0,0 0 0 0 0,0-1-1 0 0,0 1 1 0 0,1 0-1 0 0,-1 0 1 0 0,1 0-1 0 0,-1 0 1 0 0,1 0 0 0 0,0 0-1 0 0,0 0 1 0 0,0 0-1 0 0,0 0 1 0 0,0 0-1 0 0,0 0 1 0 0,1 1 0 0 0,-1-1-1 0 0,2-2 1 0 0,19-13 1984 0 0,-20 16-2216 0 0,-2 1-986 0 0,0 0-403 0 0,0 0-1683 0 0,0 0-6434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4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17 242 17503 0 0,'-10'-14'1759'0'0,"9"10"-1574"0"0,-1 0 0 0 0,1 1 0 0 0,1-1 0 0 0,-1 0 0 0 0,0 1-1 0 0,1-1 1 0 0,0 0 0 0 0,0 1 0 0 0,0-1 0 0 0,0 0 0 0 0,0 0 0 0 0,1 1 0 0 0,0-1 0 0 0,0 0 0 0 0,0 1 0 0 0,0-1 0 0 0,0 1 0 0 0,1-1 0 0 0,-1 1 0 0 0,1-1 0 0 0,0 1 0 0 0,0 0-1 0 0,1 0 1 0 0,-1 0 0 0 0,0 0 0 0 0,1 1 0 0 0,0-1 0 0 0,0 1 0 0 0,0-1 0 0 0,0 1 0 0 0,0 0 0 0 0,0 0 0 0 0,5-2 0 0 0,25-15-179 0 0,-23 13 145 0 0,0 0 1 0 0,22-9-1 0 0,-29 14 242 0 0,0 0 399 0 0,9 5-372 0 0,-10-3-420 0 0,0-1 0 0 0,-1 1 0 0 0,1 0 0 0 0,-1 0 0 0 0,1 0 0 0 0,-1 0 0 0 0,1 0 0 0 0,-1 0 0 0 0,1 0 0 0 0,-1 1 0 0 0,2 2 0 0 0,-1-1 0 0 0,0 0 0 0 0,0 1 0 0 0,0-1 0 0 0,-1 1 0 0 0,0-1 0 0 0,1 1 0 0 0,0 6 0 0 0,-1-6 0 0 0,0 0 0 0 0,-1 1 0 0 0,1 0 0 0 0,-1 0 0 0 0,0 0 0 0 0,0 0 0 0 0,0 0 0 0 0,-2 4 0 0 0,3-6-11 0 0,-1-2 16 0 0,0 0-1 0 0,0 0 1 0 0,0 0 0 0 0,0 0-1 0 0,0-1 1 0 0,0 1-1 0 0,-1 0 1 0 0,1 0 0 0 0,0 0-1 0 0,0 0 1 0 0,-1-1-1 0 0,1 1 1 0 0,0 0 0 0 0,-1 0-1 0 0,1 0 1 0 0,-1-1-1 0 0,0 2 1 0 0,-4 3 365 0 0,3-10 302 0 0,3-13 262 0 0,1 10-934 0 0,1 0 0 0 0,0 0 0 0 0,1 1 0 0 0,0 0 0 0 0,0-1 0 0 0,1 2 0 0 0,-1-1 0 0 0,2 0 0 0 0,-1 1 0 0 0,1 0 0 0 0,0 0 0 0 0,11-8 0 0 0,0 1 0 0 0,0 1 0 0 0,1 1 0 0 0,36-16 0 0 0,-51 26 0 0 0,1-1 0 0 0,0 1 0 0 0,-1 0 0 0 0,1 0 0 0 0,0 1 0 0 0,0-1 0 0 0,0 1 0 0 0,0 0 0 0 0,-1 0 0 0 0,1 0 0 0 0,0 0 0 0 0,0 1 0 0 0,0-1 0 0 0,0 1 0 0 0,-1 0 0 0 0,1 0 0 0 0,5 3 0 0 0,-7-3 0 0 0,0 0 0 0 0,0 0 0 0 0,0 0 0 0 0,0 1 0 0 0,0-1 0 0 0,0 1 0 0 0,-1-1 0 0 0,1 1 0 0 0,0 0 0 0 0,-1 0 0 0 0,0 0 0 0 0,1 0 0 0 0,-1 0 0 0 0,0 0 0 0 0,0 0 0 0 0,0 0 0 0 0,0 0 0 0 0,0 0 0 0 0,0 1 0 0 0,-1-1 0 0 0,1 0 0 0 0,-1 1 0 0 0,0-1 0 0 0,0 0 0 0 0,0 1 0 0 0,0-1 0 0 0,0 0 0 0 0,0 1 0 0 0,-1 2 0 0 0,0 0 0 0 0,0 0 0 0 0,1 0 0 0 0,0 0 0 0 0,0 6 0 0 0,-1 18 0 0 0,1-26 21 0 0,-4 9-175 0 0,3-11-542 0 0,1-1-258 0 0,1-1-1694 0 0,1-4-6561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5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46 6447 0 0,'-7'3'586'0'0,"-4"-1"-60"0"0,1-2 5770 0 0,3 1-669 0 0,2 1-6302 0 0,2-2 1013 0 0,1 1 1 0 0,-1-1-1 0 0,0 1 0 0 0,0-1 0 0 0,0 0 1 0 0,1 0-1 0 0,-1 0 0 0 0,-5-1 0 0 0,0 0 1165 0 0,7 0-1354 0 0,0-4-133 0 0,8 1-16 0 0,1-2 2 0 0,18-8 68 0 0,-16 10 212 0 0,-1 0 1 0 0,1 1-1 0 0,0 0 0 0 0,1 1 1 0 0,-1 0-1 0 0,19 0 0 0 0,-26 1-282 0 0,2 0 0 0 0,0 1 0 0 0,1-1 0 0 0,-1 1 0 0 0,0 0 0 0 0,1 0 0 0 0,-1 0 0 0 0,0 1 0 0 0,0 0 0 0 0,6 1 0 0 0,0 6 0 0 0,-9-4 0 0 0,-1-2 0 0 0,0 0 46 0 0,1 0-1 0 0,-1 0 1 0 0,0 0 0 0 0,0 0-1 0 0,0 0 1 0 0,0 0 0 0 0,0 1-1 0 0,-1-1 1 0 0,1 0-1 0 0,-1 0 1 0 0,1 1 0 0 0,-1-1-1 0 0,0 0 1 0 0,0 1 0 0 0,0-1-1 0 0,0 0 1 0 0,0 1 0 0 0,-1-1-1 0 0,1 0 1 0 0,-1 0-1 0 0,-1 4 1 0 0,0-1 68 0 0,0-1 1 0 0,-1 1-1 0 0,0-1 0 0 0,1 1 0 0 0,-2-1 0 0 0,1 0 1 0 0,0 0-1 0 0,-6 4 0 0 0,-16 20-98 0 0,17-22-16 0 0,0 0 0 0 0,0 1 0 0 0,1 0 0 0 0,0 0 0 0 0,-6 9 0 0 0,11-14 0 0 0,-1 1 0 0 0,1 0 0 0 0,-1-1 0 0 0,1 0 0 0 0,-1 1 0 0 0,0-1 0 0 0,0 0 0 0 0,0 0 0 0 0,0-1 0 0 0,0 1 0 0 0,0-1 0 0 0,-1 0 0 0 0,-5 2 0 0 0,2-1 0 0 0,1 1 0 0 0,0-1 0 0 0,-8 5 0 0 0,11-5 0 0 0,-1 0 0 0 0,0-1 0 0 0,0 0 0 0 0,0 1 0 0 0,-8 0 0 0 0,8-1 0 0 0,-2-1 0 0 0,9-3 0 0 0,7-3 0 0 0,-3 4-64 0 0,-6 2-273 0 0,-1 0-138 0 0,0 0-33 0 0,2-1 65 0 0,2-1 420 0 0,0 1-1 0 0,0 0 1 0 0,1-1-1 0 0,-1 1 0 0 0,1 1 1 0 0,5-1-1 0 0,8 1 24 0 0,-12 3 0 0 0,-3 0 0 0 0,2-1 97 0 0,0 0-1 0 0,-1 1 1 0 0,0 0-1 0 0,1 0 0 0 0,-1 0 1 0 0,4 4-1 0 0,-7-6-81 0 0,0 0-1 0 0,0 0 1 0 0,0 0-1 0 0,0 0 0 0 0,0 0 1 0 0,0 0-1 0 0,0 0 0 0 0,-1 0 1 0 0,1 0-1 0 0,0 0 1 0 0,-1 0-1 0 0,1 1 0 0 0,-1-1 1 0 0,1 0-1 0 0,-1 0 0 0 0,0 1 1 0 0,0-1-1 0 0,1 0 1 0 0,-1 1-1 0 0,0-1 0 0 0,0 0 1 0 0,0 0-1 0 0,0 1 1 0 0,0-1-1 0 0,-1 0 0 0 0,1 1 1 0 0,0-1-1 0 0,-1 0 0 0 0,0 2 1 0 0,1-2-54 0 0,-1 0 7 0 0,0 0 0 0 0,0 1 1 0 0,0-1-1 0 0,1 0 0 0 0,-1 1 1 0 0,0-1-1 0 0,1 1 1 0 0,-1-1-1 0 0,1 1 0 0 0,-1 0 1 0 0,1-1-1 0 0,0 1 0 0 0,0-1 1 0 0,0 1-1 0 0,0 0 0 0 0,0-1 1 0 0,0 1-1 0 0,0-1 0 0 0,1 4 1 0 0,-1-3 78 0 0,0-1-1 0 0,0 1 1 0 0,0 0 0 0 0,0 0 0 0 0,-1 0 0 0 0,1-1 0 0 0,-1 1 0 0 0,1 0-1 0 0,-1 0 1 0 0,0-1 0 0 0,1 1 0 0 0,-1-1 0 0 0,-2 4 0 0 0,-17 21 711 0 0,11-14-615 0 0,0-1-143 0 0,0-1 0 0 0,-1 1 0 0 0,-18 14 0 0 0,26-23 0 0 0,-1-1 0 0 0,1 1 0 0 0,0-1 0 0 0,0 0 0 0 0,-1 1 0 0 0,1-1 0 0 0,-4 1 0 0 0,4-2 0 0 0,0 1 0 0 0,-1 0 0 0 0,1 0 0 0 0,0 1 0 0 0,-1-1 0 0 0,1 0 0 0 0,-2 2 0 0 0,2-1 0 0 0,1-1 0 0 0,0 0 0 0 0,0 0 0 0 0,0-1 0 0 0,-1 1 0 0 0,1 0 0 0 0,0-1 0 0 0,0 1 0 0 0,-1-1 0 0 0,1 1 0 0 0,0-1 0 0 0,-1 1 0 0 0,1-1 0 0 0,0 0 0 0 0,-1 0 0 0 0,1 0 0 0 0,-1 0 0 0 0,1 0 0 0 0,0 0 0 0 0,-3 0 0 0 0,4 0 0 0 0,-1 0 0 0 0,0 0 0 0 0,1 0 0 0 0,-1 0 0 0 0,0 0 0 0 0,1 0 0 0 0,-1 0 0 0 0,0 0 0 0 0,1 0 0 0 0,-1 0 0 0 0,0 0 0 0 0,1 0 0 0 0,-1 0 0 0 0,0-1 0 0 0,1 1 0 0 0,-1 0 0 0 0,0-1 0 0 0,1 1 0 0 0,-1 0 0 0 0,1-1 0 0 0,-1 1 0 0 0,1 0 0 0 0,-1-2 0 0 0,-1 1 0 0 0,1 0 0 0 0,-31-19 0 0 0,26 13 0 0 0,4 0 0 0 0,6 1-64 0 0,7 3-6004 0 0,5 8 4793 0 0,-6-1-1346 0 0,-9-4-3863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4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15663 0 0,'0'0'719'0'0,"0"0"-20"0"0,0 0-238 0 0,2-1 656 0 0,31-21 3986 0 0,-26 18-4563 0 0,0 1-1 0 0,1-1 1 0 0,-1 2-1 0 0,1-1 1 0 0,14-2-1 0 0,-5 3-254 0 0,-7 1-202 0 0,0-1-1 0 0,-1 0 1 0 0,15-5 0 0 0,-17 5-216 0 0,-6 2-563 0 0,-20 12-2427 0 0,4-5 418 0 0,-25 6-1 0 0,34-12 2364 0 0,-25 9-1705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4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10135 0 0,'0'0'464'0'0,"0"0"-9"0"0,8 3-278 0 0,4-2 904 0 0,-1-1-1 0 0,1 0 1 0 0,0-1 0 0 0,-1 0-1 0 0,17-5 1 0 0,-12 4-237 0 0,143-30 6164 0 0,-147 30-7567 0 0,-7 1-451 0 0,1 0-1 0 0,-1 0 1 0 0,0 0 0 0 0,10-4 0 0 0,-12 3-1036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4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26 15663 0 0,'0'0'356'0'0,"0"0"50"0"0,0 0 20 0 0,0 0-42 0 0,4-7-236 0 0,-2 1 60 0 0,-1 5 870 0 0,-1 1 366 0 0,0 0 76 0 0,0 0-123 0 0,0 0-575 0 0,0 0-248 0 0,0 0-50 0 0,0 0-79 0 0,-18 7 658 0 0,-1 6-955 0 0,1 1 1 0 0,0 1 0 0 0,1 1-1 0 0,1 1 1 0 0,0 0 0 0 0,2 1-1 0 0,-20 30 1 0 0,27-38-50 0 0,1 0 0 0 0,1 0 1 0 0,0 0-1 0 0,0 0 0 0 0,1 1 0 0 0,0 0 0 0 0,1 0 0 0 0,0 0 0 0 0,1 0 1 0 0,-1 18-1 0 0,0-5-906 0 0,2-18 915 0 0,0-1 1 0 0,1 1-1 0 0,0-1 0 0 0,-1 1 0 0 0,2 6 0 0 0,0-10-61 0 0,-1 0 0 0 0,1-1-1 0 0,-1 1 1 0 0,1-1 0 0 0,-1 1-1 0 0,1 0 1 0 0,0-1 0 0 0,0 1-1 0 0,0-1 1 0 0,0 0 0 0 0,0 1-1 0 0,0-1 1 0 0,0 0 0 0 0,1 0-1 0 0,-1 1 1 0 0,0-1 0 0 0,1 0-1 0 0,-1 0 1 0 0,1-1 0 0 0,-1 1-1 0 0,2 1 1 0 0,4 0-46 0 0,-1 0 1 0 0,0 0-1 0 0,1-1 1 0 0,-1 1-1 0 0,1-2 1 0 0,-1 1-1 0 0,1-1 0 0 0,0 0 1 0 0,-1 0-1 0 0,1 0 1 0 0,-1-1-1 0 0,1 0 1 0 0,8-3-1 0 0,6-2-2 0 0,1-1-1 0 0,31-16 1 0 0,-38 16 103 0 0,0-1 1 0 0,-1-1-1 0 0,0 0 1 0 0,-1 0-1 0 0,0-2 0 0 0,0 1 1 0 0,-1-2-1 0 0,-1 0 1 0 0,16-19-1 0 0,-23 25-59 0 0,0 0-1 0 0,0 0 1 0 0,0-1 0 0 0,-1 1-1 0 0,0-1 1 0 0,0 1 0 0 0,-1-1-1 0 0,0 0 1 0 0,0 0 0 0 0,0 0-1 0 0,-1 0 1 0 0,0 0 0 0 0,-1-1-1 0 0,1 1 1 0 0,-1 0 0 0 0,-1 0-1 0 0,0-1 1 0 0,0 1 0 0 0,0 0-1 0 0,0 0 1 0 0,-1 0 0 0 0,-1 0-1 0 0,-5-12 1 0 0,6 14-101 0 0,-1 1 0 0 0,0-1 0 0 0,0 1-1 0 0,0 0 1 0 0,0 0 0 0 0,-1 1 0 0 0,0-1 0 0 0,1 1 0 0 0,-1-1-1 0 0,0 1 1 0 0,-7-3 0 0 0,3 2-587 0 0,0 0 0 0 0,0 0 0 0 0,0 1 0 0 0,-1 0 0 0 0,-14-2 0 0 0,-7 0-9251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4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53 11975 0 0,'0'0'267'0'0,"0"0"42"0"0,0 0 17 0 0,0 0-28 0 0,0 0-58 0 0,0 0 491 0 0,0 0 238 0 0,0 0 45 0 0,0 0-61 0 0,0 0-288 0 0,-8-2 2839 0 0,7-1-2949 0 0,6 1 489 0 0,13-3 1816 0 0,24-2 1093 0 0,30 0-3953 0 0,-38 4 0 0 0,43-8 0 0 0,-6 1 0 0 0,-64 8-64 0 0,-6 1-273 0 0,-1 1-138 0 0,0 0-33 0 0,0 0-140 0 0,-2 0 262 0 0,1 0-1 0 0,-1 0 1 0 0,0 1 0 0 0,0-1-1 0 0,1 0 1 0 0,-1 0 0 0 0,0 1 0 0 0,1-1-1 0 0,-1 1 1 0 0,0 0 0 0 0,1-1-1 0 0,-1 1 1 0 0,1 0 0 0 0,-1 0-1 0 0,1 0 1 0 0,-3 2 0 0 0,-13 8-3676 0 0,-7-2 1514 0 0,-1 0-11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4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11975 0 0,'0'0'547'0'0,"0"0"-11"0"0,0 0-67 0 0,0 0 991 0 0,0 0 474 0 0,0 0 91 0 0,0 0-117 0 0,0 0-574 0 0,0 0-248 0 0,0 0-50 0 0,2 0-79 0 0,48-6-32 0 0,-19 3-214 0 0,32-8 1 0 0,-26 3-854 0 0,78-22-4011 0 0,-98 24-4376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4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0,'143'31'6424'0'0,"-121"-27"-6424"0"0,-12-2 0 0 0,-1-1 0 0 0,1 2 0 0 0,0-1 0 0 0,-1 1 0 0 0,1 1 0 0 0,13 7 0 0 0,-20-10 5 0 0,-1 0 1 0 0,0 1-1 0 0,0 0 0 0 0,0-1 1 0 0,0 1-1 0 0,0 0 0 0 0,0 0 1 0 0,-1 0-1 0 0,1 0 0 0 0,-1 0 1 0 0,1 1-1 0 0,-1-1 0 0 0,0 0 1 0 0,0 1-1 0 0,1 2 0 0 0,-1 0 19 0 0,0-1 0 0 0,0 0-1 0 0,-1 0 1 0 0,1 1 0 0 0,-1-1-1 0 0,0 0 1 0 0,-1 0 0 0 0,0 8-1 0 0,-3 4 116 0 0,-1 0 0 0 0,-1-1-1 0 0,-13 29 1 0 0,14-33-61 0 0,-23 42 450 0 0,-37 54 1 0 0,45-76-469 0 0,15-25-62 0 0,0 1 1 0 0,0-1-1 0 0,-1 0 0 0 0,-12 11 1 0 0,6-7-55 0 0,10-8-251 0 0,-5 7-203 0 0,3-6-4858 0 0,4-3 3833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4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13 153 10135 0 0,'0'0'231'0'0,"0"0"29"0"0,-1-7 257 0 0,1 5-490 0 0,-2-3 6 0 0,0 0 1 0 0,1 0-1 0 0,0 0 0 0 0,0-6 1 0 0,1 10 712 0 0,0 0-627 0 0,-1 1 0 0 0,1 0 0 0 0,0 0-1 0 0,-1-1 1 0 0,1 1 0 0 0,0 0 0 0 0,0 0-1 0 0,0-1 1 0 0,-1 1 0 0 0,1 0 0 0 0,0-1-1 0 0,0 1 1 0 0,0 0 0 0 0,-1-1 0 0 0,1 1-1 0 0,0 0 1 0 0,0-1 0 0 0,0 1 0 0 0,0-1-1 0 0,0 1 1 0 0,0 0 0 0 0,0-1 0 0 0,0 1-1 0 0,0 0 1 0 0,0-1 0 0 0,0 0-1 0 0,1-10 2768 0 0,1 6-2508 0 0,-1 1 0 0 0,1-1-1 0 0,1 1 1 0 0,-1 0 0 0 0,1-1 0 0 0,-1 1-1 0 0,1 0 1 0 0,0 1 0 0 0,1-1 0 0 0,-1 0-1 0 0,0 1 1 0 0,1 0 0 0 0,0 0-1 0 0,7-5 1 0 0,-3 4-68 0 0,0 0 0 0 0,1 0 0 0 0,-1 0-1 0 0,1 1 1 0 0,0 0 0 0 0,17-2 0 0 0,-21 5-81 0 0,1 0 0 0 0,-1 1 1 0 0,0 0-1 0 0,1 0 0 0 0,-1 0 1 0 0,9 4-1 0 0,-10-2-206 0 0,0 0 0 0 0,0 1-1 0 0,0-1 1 0 0,-1 1 0 0 0,1 0 0 0 0,-1 0 0 0 0,0 0-1 0 0,0 1 1 0 0,0-1 0 0 0,-1 1 0 0 0,0 0-1 0 0,0-1 1 0 0,2 8 0 0 0,2 7 168 0 0,-1 1 1 0 0,2 21-1 0 0,-6-35-153 0 0,31 264 935 0 0,-23-171-829 0 0,-6 24-144 0 0,-4-73 0 0 0,1-42 0 0 0,1 0 0 0 0,0 0 0 0 0,-25-57-1783 0 0,11-12-4730 0 0,11 49 4977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4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0 13823 0 0,'0'0'315'0'0,"0"0"45"0"0,0 0 21 0 0,0 0-49 0 0,-13 10 2522 0 0,-29 23 2547 0 0,-31 21-2892 0 0,61-45-2103 0 0,0-1-1 0 0,1 1 1 0 0,-17 18 0 0 0,22-22-403 0 0,0 1 1 0 0,0-1-1 0 0,-1-1 0 0 0,1 1 1 0 0,-15 6-1 0 0,-39 15-3 0 0,14-7-3 0 0,11-4-198 0 0,34-14-850 0 0,1-1-385 0 0,0 0-897 0 0,0 0-3458 0 0,0 0-1477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4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17503 0 0,'0'0'399'0'0,"0"0"60"0"0,0 0 21 0 0,0 0-59 0 0,1 1-276 0 0,2 0 40 0 0,-1-1-1 0 0,0 1 1 0 0,0-1-1 0 0,0 0 0 0 0,0 0 1 0 0,0 1-1 0 0,0-1 1 0 0,0-1-1 0 0,0 1 1 0 0,1 0-1 0 0,-1-1 0 0 0,0 1 1 0 0,0-1-1 0 0,0 1 1 0 0,0-1-1 0 0,0 0 1 0 0,0 0-1 0 0,2-1 1 0 0,8-5 1903 0 0,19-14 0 0 0,-20 13-2178 0 0,0 1 168 0 0,81-60 1224 0 0,-79 56-757 0 0,0 0 0 0 0,-1-2 0 0 0,0 0 0 0 0,15-20 0 0 0,-17 19-309 0 0,-7 11-205 0 0,-1 0 0 0 0,1 0 0 0 0,-1 0 0 0 0,0 0 0 0 0,0-1 0 0 0,-1 1 0 0 0,1 0 0 0 0,-1-1 0 0 0,1 0 0 0 0,-1 1 0 0 0,1-7 0 0 0,-2 1-31 0 0,-3 1 0 0 0,3 8 0 0 0,-1 0 0 0 0,1-1 0 0 0,0 1 0 0 0,0-1 0 0 0,0 1 0 0 0,0 0 0 0 0,-1-1 0 0 0,1 1 0 0 0,0-1 0 0 0,0 1 0 0 0,-1 0 0 0 0,1 0 0 0 0,0-1 0 0 0,0 1 0 0 0,-1 0 0 0 0,1-1 0 0 0,0 1 0 0 0,-1 0 0 0 0,1 0 0 0 0,-1 0 0 0 0,1-1 0 0 0,0 1 0 0 0,-1 0 0 0 0,1 0 0 0 0,-1 0 0 0 0,1 0 0 0 0,0 0 0 0 0,-1 0 0 0 0,1 0 0 0 0,-1 0 0 0 0,1 0 0 0 0,-1 0 0 0 0,1 0 0 0 0,0 0 0 0 0,-1 0 0 0 0,1 0 0 0 0,-1 0 0 0 0,0 0 0 0 0,1 0 0 0 0,-6 0 0 0 0,1 0 0 0 0,0 1 0 0 0,-1-1 0 0 0,1 1 0 0 0,-1 0 0 0 0,1 0 0 0 0,0 1 0 0 0,0-1 0 0 0,0 1 0 0 0,0 0 0 0 0,0 1 0 0 0,0-1 0 0 0,0 1 0 0 0,1 0 0 0 0,-1 0 0 0 0,1 0 0 0 0,0 1 0 0 0,0-1 0 0 0,0 1 0 0 0,-4 6 0 0 0,0 0 0 0 0,-1 2 0 0 0,2-1 0 0 0,-1 1 0 0 0,2 0 0 0 0,-1 1 0 0 0,-7 25 0 0 0,12-32 0 0 0,0 0 0 0 0,0 0 0 0 0,1 1 0 0 0,0-1 0 0 0,1 1 0 0 0,-1 0 0 0 0,1-1 0 0 0,0 1 0 0 0,1-1 0 0 0,0 1 0 0 0,0-1 0 0 0,4 12 0 0 0,-4-14 0 0 0,0 0 0 0 0,1-1 0 0 0,0 1 0 0 0,0 0 0 0 0,0-1 0 0 0,0 0 0 0 0,1 1 0 0 0,-1-1 0 0 0,1 0 0 0 0,0 0 0 0 0,0 0 0 0 0,0-1 0 0 0,0 1 0 0 0,1-1 0 0 0,-1 0 0 0 0,0 1 0 0 0,1-2 0 0 0,0 1 0 0 0,0 0 0 0 0,-1-1 0 0 0,7 2 0 0 0,-1-1-35 0 0,0 0 0 0 0,0 0 0 0 0,0-1 0 0 0,0-1 0 0 0,0 1 0 0 0,13-3 0 0 0,-16 2-185 0 0,0-2 1 0 0,0 1 0 0 0,0-1-1 0 0,0 0 1 0 0,0 0-1 0 0,-1 0 1 0 0,1-1 0 0 0,-1 0-1 0 0,1 0 1 0 0,5-5-1 0 0,-2 2-6919 0 0,-2 1-2295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4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17503 0 0,'0'0'399'0'0,"0"0"60"0"0,0 0 21 0 0,0 0-59 0 0,2 0-276 0 0,58-7 3890 0 0,117 2 1 0 0,-150 5-3963 0 0,-26 0-410 0 0,-1 0-138 0 0,0 0-33 0 0,0 0-140 0 0,0 1 333 0 0,-1 0 0 0 0,0 0 0 0 0,1 0 0 0 0,-1 0 0 0 0,0 0 0 0 0,0 0 0 0 0,0 0 0 0 0,0 0 0 0 0,0 0 0 0 0,0 0 0 0 0,-2 1 0 0 0,1-1-122 0 0,-7 5-1098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5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 15663 0 0,'0'0'356'0'0,"0"0"50"0"0,0 0 20 0 0,0 0-42 0 0,-1-3-250 0 0,-1-7-120 0 0,7 6 194 0 0,-4 3 870 0 0,-1 1 366 0 0,0 0 76 0 0,0 0-123 0 0,0 0-575 0 0,0 0-248 0 0,0 0-50 0 0,0 5-435 0 0,-1 1 1 0 0,0-1 0 0 0,0 0-1 0 0,0 0 1 0 0,-1 0-1 0 0,0 0 1 0 0,0 0-1 0 0,0-1 1 0 0,-1 1 0 0 0,0 0-1 0 0,-3 4 1 0 0,1-2 266 0 0,1-1 0 0 0,1 1 1 0 0,-6 14-1 0 0,7-18-344 0 0,1 0 1 0 0,0-1 0 0 0,0 1 0 0 0,-1-1-1 0 0,0 1 1 0 0,1-1 0 0 0,-1 1-1 0 0,0-1 1 0 0,0 0 0 0 0,0 0 0 0 0,-1 0-1 0 0,-4 3 1 0 0,4-2-13 0 0,-1 0 0 0 0,1 0 0 0 0,-1 0 0 0 0,-4 7 0 0 0,0 0 0 0 0,8-9 0 0 0,-1-1 0 0 0,1 1 0 0 0,0-1 0 0 0,-1 1 0 0 0,1-1 0 0 0,0 1 0 0 0,-1-1 0 0 0,1 1 0 0 0,0 0 0 0 0,0-1 0 0 0,0 1 0 0 0,0-1 0 0 0,-1 1 0 0 0,1 0 0 0 0,0-1 0 0 0,0 1 0 0 0,0 0 0 0 0,0-1 0 0 0,0 1 0 0 0,0-1 0 0 0,1 1 0 0 0,-1 0 0 0 0,0-1 0 0 0,0 1 0 0 0,0-1 0 0 0,1 1 0 0 0,-1 0 0 0 0,0-1 0 0 0,0 1 0 0 0,1-1 0 0 0,-1 1 0 0 0,1-1 0 0 0,-1 1 0 0 0,0-1 0 0 0,1 1 0 0 0,-1-1 0 0 0,1 0 0 0 0,-1 1 0 0 0,1-1 0 0 0,-1 0 0 0 0,1 1 0 0 0,-1-1 0 0 0,1 0 0 0 0,0 1 0 0 0,0-1 0 0 0,0 1 0 0 0,0-1 0 0 0,-1 1 0 0 0,1 0 0 0 0,0-1 0 0 0,-1 1 0 0 0,1-1 0 0 0,0 1 0 0 0,0-1 0 0 0,0 1 0 0 0,0-1 0 0 0,-1 1 0 0 0,1-1 0 0 0,0 0 0 0 0,0 0 0 0 0,0 1 0 0 0,0-1 0 0 0,0 0 0 0 0,0 0 0 0 0,0 0 0 0 0,0 0 0 0 0,0 0 0 0 0,0 0 0 0 0,0 0 0 0 0,3-1 0 0 0,31 0 0 0 0,-1-1 0 0 0,60-11 0 0 0,-84 11 0 0 0,-6 2 0 0 0,1-2 0 0 0,7-3 0 0 0,-11 5 1 0 0,0-1 1 0 0,0 1-1 0 0,0 0 0 0 0,1 0 1 0 0,-1-1-1 0 0,0 1 0 0 0,0 0 1 0 0,0 0-1 0 0,0 0 0 0 0,0 0 1 0 0,2 0-1 0 0,19-1-81 0 0,-21 1-257 0 0,-1 0-138 0 0,0 0-33 0 0,-8-14-4040 0 0,7 13 4303 0 0,0 0 0 0 0,0 0 0 0 0,1 0 0 0 0,-1 0 0 0 0,1 0 0 0 0,-1-1-1 0 0,1 1 1 0 0,0 0 0 0 0,-1 0 0 0 0,1 0 0 0 0,0 0 0 0 0,0-1 0 0 0,0 1 0 0 0,-1 0 0 0 0,1 0-1 0 0,1-1 1 0 0,-1-1 0 0 0,2-7-1291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4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0,1 1-56 0 0,3 0-497 0 0,1 0 1 0 0,-1 0 0 0 0,0-1-1 0 0,0 1 1 0 0,0-1 0 0 0,0 0-1 0 0,1 0 1 0 0,3 0 0 0 0,13-1 809 0 0,95 0 2372 0 0,-108 0-3474 0 0,-7 0-1125 0 0,-1 1-514 0 0,0 0-1275 0 0,0 0-4665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5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46 5063 0 0,'0'0'390'0'0,"0"0"75"0"0,0 0 1247 0 0,0 0 575 0 0,0 0 118 0 0,2-1-164 0 0,31-9 2406 0 0,-12 4-2538 0 0,-20 6-1443 0 0,-1 0-63 0 0,0 0-25 0 0,0 0-9 0 0,0 0-38 0 0,0 0-158 0 0,0 0-70 0 0,0 0-14 0 0,0 0 14 0 0,1-3 305 0 0,0 3-550 0 0,-1-1 0 0 0,0 1 1 0 0,1-1-1 0 0,-1 1 0 0 0,0-1 1 0 0,0 1-1 0 0,1-1 1 0 0,-1 1-1 0 0,0-1 0 0 0,0 1 1 0 0,0-1-1 0 0,0 1 0 0 0,0-1 1 0 0,0 1-1 0 0,0-1 0 0 0,0 1 1 0 0,0-1-1 0 0,0 1 0 0 0,0-1 1 0 0,0 0-1 0 0,-2-1-17 0 0,-1 0 1 0 0,1 1-1 0 0,-1-1 0 0 0,1 1 1 0 0,-1 0-1 0 0,0 0 0 0 0,1 0 0 0 0,-1 0 1 0 0,0 0-1 0 0,0 0 0 0 0,0 1 0 0 0,0 0 1 0 0,0-1-1 0 0,-2 1 0 0 0,-48 2-195 0 0,43-1 24 0 0,-41 4 124 0 0,-1 3 0 0 0,1 1 1 0 0,-76 26-1 0 0,106-28 6 0 0,16-6 0 0 0,9 6 0 0 0,1-3 0 0 0,0 0 0 0 0,1 1 0 0 0,0-1 0 0 0,-1-1 0 0 0,1 1 0 0 0,1-1 0 0 0,-1-1 0 0 0,8 4 0 0 0,13 5 0 0 0,-7-2 50 0 0,-13-6 7 0 0,0 0 1 0 0,0 1 0 0 0,10 6 0 0 0,-15-9-53 0 0,0 1 0 0 0,-1-1-1 0 0,1 1 1 0 0,0 0 0 0 0,0 0 0 0 0,-1 0-1 0 0,1 0 1 0 0,-1 0 0 0 0,0 0 0 0 0,1 0 0 0 0,-1 0-1 0 0,0 1 1 0 0,0-1 0 0 0,-1 0 0 0 0,2 4-1 0 0,-2-2-15 0 0,1 1-1 0 0,-1-1 1 0 0,0 1-1 0 0,0-1 1 0 0,-1 1-1 0 0,1-1 1 0 0,-1 0-1 0 0,0 1 1 0 0,0-1-1 0 0,-1 1 1 0 0,1-1-1 0 0,-1 0 1 0 0,0 0-1 0 0,0 0 1 0 0,0 0-1 0 0,-1 0 1 0 0,-4 5-1 0 0,-5 6-35 0 0,-1-1 0 0 0,-25 23 0 0 0,32-32 46 0 0,-19 16 1 0 0,-1 0 0 0 0,-1-2 0 0 0,-1-1 0 0 0,-60 28 0 0 0,39-26 0 0 0,31-14 0 0 0,-27 14 0 0 0,3 6 0 0 0,85-26 1368 0 0,65 4-947 0 0,-74-2-328 0 0,47-1 1 0 0,-75-2-94 0 0,23 4 0 0 0,-24-2 0 0 0,19 9-64 0 0,-23-9-273 0 0,-1-1-138 0 0,0 0-33 0 0,0 0 65 0 0,0 0 86 0 0,0 0-738 0 0,0 0-354 0 0,0 0-1403 0 0,0 0-5336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5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0 462 13823 0 0,'1'-2'98'0'0,"0"1"0"0"0,0-1 0 0 0,0 1-1 0 0,0-1 1 0 0,0 1 0 0 0,1-1 0 0 0,-1 1-1 0 0,0 0 1 0 0,1 0 0 0 0,-1 0 0 0 0,1 0-1 0 0,-1 0 1 0 0,1 0 0 0 0,-1 0 0 0 0,1 0-1 0 0,2 0 1 0 0,5-4-264 0 0,1 0 861 0 0,1-1 1 0 0,-1 0-1 0 0,-1-1 0 0 0,1 0 0 0 0,-1 0 0 0 0,0-1 1 0 0,-1 0-1 0 0,0-1 0 0 0,13-17 0 0 0,-18 21-413 0 0,66-105 2488 0 0,-55 84-2378 0 0,-1-1-1 0 0,14-39 1 0 0,-22 52-47 0 0,-1-1 0 0 0,0 0-1 0 0,-1 0 1 0 0,-1 0 0 0 0,2-23 0 0 0,-4 37-30 0 0,0 1-90 0 0,0 0-38 0 0,0 0-10 0 0,-2 1-30 0 0,-2 3-131 0 0,0 0-1 0 0,0 0 1 0 0,1 1 0 0 0,-1 0 0 0 0,1-1 0 0 0,0 1 0 0 0,0 0-1 0 0,-3 7 1 0 0,-17 48 1 0 0,13-32-19 0 0,-42 105-25 0 0,-31 82 57 0 0,71-165 50 0 0,11-48-27 0 0,6-2-63 0 0,1-1-1 0 0,-1 1 1 0 0,0-1-1 0 0,0 0 1 0 0,0 0-1 0 0,0 0 1 0 0,0-1-1 0 0,0 1 1 0 0,-1-1-1 0 0,1-1 1 0 0,0 1-1 0 0,-1-1 1 0 0,0 1-1 0 0,1-1 1 0 0,4-5-1 0 0,82-76 420 0 0,-57 50-682 0 0,-3 2 129 0 0,-23 23 143 0 0,1-1 1 0 0,0 1-1 0 0,0 0 0 0 0,1 1 0 0 0,0 0 0 0 0,1 1 0 0 0,0 0 0 0 0,16-8 0 0 0,-24 15 2 0 0,-3 0 0 0 0,1-1-1 0 0,-1 1 1 0 0,1 0 0 0 0,-1 0-1 0 0,1 0 1 0 0,-1-1 0 0 0,1 1-1 0 0,-1 0 1 0 0,1 0 0 0 0,-1-1-1 0 0,1 1 1 0 0,-1-1 0 0 0,1 1 0 0 0,-1 0-1 0 0,0-1 1 0 0,1 1 0 0 0,-1-1-1 0 0,0 1 1 0 0,1-1 0 0 0,-1 1-1 0 0,1-2 1 0 0,-1 1 88 0 0,0 1 55 0 0,0 0 15 0 0,0 0-42 0 0,1 3-156 0 0,-1-1-1 0 0,1 0 1 0 0,-1 0-1 0 0,0 0 1 0 0,0 0-1 0 0,0 1 1 0 0,0 3-1 0 0,0-4-9 0 0,0 3 40 0 0,-1-1 0 0 0,1 1 0 0 0,-1-1 0 0 0,0 1 0 0 0,-1-1 0 0 0,1 1 0 0 0,-1-1 1 0 0,0 0-1 0 0,0 1 0 0 0,0-1 0 0 0,0 0 0 0 0,-1 0 0 0 0,0-1 0 0 0,1 1 0 0 0,-1-1 0 0 0,-5 5 0 0 0,7-6 32 0 0,-1-1 0 0 0,1 1 0 0 0,-1-1 0 0 0,0 0 0 0 0,1 1 0 0 0,-1-1 1 0 0,0 0-1 0 0,0 0 0 0 0,0 0 0 0 0,-2 1 0 0 0,-5 2 163 0 0,-29 21-626 0 0,38-25 440 0 0,-1 0 0 0 0,1 0 0 0 0,-1 1 0 0 0,0-1 0 0 0,1 0 0 0 0,-1 0 0 0 0,1 1 0 0 0,0-1 0 0 0,-1 1 0 0 0,1-1 0 0 0,-1 0 0 0 0,1 1 0 0 0,-1-1 0 0 0,1 1 0 0 0,0-1 0 0 0,-1 1 0 0 0,1-1 0 0 0,0 1 0 0 0,0-1 0 0 0,-1 1 0 0 0,1-1 0 0 0,0 1 0 0 0,0 0 0 0 0,0-1 0 0 0,0 1 0 0 0,-1 0 0 0 0,1 0 0 0 0,-1 4 0 0 0,-1 0-1 0 0,1-1 1 0 0,0 1-1 0 0,0 0 1 0 0,1 0-1 0 0,0-1 1 0 0,-1 1-1 0 0,1 0 1 0 0,1 0-1 0 0,-1 0 1 0 0,1-1-1 0 0,0 1 1 0 0,0 0-1 0 0,0-1 1 0 0,3 6-1 0 0,-4-8 21 0 0,1 0 1 0 0,0-1-1 0 0,0 1 0 0 0,0 0 1 0 0,0-1-1 0 0,0 1 0 0 0,0-1 1 0 0,1 0-1 0 0,-1 1 1 0 0,0-1-1 0 0,1 0 0 0 0,-1 0 1 0 0,1 0-1 0 0,-1 0 0 0 0,1 0 1 0 0,0 0-1 0 0,-1 0 0 0 0,3 0 1 0 0,1 1 40 0 0,0 1-17 0 0,0-1 1 0 0,0 0-1 0 0,0 0 1 0 0,0 0-1 0 0,0-1 0 0 0,10 2 1 0 0,-2-2-2280 0 0,-2-2-7522 0 0,-10 1 1774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5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13967 0 0,'9'-1'1262'0'0,"-4"-1"-1184"0"0,0 0 1 0 0,0-1 0 0 0,9-4-1 0 0,14-6 2716 0 0,-19 10-1758 0 0,0 0 1 0 0,0 0 0 0 0,-1-1 0 0 0,1 0-1 0 0,-1-1 1 0 0,0 1 0 0 0,0-2 0 0 0,0 1 0 0 0,7-8-1 0 0,-14 12-720 0 0,-1 1-17 0 0,0 0 26 0 0,0 0 123 0 0,0 0 52 0 0,0 0 11 0 0,0 0-68 0 0,-2 2-425 0 0,0 0 1 0 0,0 0-1 0 0,0 0 1 0 0,0 0-1 0 0,0 1 1 0 0,0-1 0 0 0,1 1-1 0 0,-2 2 1 0 0,0-1-21 0 0,-4 8 0 0 0,2-4 2 0 0,0-1-1 0 0,0 1 1 0 0,1 1-1 0 0,0-1 1 0 0,0 0 0 0 0,1 1-1 0 0,-3 11 1 0 0,-1 7-226 0 0,7-25 232 0 0,1-1 0 0 0,-1 1 0 0 0,0-1 0 0 0,1 1-1 0 0,0-1 1 0 0,-1 0 0 0 0,1 1 0 0 0,0-1 0 0 0,0 0-1 0 0,-1 1 1 0 0,1-1 0 0 0,0 0 0 0 0,0 0 0 0 0,0 0-1 0 0,1 0 1 0 0,0 1 0 0 0,-1-1-597 0 0,1-1-243 0 0,2 0 182 0 0,1 0 0 0 0,-1 0 0 0 0,0 0 0 0 0,0-1 0 0 0,1 0 0 0 0,-1 0 0 0 0,0 0 0 0 0,0 0 0 0 0,0-1 0 0 0,6-3 0 0 0,3-2-1227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5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69 15663 0 0,'0'0'719'0'0,"-2"-1"-20"0"0,-1-1-622 0 0,1 0 1 0 0,-1 0 0 0 0,1 0-1 0 0,-1-1 1 0 0,1 1 0 0 0,0-1-1 0 0,-3-4 1 0 0,4 6-5 0 0,0 0 2083 0 0,1 1-1728 0 0,0 0 0 0 0,0-1 0 0 0,0 1 0 0 0,-1-1 0 0 0,1 1 0 0 0,0-1 0 0 0,0 1 0 0 0,0-1 0 0 0,0 1 0 0 0,0-1 0 0 0,0 1 0 0 0,0-1 0 0 0,0 1 0 0 0,0-1 0 0 0,0 1 0 0 0,1-1 0 0 0,-1 1 0 0 0,0 0 0 0 0,0-1 0 0 0,0 1 0 0 0,1-1 0 0 0,-1 0 0 0 0,0 1-312 0 0,0-1-1 0 0,1 0 0 0 0,-1 0 1 0 0,0 1-1 0 0,0-1 0 0 0,1 0 1 0 0,-1 1-1 0 0,0-1 0 0 0,1 0 1 0 0,-1 1-1 0 0,1-1 1 0 0,-1 1-1 0 0,1-1 0 0 0,-1 1 1 0 0,1-1-1 0 0,0 0 0 0 0,7-6 462 0 0,-7 6-561 0 0,0 0 0 0 0,0-1 0 0 0,0 1-1 0 0,0 0 1 0 0,0 0 0 0 0,0 0 0 0 0,1 0 0 0 0,-1 0-1 0 0,0 0 1 0 0,2 0 0 0 0,3 0-124 0 0,-5 0-3244 0 0,-1 1 2369 0 0,0 0-982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5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2 271 17503 0 0,'0'0'399'0'0,"0"0"60"0"0,0 0 21 0 0,0-1-59 0 0,-1-7-92 0 0,1 1 0 0 0,0 0 0 0 0,0-1 1 0 0,1 1-1 0 0,0 0 0 0 0,0-1 0 0 0,1 1 0 0 0,0 0 1 0 0,0 0-1 0 0,1 0 0 0 0,-1 1 0 0 0,2-1 0 0 0,3-7 0 0 0,9-11 1725 0 0,35-44-1 0 0,-43 58-2144 0 0,-2 6 225 0 0,-1-1 0 0 0,2 1 1 0 0,-1 0-1 0 0,1 0 0 0 0,0 1 1 0 0,0 0-1 0 0,0 0 0 0 0,0 0 1 0 0,1 1-1 0 0,-1 0 0 0 0,12-2 1 0 0,-17 4-118 0 0,0 1 0 0 0,0-1 0 0 0,0 1 0 0 0,0-1 0 0 0,0 1 0 0 0,0 0 0 0 0,0 0 0 0 0,3 0 0 0 0,-4 0-15 0 0,0 1-1 0 0,1 0 0 0 0,-1 0 0 0 0,0-1 0 0 0,0 1 0 0 0,0 0 0 0 0,0 0 0 0 0,0 0 1 0 0,0 0-1 0 0,2 3 0 0 0,1 1-2 0 0,-3-4 1 0 0,2 1 0 0 0,-1 1 0 0 0,0-1 0 0 0,0 1 0 0 0,0 0 0 0 0,0 0 0 0 0,0 0 0 0 0,-1 0 0 0 0,1 0 0 0 0,-1 0 0 0 0,0 0 0 0 0,0 1 0 0 0,0-1 0 0 0,0 0 0 0 0,-1 1 0 0 0,1-1 0 0 0,-1 1 0 0 0,0-1 0 0 0,0 6 0 0 0,0-6 0 0 0,-5 17 0 0 0,4-14 0 0 0,1-5 0 0 0,-1 1 0 0 0,0 0 0 0 0,1 0 0 0 0,-1 0 0 0 0,0-1 0 0 0,0 1 0 0 0,0 0 0 0 0,0-1 0 0 0,0 1 0 0 0,0-1 0 0 0,0 1 0 0 0,-1-1 0 0 0,1 1 0 0 0,-1-1 0 0 0,1 0 0 0 0,-2 1 0 0 0,2-1 0 0 0,-1 1 0 0 0,1-1 0 0 0,0 0 0 0 0,0-1 0 0 0,-1 1 0 0 0,1 0 0 0 0,0 0 0 0 0,-4 1 0 0 0,5-2 0 0 0,0 0 0 0 0,-1 0 0 0 0,1 0 0 0 0,0 0 0 0 0,-1 0 0 0 0,1 0 0 0 0,0 0 0 0 0,-1 0 0 0 0,1 0 0 0 0,0 0 0 0 0,-1-1 0 0 0,1 1 0 0 0,0 0 0 0 0,0 0 0 0 0,-1 0 0 0 0,1 0 0 0 0,0 0 0 0 0,-1-1 0 0 0,1 1 0 0 0,0 0 0 0 0,0 0 0 0 0,-1 0 0 0 0,1-1 0 0 0,0 1 0 0 0,0 0 0 0 0,0 0 0 0 0,-1-1 0 0 0,1 1 0 0 0,0 0 0 0 0,0-1 0 0 0,0 1 0 0 0,0 0 0 0 0,0 0 0 0 0,-1-1 0 0 0,1 1 0 0 0,0 0 0 0 0,0-1 0 0 0,0 1 0 0 0,0 0 0 0 0,0-1 0 0 0,0 1 0 0 0,0 0 0 0 0,0-1 0 0 0,0 1 0 0 0,0-3 0 0 0,0 0 0 0 0,0 0 0 0 0,0 0 0 0 0,1 0 0 0 0,-1 0 0 0 0,1 1 0 0 0,0-1 0 0 0,-1 0 0 0 0,1 0 0 0 0,0 1 0 0 0,1-1 0 0 0,-1 1 0 0 0,0-1 0 0 0,3-2 0 0 0,1-2 0 0 0,0 0 0 0 0,0 1 0 0 0,10-10 0 0 0,-6 8 18 0 0,0 0 0 0 0,0 0 0 0 0,1 1 0 0 0,0 0 0 0 0,11-6 0 0 0,-17 12-16 0 0,-1-1 1 0 0,1 1 0 0 0,0-1-1 0 0,-1 1 1 0 0,1 0 0 0 0,0 1 0 0 0,0-1-1 0 0,0 0 1 0 0,0 1 0 0 0,0 0-1 0 0,0 0 1 0 0,0 0 0 0 0,0 1-1 0 0,0-1 1 0 0,0 1 0 0 0,-1 0-1 0 0,1 0 1 0 0,0 1 0 0 0,4 1-1 0 0,1 3-90 0 0,-5 1 85 0 0,0 0 0 0 0,0 1 0 0 0,0-1 0 0 0,3 14-1 0 0,-2-9 3 0 0,-4-8 1 0 0,1 1 0 0 0,-1-1 0 0 0,0 0 0 0 0,-1 1 0 0 0,1-1 0 0 0,-1 1 0 0 0,0-1 0 0 0,0 1 0 0 0,0-1 0 0 0,-1 1 0 0 0,1-1 0 0 0,-1 0 0 0 0,0 1 0 0 0,0-1 0 0 0,-3 6 0 0 0,2-2-330 0 0,2-7-433 0 0,0 1 0 0 0,0-1 0 0 0,0 0 0 0 0,-1 0 0 0 0,1 0 0 0 0,0 0 0 0 0,-1 0 0 0 0,1 0 0 0 0,0 0 0 0 0,-1 0 0 0 0,0 2 0 0 0,-7 5-7943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5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74 132 11975 0 0,'0'0'267'0'0,"-9"-7"768"0"0,7 4-886 0 0,2 2 571 0 0,0 1 249 0 0,0 0 45 0 0,0-14 4035 0 0,18-17-2610 0 0,-13 24-1653 0 0,0 0 0 0 0,6-14 0 0 0,7-19 1297 0 0,-18 39-1595 0 0,0 1 21 0 0,0 0-66 0 0,-11 16-278 0 0,-17 13-165 0 0,16-17 0 0 0,1 0 0 0 0,-14 18 0 0 0,21-23 0 0 0,-1 0 0 0 0,2 0 0 0 0,-1 0 0 0 0,1 1 0 0 0,0-1 0 0 0,1 1 0 0 0,-1 0 0 0 0,0 9 0 0 0,2-15 0 0 0,1-1 0 0 0,0 1 0 0 0,-1-1 0 0 0,1 1 0 0 0,0-1 0 0 0,0 1 0 0 0,0-1 0 0 0,0 1 0 0 0,0-1 0 0 0,0 1 0 0 0,1-1 0 0 0,-1 1 0 0 0,1 1 0 0 0,0 1 0 0 0,2 3 0 0 0,-2-6-119 0 0,-1 0 0 0 0,1 0-1 0 0,-1 0 1 0 0,1 0 0 0 0,0 0 0 0 0,-1 0 0 0 0,1 0-1 0 0,0 0 1 0 0,0 0 0 0 0,0 0 0 0 0,0 0-1 0 0,0-1 1 0 0,0 1 0 0 0,0 0 0 0 0,0-1 0 0 0,0 1-1 0 0,0-1 1 0 0,0 1 0 0 0,0-1 0 0 0,0 1-1 0 0,0-1 1 0 0,1 0 0 0 0,-1 0 0 0 0,0 1 0 0 0,0-1-1 0 0,0 0 1 0 0,2 0 0 0 0,0-1-494 0 0,0 0 1 0 0,0 0-1 0 0,0 0 0 0 0,-1 0 0 0 0,1 0 1 0 0,0 0-1 0 0,4-4 0 0 0,-2 2 41 0 0,5-4-960 0 0,1-1-4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5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17503 0 0,'0'0'399'0'0,"0"0"60"0"0,0 0 21 0 0,0 0-59 0 0,2-1-276 0 0,2-1 45 0 0,1 1 1 0 0,-1-1-1 0 0,1 1 0 0 0,-1 0 0 0 0,1 0 0 0 0,0 0 1 0 0,8 1-1 0 0,16-4 2772 0 0,5 1-878 0 0,-28 4-1343 0 0,-3 1-638 0 0,6-6 702 0 0,-8 3-651 0 0,-1 1 19 0 0,-1 0 3 0 0,-26 12-396 0 0,-32 19 0 0 0,45-22 234 0 0,7-7 60 0 0,5-2 49 0 0,2 0 18 0 0,0 0-36 0 0,0 0-161 0 0,0 0-68 0 0,0 0-17 0 0,0 0 37 0 0,0 0 167 0 0,0 0 69 0 0,0 0 17 0 0,12 7 3 0 0,-6-5-201 0 0,-1 0 1 0 0,1 0-1 0 0,-1-1 0 0 0,1 0 0 0 0,0 0 1 0 0,-1-1-1 0 0,1 1 0 0 0,8-2 0 0 0,8 2-48 0 0,29-5-1747 0 0,-40 2-6112 0 0,-2 0 244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5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13823 0 0,'0'0'630'0'0,"7"-5"211"0"0,33-24 6092 0 0,-39 28-5877 0 0,-1 1-28 0 0,0 0-72 0 0,0 0-285 0 0,0 0-126 0 0,0 0-29 0 0,0 0-72 0 0,0 0-217 0 0,0 0 161 0 0,0 0 100 0 0,-14 24 423 0 0,9-13-1016 0 0,3-7 93 0 0,-1 1 46 0 0,0 1 1 0 0,0-1-1 0 0,0 1 0 0 0,1 0 1 0 0,0 0-1 0 0,0 0 1 0 0,1 0-1 0 0,-2 9 1 0 0,3-13-99 0 0,0-2-3 0 0,0 0-49 0 0,0 0-217 0 0,0 0-93 0 0,11-1-7840 0 0,0 0-505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5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14 182 13823 0 0,'0'0'315'0'0,"-6"-2"870"0"0,1-1-655 0 0,2 1 4514 0 0,8-5 994 0 0,-2 4-7578 0 0,-1 3 1553 0 0,-1-1 0 0 0,0 0 0 0 0,1 1-1 0 0,-1-1 1 0 0,1 1 0 0 0,-1 0 0 0 0,1-1 0 0 0,0 1-1 0 0,-1 0 1 0 0,1 0 0 0 0,-1 0 0 0 0,3 0 0 0 0,4 0 64 0 0,40-7 401 0 0,-22 4 21 0 0,0-1 1 0 0,35-11-1 0 0,-38 8-499 0 0,1 2 0 0 0,40-4 0 0 0,8-2 0 0 0,206-25 101 0 0,-190 28-23 0 0,190-3 669 0 0,0 22-334 0 0,-231-9-383 0 0,116 5 353 0 0,-97-5-127 0 0,-34 0-345 0 0,-1-2 0 0 0,42-5 0 0 0,-47 3 221 0 0,-19 1-63 0 0,1 0 0 0 0,0 0 0 0 0,0 0 1 0 0,-1-1-1 0 0,9-3 0 0 0,-10 2 8 0 0,1 1 120 0 0,-1 0-1 0 0,0-1 0 0 0,11-7 1 0 0,-16 9 93 0 0,-1 1 13 0 0,1-1-39 0 0,2-3-237 0 0,-2 3-365 0 0,-10-10-1246 0 0,5 9 778 0 0,0 0-1 0 0,0 1 0 0 0,-1-1 0 0 0,1 1 0 0 0,-7-2 0 0 0,-4 1-8313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5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13823 0 0,'0'0'315'0'0,"0"0"45"0"0,0 0 21 0 0,0 0-49 0 0,0 0-81 0 0,0 0 481 0 0,0 0 237 0 0,0 0 45 0 0,0 0 8 0 0,0 0 2 0 0,0 0 0 0 0,0 0 0 0 0,0 0-69 0 0,0 0-290 0 0,0 0-121 0 0,0 0-28 0 0,-1 1-72 0 0,-2 26-288 0 0,3-22-153 0 0,-1 0 1 0 0,1 1-1 0 0,-1-1 0 0 0,-3 9 0 0 0,-2 6-3 0 0,-5 22 0 0 0,7-24 0 0 0,-11 31 0 0 0,-62 119 0 0 0,63-140 0 0 0,3 4 0 0 0,9-26 0 0 0,0 1 0 0 0,-1 0 0 0 0,-6 11 0 0 0,7-16 0 0 0,2-1 0 0 0,-1 0 0 0 0,1-1 0 0 0,-1 1 0 0 0,1 0 0 0 0,-1-1 0 0 0,1 1 0 0 0,0 0 0 0 0,0-1 0 0 0,-1 1 0 0 0,1 0 0 0 0,0 0 0 0 0,0-1 0 0 0,0 1 0 0 0,0 0 0 0 0,0 0 0 0 0,0 0 0 0 0,0-1 0 0 0,0 1 0 0 0,0 0 0 0 0,0 0 0 0 0,0 0 0 0 0,0-1 0 0 0,1 2 0 0 0,-1-2-10 0 0,0 0 0 0 0,0 0 0 0 0,0 0 0 0 0,0 0 0 0 0,0 0 0 0 0,0 0 0 0 0,0 1 0 0 0,0-1 0 0 0,0 0-1 0 0,0 0 1 0 0,0 0 0 0 0,0 0 0 0 0,0 0 0 0 0,0 0 0 0 0,0 0 0 0 0,0 0 0 0 0,0 1 0 0 0,0-1 0 0 0,0 0 0 0 0,0 0 0 0 0,0 0 0 0 0,0 0 0 0 0,0 0 0 0 0,0 0-1 0 0,0 0 1 0 0,0 0 0 0 0,1 0 0 0 0,-1 0 0 0 0,0 0 0 0 0,0 0 0 0 0,0 0 0 0 0,0 1 0 0 0,0-1 0 0 0,0 0 0 0 0,0 0 0 0 0,0 0 0 0 0,0 0 0 0 0,1 0 0 0 0,-1 0-1 0 0,0 0 1 0 0,0 0 0 0 0,0 0 0 0 0,0 0 0 0 0,0 0 0 0 0,0 0 0 0 0,0 0 0 0 0,0 0 0 0 0,1 0 0 0 0,-1 0 0 0 0,0-1 0 0 0,6-3-1196 0 0,4-9-1277 0 0,-5 6 949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6:5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41 331 19351 0 0,'-4'-1'439'0'0,"-13"0"62"0"0,12 1 33 0 0,5 0-65 0 0,0 0-169 0 0,0 0 442 0 0,-4-5 1242 0 0,2 2-1789 0 0,1 0 0 0 0,-1 0 0 0 0,1 0 0 0 0,0 0 0 0 0,0 0 0 0 0,1 0 0 0 0,-1 0 0 0 0,1 0 0 0 0,-1 0 0 0 0,1 0 0 0 0,0 0 0 0 0,0 0 0 0 0,0-1 0 0 0,1 1 0 0 0,-1 0 0 0 0,1 0 0 0 0,-1 0 0 0 0,3-5 0 0 0,1-4 189 0 0,0 1-1 0 0,1-1 1 0 0,9-14-1 0 0,-2 6-142 0 0,1 0 0 0 0,1 0-1 0 0,1 2 1 0 0,22-23 0 0 0,-28 32-146 0 0,1 0 0 0 0,0 1-1 0 0,0 0 1 0 0,1 1 0 0 0,1 0 0 0 0,-1 1 0 0 0,1 0-1 0 0,0 0 1 0 0,18-4 0 0 0,-26 8-95 0 0,0 1 0 0 0,0 1 0 0 0,0-1 0 0 0,0 1 0 0 0,0-1 0 0 0,0 1 0 0 0,0 0 0 0 0,0 1 0 0 0,0-1 0 0 0,0 1 0 0 0,0-1 0 0 0,0 1 0 0 0,5 2 0 0 0,1 4 0 0 0,-7-1 0 0 0,0 1 0 0 0,0 0 0 0 0,0-1 0 0 0,-1 1 0 0 0,0 0 0 0 0,-1 0 0 0 0,1 0 0 0 0,-1 1 0 0 0,-1-1 0 0 0,1 0 0 0 0,-1 9 0 0 0,-1-7 0 0 0,-1 1 0 0 0,1-1 0 0 0,-1 1 0 0 0,-1-1 0 0 0,0 0 0 0 0,0 0 0 0 0,-1 0 0 0 0,0 0 0 0 0,0-1 0 0 0,-1 1 0 0 0,0-1 0 0 0,-1 0 0 0 0,0-1 0 0 0,-8 10 0 0 0,65-81 0 0 0,-39 51 7 0 0,1 0 0 0 0,0 0 1 0 0,1 1-1 0 0,28-17 0 0 0,-31 22-2 0 0,0 1-1 0 0,1 0 1 0 0,0 1-1 0 0,0 1 1 0 0,0 0-1 0 0,1 0 1 0 0,20-2-1 0 0,-22 6-4 0 0,-2 3 0 0 0,-6 0 0 0 0,-1 0 0 0 0,1-1 0 0 0,-1 1 0 0 0,0 0 0 0 0,0 0 0 0 0,0 0 0 0 0,0 1 0 0 0,0-1 0 0 0,-1 0 0 0 0,0 1 0 0 0,1-1 0 0 0,0 5 0 0 0,4 9 0 0 0,-4-9 111 0 0,0-1-1 0 0,0 1 1 0 0,-1 1 0 0 0,0-1-1 0 0,-1 12 1 0 0,0-18 76 0 0,0-2-290 0 0,1 1-121 0 0,3 25-284 0 0,-3-19 432 0 0,0-6-312 0 0,-1-1-109 0 0,0 0-14 0 0,14-14-2830 0 0,-2 2 1817 0 0,-10 9-11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7:3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272 426 10135 0 0,'0'0'231'0'0,"0"0"29"0"0,0 0 19 0 0,2-2-41 0 0,8-9-44 0 0,-8 8 552 0 0,-2 3 232 0 0,0 0 40 0 0,0 0-63 0 0,0 0-290 0 0,0 0-121 0 0,0 0-28 0 0,0 0-4 0 0,0 0 0 0 0,0 0 0 0 0,0 0 0 0 0,0 0 0 0 0,0 0 0 0 0,0 0 0 0 0,0 0 0 0 0,0 0-68 0 0,0 0 5 0 0,0-4 1874 0 0,0 4-2244 0 0,-1 0-1 0 0,1-1 1 0 0,0 1 0 0 0,-1-1 0 0 0,1 1-1 0 0,-1 0 1 0 0,1-1 0 0 0,-1 1 0 0 0,1 0-1 0 0,-1 0 1 0 0,1-1 0 0 0,-1 1 0 0 0,1 0-1 0 0,-1 0 1 0 0,1 0 0 0 0,-1 0 0 0 0,1 0-1 0 0,-2-1 1 0 0,0 1-79 0 0,0-1 0 0 0,0 1 0 0 0,0 0 0 0 0,0 0 0 0 0,0 0 0 0 0,-1 0 0 0 0,1 0 0 0 0,0 0 0 0 0,0 0 0 0 0,-3 1 0 0 0,-2 1 0 0 0,-2-2 0 0 0,-23 9 0 0 0,20-5 0 0 0,12-4 0 0 0,-20 14 0 0 0,12-10 0 0 0,-1 2 191 0 0,0 0 0 0 0,1 1 1 0 0,-1 0-1 0 0,1 0 0 0 0,1 1 0 0 0,0 0 0 0 0,0 1 1 0 0,0-1-1 0 0,-10 19 0 0 0,5-8-55 0 0,0 2-482 0 0,1 0 0 0 0,1 0 0 0 0,-13 43 0 0 0,21-61 191 0 0,2-3 132 0 0,-1 1 0 0 0,1 0 0 0 0,0 0 0 0 0,-1 0 0 0 0,1-1 0 0 0,0 1 0 0 0,-1 0 0 0 0,1 0 0 0 0,0 0 0 0 0,0 0 0 0 0,0-1 0 0 0,0 1 0 0 0,0 0 0 0 0,0 0 0 0 0,0 0 0 0 0,0 0 0 0 0,0 0 0 0 0,1 0 0 0 0,1 26 408 0 0,-2-25 90 0 0,1 0 33 0 0,-1 0-228 0 0,1 0-42 0 0,9 9-148 0 0,-9-9-90 0 0,0-1 0 0 0,0 0 0 0 0,0 0 0 0 0,0 0 0 0 0,0 0 0 0 0,0 0 0 0 0,1 0 0 0 0,-1 0 0 0 0,0 0 0 0 0,1 0 0 0 0,-1-1 0 0 0,1 1 0 0 0,-1 0 0 0 0,3 0 0 0 0,1 0 0 0 0,-4 0 0 0 0,0-1 0 0 0,0 1 0 0 0,0-1 0 0 0,0 1 0 0 0,0-1 0 0 0,0 0 0 0 0,0 1 0 0 0,0-1 0 0 0,0 0 0 0 0,0 0 0 0 0,0 0 0 0 0,0 0 0 0 0,0 0 0 0 0,0 0 0 0 0,0 0 0 0 0,0 0 0 0 0,0 0 0 0 0,0 0 0 0 0,0-1 0 0 0,0 1 0 0 0,0 0 0 0 0,0-1 0 0 0,0 1 0 0 0,1-1 0 0 0,1-1 0 0 0,5-1 0 0 0,-1-1 0 0 0,0 0 0 0 0,0 0 0 0 0,0 0 0 0 0,-1-1 0 0 0,1 0 0 0 0,-1 0 0 0 0,0 0 0 0 0,-1-1 0 0 0,11-12 0 0 0,2-7 0 0 0,21-39 0 0 0,-36 60 0 0 0,111-218 0 0 0,-96 177 0 0 0,-1 0 0 0 0,-3-1 0 0 0,11-56 0 0 0,-20 75 0 0 0,-1 6 0 0 0,0 0 0 0 0,0-28 0 0 0,-4 33 0 0 0,0 16 0 0 0,0 0 0 0 0,0 0 0 0 0,0 0 0 0 0,0 0 0 0 0,0 0 0 0 0,0-1 0 0 0,0 1 0 0 0,0 0 0 0 0,0 0 0 0 0,0 0 0 0 0,0 0 0 0 0,0 0 0 0 0,0 0 0 0 0,0 0 0 0 0,0-1 0 0 0,0 1 0 0 0,-1 0 0 0 0,1 0 0 0 0,0 0 0 0 0,0 0 0 0 0,0 0 0 0 0,0 0 0 0 0,0 0 0 0 0,0 0 0 0 0,0 0 0 0 0,0 0 0 0 0,-1-1 0 0 0,1 1 0 0 0,0 0 0 0 0,0 0 0 0 0,0 0 0 0 0,0 0 0 0 0,0 0 0 0 0,-1 0 0 0 0,1 0 0 0 0,0 0 0 0 0,0 0 0 0 0,0 0 0 0 0,0 0 0 0 0,0 0 0 0 0,0 0 0 0 0,-1 0 0 0 0,1 0 0 0 0,0 0 0 0 0,0 1 0 0 0,0-1 0 0 0,0 0 0 0 0,0 0 0 0 0,0 0 0 0 0,-1 0 0 0 0,1 0 0 0 0,0 0 0 0 0,0 0 0 0 0,0 0 0 0 0,0 0 0 0 0,0 0 0 0 0,0 1 0 0 0,0-1 0 0 0,0 0 0 0 0,0 0 0 0 0,0 0 0 0 0,0 0 0 0 0,-1 0 0 0 0,1 0 0 0 0,0 0 0 0 0,0 1 0 0 0,-8 7 0 0 0,8-8 0 0 0,-5 7-1 0 0,-1 1-1 0 0,2 0 0 0 0,-1 0 1 0 0,1 0-1 0 0,0 1 1 0 0,1-1-1 0 0,0 1 1 0 0,-2 10-1 0 0,0-4 45 0 0,-9 23 0 0 0,-7 13-50 0 0,-29 106-1 0 0,30-87 71 0 0,10-35 684 0 0,-7 56-1 0 0,11-64-1328 0 0,4-24 528 0 0,1 1 0 0 0,0 1 0 0 0,0-1 0 0 0,0 0 0 0 0,1 0 0 0 0,0 0 0 0 0,-1 0 0 0 0,1 0 0 0 0,1 6 0 0 0,0-5 166 0 0,0-1 0 0 0,0 1 0 0 0,1 0 0 0 0,-1-1 0 0 0,1 0 0 0 0,0 1 0 0 0,0-1 0 0 0,0 0 0 0 0,1 0 0 0 0,0 0 1 0 0,5 6-1 0 0,-6-8-186 0 0,0 0 1 0 0,0-1-1 0 0,0 1 1 0 0,1-1-1 0 0,-1 0 1 0 0,0 1-1 0 0,0-1 1 0 0,1 0-1 0 0,-1-1 1 0 0,1 1-1 0 0,-1 0 1 0 0,1-1-1 0 0,-1 1 1 0 0,1-1-1 0 0,-1 0 1 0 0,1 0-1 0 0,-1 0 1 0 0,1 0-1 0 0,-1 0 1 0 0,1 0 0 0 0,-1-1-1 0 0,1 1 1 0 0,4-2-1 0 0,-4 0-140 0 0,14-3 610 0 0,32-14 1 0 0,-43 16-801 0 0,0-1 0 0 0,-1 1-1 0 0,8-6 1 0 0,-10 5-879 0 0,1 1-1 0 0,-1 0 1 0 0,0-1-1 0 0,0 0 1 0 0,4-5 0 0 0,-1-4-6875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7:3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 15663 0 0,'0'0'719'0'0,"0"0"-20"0"0,-11-5-278 0 0,10 5-82 0 0,0-1 0 0 0,0 1 0 0 0,-1-1 0 0 0,1 1 0 0 0,0 0 0 0 0,0 0 1 0 0,0-1-1 0 0,0 1 0 0 0,0 0 0 0 0,0 0 0 0 0,-2 0 0 0 0,1 1-128 0 0,0-1 1 0 0,1 1-1 0 0,-1-1 0 0 0,0 1 0 0 0,1 0 1 0 0,-1 0-1 0 0,0 0 0 0 0,1 0 0 0 0,-1 0 1 0 0,1 0-1 0 0,-1 0 0 0 0,1 0 0 0 0,0 1 1 0 0,-1-1-1 0 0,-1 3 0 0 0,2-3 233 0 0,2 1-289 0 0,0-1-154 0 0,0 0-1 0 0,0 1 1 0 0,0-1 0 0 0,0 0 0 0 0,0 1 0 0 0,0-1 0 0 0,0 0 0 0 0,1 0-1 0 0,-1 0 1 0 0,0 0 0 0 0,1 0 0 0 0,-1 0 0 0 0,1 0 0 0 0,-1-1-1 0 0,1 1 1 0 0,-1 0 0 0 0,1-1 0 0 0,0 0 0 0 0,-1 1 0 0 0,1-1 0 0 0,1 0-1 0 0,3 2-1 0 0,8 1 289 0 0,1-1 0 0 0,-1 0 0 0 0,0-1 0 0 0,25-1 0 0 0,-36 0-213 0 0,0 0 1 0 0,0 0-1 0 0,0 1 1 0 0,0-1-1 0 0,0 1 0 0 0,0 0 1 0 0,4 1-1 0 0,-5-1-70 0 0,-1-1-5 0 0,-1 0 0 0 0,1 0 0 0 0,0 0 0 0 0,-1 1 0 0 0,1-1 0 0 0,0 0 0 0 0,-1 0 0 0 0,1 1 0 0 0,0-1 0 0 0,-1 0 0 0 0,1 1 0 0 0,-1-1 0 0 0,1 0 0 0 0,-1 1 0 0 0,1-1 0 0 0,-1 1 0 0 0,1-1 0 0 0,-1 1 0 0 0,1-1 0 0 0,-1 1 0 0 0,0-1 0 0 0,1 1 0 0 0,-1 0 0 0 0,0-1 0 0 0,1 1 0 0 0,-1 0 0 0 0,0-1 0 0 0,0 1 0 0 0,0 0 0 0 0,0-1 0 0 0,1 1 0 0 0,-1 0 0 0 0,0-1 0 0 0,0 1 0 0 0,0 0 0 0 0,-1 1 0 0 0,1-1 0 0 0,0 2 46 0 0,0-1 0 0 0,0 0 0 0 0,-1 1-1 0 0,1-1 1 0 0,-1 1 0 0 0,1-1 0 0 0,-1 0 0 0 0,0 0 0 0 0,0 1-1 0 0,0-1 1 0 0,0 0 0 0 0,0 0 0 0 0,-1 0 0 0 0,-1 2 0 0 0,-27 28 994 0 0,22-25-885 0 0,-6 7 2 0 0,5-5-176 0 0,0-1 1 0 0,-12 18-1 0 0,20-25-318 0 0,3 1-56 0 0,0 0 0 0 0,-1 0-1 0 0,1 0 1 0 0,0 0 0 0 0,0 0 0 0 0,1-1 0 0 0,-1 1 0 0 0,0-1 0 0 0,0 1 0 0 0,4 0 0 0 0,2 2-1131 0 0,0-1-11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7:3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0 507 15663 0 0,'0'0'356'0'0,"0"0"50"0"0,0 0 20 0 0,2-1-42 0 0,8-7-189 0 0,-1 1 1672 0 0,-1 1-1 0 0,10-11 1 0 0,-4 3-1358 0 0,-1-1 1 0 0,-1 0-1 0 0,-1-1 1 0 0,0 0-1 0 0,-1-1 1 0 0,0-1-1 0 0,-2 1 1 0 0,11-31-1 0 0,-10 22-515 0 0,2-6 45 0 0,10-44 0 0 0,-18 67 113 0 0,-1-1 0 0 0,-1 1 0 0 0,0-1 0 0 0,0 1 0 0 0,-1-1 0 0 0,0 0 0 0 0,-1 0 0 0 0,0 1 0 0 0,0-1 0 0 0,-1 1 0 0 0,0-1 0 0 0,-5-10 0 0 0,7 19-152 0 0,0 0 0 0 0,-1 0 0 0 0,1 0 0 0 0,0 0 0 0 0,-1 0 0 0 0,1 0 0 0 0,-1 0 0 0 0,1 0 0 0 0,-1 0 0 0 0,0 0 0 0 0,1 0 0 0 0,-1 0 0 0 0,0 0 0 0 0,0 0 0 0 0,0 1 0 0 0,0-1 0 0 0,1 0 0 0 0,-1 1 0 0 0,0-1 0 0 0,0 1 0 0 0,-2-2 0 0 0,0 1 0 0 0,-2 0 0 0 0,4 1 0 0 0,-1 0 0 0 0,1 0 0 0 0,0 0 0 0 0,0 0 0 0 0,0 0 0 0 0,0 0 0 0 0,1 0 0 0 0,-1 1 0 0 0,0-1 0 0 0,0 0 0 0 0,0 1 0 0 0,0-1 0 0 0,0 1 0 0 0,0-1 0 0 0,0 1 0 0 0,0-1 0 0 0,1 1 0 0 0,-1 0 0 0 0,0-1 0 0 0,0 1 0 0 0,1 0 0 0 0,-2 1 0 0 0,0 0 0 0 0,-2 3 0 0 0,0 0 0 0 0,0 0 0 0 0,1 0 0 0 0,0 0 0 0 0,-1 1 0 0 0,2-1 0 0 0,-4 8 0 0 0,-12 45 0 0 0,7-20 0 0 0,1-7 0 0 0,2 1 0 0 0,1 0 0 0 0,1 0 0 0 0,2 1 0 0 0,1-1 0 0 0,2 51 0 0 0,1-80 0 0 0,0 0 0 0 0,1-1 0 0 0,-1 1 0 0 0,1 0 0 0 0,0-1 0 0 0,-1 1 0 0 0,1 0 0 0 0,1-1 0 0 0,1 5 0 0 0,-2-6 0 0 0,-1 0 0 0 0,1 0 0 0 0,0 0 0 0 0,0 0 0 0 0,-1 0 0 0 0,1 0 0 0 0,0 0 0 0 0,0 0 0 0 0,0 0 0 0 0,0 0 0 0 0,0-1 0 0 0,0 1 0 0 0,1 0 0 0 0,-1 0 0 0 0,0-1 0 0 0,0 1 0 0 0,0-1 0 0 0,1 0 0 0 0,-1 1 0 0 0,0-1 0 0 0,1 0 0 0 0,-1 1 0 0 0,0-1 0 0 0,3 0 0 0 0,1 0 0 0 0,-2 0 0 0 0,1 1 0 0 0,0-1 0 0 0,-1-1 0 0 0,1 1 0 0 0,0 0 0 0 0,-1-1 0 0 0,1 0 0 0 0,-1 0 0 0 0,1 0 0 0 0,-1 0 0 0 0,1-1 0 0 0,4-2 0 0 0,5-3 0 0 0,21-17 0 0 0,-15 10 0 0 0,-12 9 0 0 0,0 1 0 0 0,0-2 0 0 0,-1 1 0 0 0,0-1 0 0 0,0 0 0 0 0,0 0 0 0 0,8-14 0 0 0,-8 10 9 0 0,1 1 0 0 0,0 0 0 0 0,0 1 0 0 0,0 0 0 0 0,1 0 0 0 0,0 0 0 0 0,13-8 0 0 0,-20 17 128 0 0,0 1 0 0 0,0-1-1 0 0,0 1 1 0 0,-1-1 0 0 0,1 1 0 0 0,0-1 0 0 0,0 1-1 0 0,-1-1 1 0 0,2 4 0 0 0,-1 5-56 0 0,-1 0 0 0 0,1 0-1 0 0,-2 0 1 0 0,1 0 0 0 0,-1-1 0 0 0,-4 19 0 0 0,0-2-39 0 0,2-5-42 0 0,2-21 0 0 0,1 0 0 0 0,0 0 0 0 0,0 0 0 0 0,0 0 0 0 0,0 0 0 0 0,0 1 0 0 0,0-1 0 0 0,0 0 0 0 0,0 0 0 0 0,0 0 0 0 0,0 0 0 0 0,0 0 0 0 0,0 1 0 0 0,0-1 0 0 0,0 0 0 0 0,0 0 0 0 0,0 0 0 0 0,0 0 0 0 0,0 1 0 0 0,0-1 0 0 0,0 0 0 0 0,0 0 0 0 0,0 0 0 0 0,0 0 0 0 0,0 0 0 0 0,0 1 0 0 0,0-1 0 0 0,0 0 0 0 0,0 0 0 0 0,0 0 0 0 0,0 0 0 0 0,0 0 0 0 0,0 1 0 0 0,1-1 0 0 0,-1 0 0 0 0,0 0 0 0 0,0 0 0 0 0,0 0 0 0 0,0 0 0 0 0,0 0 0 0 0,0 0 0 0 0,1 0 0 0 0,-1 0 0 0 0,0 1 0 0 0,0-1 0 0 0,0 0 0 0 0,0 0 0 0 0,0 0 0 0 0,1 0 0 0 0,-1 0 0 0 0,0 0 0 0 0,0 0 0 0 0,0 0 0 0 0,0 0 0 0 0,1 0 0 0 0,-1 0 0 0 0,0 0 0 0 0,0 0 0 0 0,0 0 0 0 0,0 0 0 0 0,0 0 0 0 0,1-1 0 0 0,-1 1 0 0 0,0 0 0 0 0,0 0 0 0 0,0 0 0 0 0,0 0 0 0 0,0 0 0 0 0,1 0 0 0 0,11-6 0 0 0,-11 5 0 0 0,16-9 0 0 0,0-2 0 0 0,-1 0 0 0 0,0-1 0 0 0,17-19 0 0 0,-14 13 0 0 0,36-26 0 0 0,-46 39 0 0 0,-9 6 0 0 0,1-1 0 0 0,-1 1 0 0 0,0 0 0 0 0,0 0 0 0 0,1 0 0 0 0,-1-1 0 0 0,0 1 0 0 0,1 0 0 0 0,-1 0 0 0 0,0 0 0 0 0,0 0 0 0 0,1 0 0 0 0,-1 0 0 0 0,0-1 0 0 0,1 1 0 0 0,-1 0 0 0 0,0 0 0 0 0,1 0 0 0 0,-1 0 0 0 0,0 0 0 0 0,1 0 0 0 0,-1 0 0 0 0,0 0 0 0 0,1 1 0 0 0,-1-1 0 0 0,0 0 0 0 0,1 0 0 0 0,-1 0 0 0 0,0 0 0 0 0,1 0 0 0 0,-1 0 0 0 0,0 1 0 0 0,0-1 0 0 0,1 0 0 0 0,-1 0 0 0 0,0 1 0 0 0,0-1 0 0 0,1 0 0 0 0,-1 0 0 0 0,0 1 0 0 0,0-1 0 0 0,0 0 0 0 0,1 0 0 0 0,-1 1 0 0 0,3 11 0 0 0,-3-12 0 0 0,1 7 0 0 0,0 1 0 0 0,0-1 0 0 0,-1 0 0 0 0,-1 0 0 0 0,1 1 0 0 0,-3 8 0 0 0,2-4 0 0 0,-1 1 0 0 0,2-1 0 0 0,0 20 0 0 0,2-23 0 0 0,-2-8-45 0 0,0-1 1 0 0,0 0-1 0 0,0 1 0 0 0,1-1 1 0 0,-1 0-1 0 0,0 1 1 0 0,0-1-1 0 0,0 0 0 0 0,1 1 1 0 0,-1-1-1 0 0,0 0 0 0 0,0 1 1 0 0,1-1-1 0 0,-1 0 1 0 0,0 0-1 0 0,1 1 0 0 0,-1-1 1 0 0,0 0-1 0 0,1 0 0 0 0,0 1 1 0 0,0-1-1001 0 0,1 0 0 0 0,0-1 0 0 0,0 1 0 0 0,0 0 1 0 0,0 0-1 0 0,0-1 0 0 0,-1 1 0 0 0,1-1 0 0 0,0 0 0 0 0,2-1 1 0 0,7-5-5918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7:3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99 11975 0 0,'0'0'267'0'0,"-6"-14"666"0"0,5 12-728 0 0,0 0 0 0 0,0 0-1 0 0,0 0 1 0 0,0 0-1 0 0,1 0 1 0 0,-1 0 0 0 0,1 0-1 0 0,-1 0 1 0 0,1 0 0 0 0,0-1-1 0 0,0 1 1 0 0,0 0 0 0 0,0 0-1 0 0,0 0 1 0 0,1 0-1 0 0,-1 0 1 0 0,1 0 0 0 0,-1 0-1 0 0,1 0 1 0 0,0 0 0 0 0,0 0-1 0 0,0 0 1 0 0,0 0 0 0 0,1-2-1 0 0,-1 3 312 0 0,1-1-374 0 0,-1 0 0 0 0,1 0 0 0 0,-1-1 0 0 0,1 1-1 0 0,-1 0 1 0 0,0-1 0 0 0,0 1 0 0 0,2-4 0 0 0,-1 0 5176 0 0,1 39-3105 0 0,-4-8-2213 0 0,-6 32 0 0 0,5-45 0 0 0,-33 146 0 0 0,26-119 0 0 0,-18 44 0 0 0,23-71-4 0 0,-9 22-1 0 0,2-7 86 0 0,11-21 961 0 0,12 1-108 0 0,-1-2-934 0 0,-4-4 0 0 0,8-3 0 0 0,12 0 0 0 0,-1-2 0 0 0,1-1 0 0 0,28-9 0 0 0,-52 13 0 0 0,12-4 0 0 0,-7 5-133 0 0,-6 0-563 0 0,-2 0-258 0 0,0 0-56 0 0,-12-2-2479 0 0,4 2 66 0 0,-4-1 1376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7:3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 6447 0 0,'0'0'142'0'0,"0"0"22"0"0,0 0 13 0 0,0 0 123 0 0,0 0 468 0 0,0 0 205 0 0,0 0 41 0 0,0 0 8 0 0,0 0 2 0 0,10-2 2270 0 0,-3 0 4539 0 0,-2 0-7455 0 0,-3 2 38 0 0,-2 0 80 0 0,0 0 15 0 0,0 0-68 0 0,0 1-294 0 0,-2 4 9 0 0,0 0 0 0 0,0 0-1 0 0,0 0 1 0 0,0 0 0 0 0,-1 0-1 0 0,0-1 1 0 0,-3 5 0 0 0,-10 19 628 0 0,-47 121-829 0 0,55-127 432 0 0,2 1-1 0 0,0 0 0 0 0,2 1 0 0 0,-3 41 1 0 0,6-48-336 0 0,1-1-1 0 0,5 32 1 0 0,-4-40-52 0 0,1 0 0 0 0,0 0 0 0 0,1-1-1 0 0,0 1 1 0 0,0-1 0 0 0,1 1 0 0 0,0-1-1 0 0,5 6 1 0 0,-5-7-1 0 0,0-1 0 0 0,0 1 0 0 0,0-1 0 0 0,1-1 0 0 0,0 1 0 0 0,0-1 0 0 0,0 1 0 0 0,6 2 0 0 0,-2-3 0 0 0,1-2 0 0 0,-1-1 0 0 0,-2-1-64 0 0,-5 0-273 0 0,-3-4-530 0 0,1-1 1 0 0,-1 1-1 0 0,-1-1 1 0 0,1 1-1 0 0,-1-1 1 0 0,1 1-1 0 0,-1 0 1 0 0,0 0-1 0 0,-4-5 1 0 0,-6-8-1692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7:3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17503 0 0,'1'-1'803'0'0,"5"-2"-317"0"0,-1 0-1 0 0,1 0 1 0 0,0 1 0 0 0,0-1-1 0 0,0 1 1 0 0,0 1 0 0 0,0-1-1 0 0,0 1 1 0 0,10-1-1 0 0,-13 2-292 0 0,0 0 0 0 0,1 1-1 0 0,-1-1 1 0 0,0 0-1 0 0,0 1 1 0 0,0 0-1 0 0,0-1 1 0 0,0 1-1 0 0,0 0 1 0 0,-1 1-1 0 0,1-1 1 0 0,0 0 0 0 0,0 1-1 0 0,-1 0 1 0 0,1-1-1 0 0,-1 1 1 0 0,0 0-1 0 0,1 0 1 0 0,-1 1-1 0 0,0-1 1 0 0,0 0 0 0 0,2 3-1 0 0,0 2-70 0 0,-1 0 0 0 0,1 0 0 0 0,-1 1 0 0 0,0-1-1 0 0,3 16 1 0 0,5 42 1006 0 0,-6-34-915 0 0,2 55 909 0 0,-6-62-804 0 0,0-8-196 0 0,0 0-1 0 0,1 0 1 0 0,1 0-1 0 0,7 21 1 0 0,-7-29-122 0 0,2-4-64 0 0,-5-3 12 0 0,0-1 0 0 0,1 0 0 0 0,-1 0 0 0 0,0 1 0 0 0,1-1-1 0 0,-1 0 1 0 0,0 0 0 0 0,1 0 0 0 0,-1 0 0 0 0,0 0 0 0 0,1 0 0 0 0,-1 0 0 0 0,0 0 0 0 0,1 1 0 0 0,-1-1-1 0 0,0 0 1 0 0,1 0 0 0 0,-1-1 0 0 0,0 1 0 0 0,1 0 0 0 0,-1 0 0 0 0,1 0 0 0 0,-1 0 0 0 0,0 0 0 0 0,1 0 0 0 0,-1 0-1 0 0,0-1 1 0 0,1 1 0 0 0,-1 0 0 0 0,0 0 0 0 0,0 0 0 0 0,1-1 0 0 0,-1 1 0 0 0,0 0 0 0 0,0 0 0 0 0,1-1-1 0 0,-1 1 1 0 0,0 0 0 0 0,0 0 0 0 0,1-1 0 0 0,0 0-1027 0 0,0-7-3358 0 0,-1 0-4431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7:3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19351 0 0,'0'0'439'0'0,"0"0"62"0"0,0 0 33 0 0,0 0-65 0 0,0 0-169 0 0,0 0 442 0 0,0 0 229 0 0,0 0 42 0 0,0 0-59 0 0,0 0-289 0 0,0 0-121 0 0,0 0-28 0 0,-2 1-4 0 0,-18 12-229 0 0,2-2 91 0 0,1 1 0 0 0,1 0 0 0 0,0 1-1 0 0,-15 16 1 0 0,11-7-406 0 0,-20 32 0 0 0,38-52-115 0 0,0 1 0 0 0,-1-1 0 0 0,1 1 0 0 0,0-1 0 0 0,-1 0-1 0 0,-3 3 1 0 0,-5 4-723 0 0,10-8 5 0 0,1-1-126 0 0,0 0-984 0 0,0 0-4014 0 0,0 0-1723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7:3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21191 0 0,'0'0'480'0'0,"0"0"67"0"0,9-6 734 0 0,-4 5-1029 0 0,-1-1 0 0 0,1 1 1 0 0,-1 0-1 0 0,0 0 0 0 0,1 1 0 0 0,0-1 0 0 0,-1 1 1 0 0,1 0-1 0 0,-1 1 0 0 0,1-1 0 0 0,-1 1 0 0 0,1-1 0 0 0,-1 1 1 0 0,1 1-1 0 0,-1-1 0 0 0,0 0 0 0 0,0 1 0 0 0,1 0 1 0 0,-1 0-1 0 0,-1 1 0 0 0,7 3 0 0 0,-2 1-73 0 0,0-1-1 0 0,-1 1 0 0 0,0 1 1 0 0,0-1-1 0 0,-1 1 1 0 0,0 1-1 0 0,-1-1 1 0 0,1 1-1 0 0,-2-1 1 0 0,1 2-1 0 0,-1-1 1 0 0,0 0-1 0 0,4 19 1 0 0,-6-19-164 0 0,0 1 0 0 0,0 1 0 0 0,-1-1 0 0 0,0 0 0 0 0,0 0 0 0 0,-1 0 0 0 0,-1 1 0 0 0,0-1 0 0 0,0 0 0 0 0,-4 14 0 0 0,-4 8-15 0 0,3-12 0 0 0,0-1 0 0 0,-1 0 0 0 0,-12 25 0 0 0,10-27 0 0 0,7-11 0 0 0,-1-1 0 0 0,1 0 0 0 0,-1-1 0 0 0,-1 1 0 0 0,-4 5 0 0 0,0-1-134 0 0,3-3-419 0 0,0 0 0 0 0,0-1 0 0 0,-12 9-1 0 0,14-13 396 0 0,1 1-1 0 0,-1-1 1 0 0,1 0-1 0 0,-1 0 0 0 0,0 0 1 0 0,1 0-1 0 0,-1 0 1 0 0,0-1-1 0 0,0 1 1 0 0,0-1-1 0 0,1 0 0 0 0,-1 1 1 0 0,0-1-1 0 0,-3-1 1 0 0,-3 1-1366 0 0,-1 0-11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7:3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10135 0 0,'0'0'464'0'0,"0"0"-9"0"0,0 0-87 0 0,0 0 728 0 0,0 0 353 0 0,0 0 73 0 0,0 0-57 0 0,0 0-288 0 0,0 0-121 0 0,0 0-28 0 0,8-6 1144 0 0,-6 3-1951 0 0,1 1 0 0 0,0-1 0 0 0,0 1 1 0 0,0 0-1 0 0,0 0 0 0 0,0 0 0 0 0,0 0 0 0 0,1 0 0 0 0,-1 1 0 0 0,1 0 0 0 0,-1-1 0 0 0,7 0 1 0 0,4-1 27 0 0,-1 1 0 0 0,17-1 1 0 0,118-12 1355 0 0,-58 7-1605 0 0,34-3 0 0 0,64-5 788 0 0,-62 4-136 0 0,-17-1-246 0 0,18-1-204 0 0,122 12-202 0 0,-156 8 0 0 0,-50-2 0 0 0,1-3 0 0 0,55-4 0 0 0,-39 1 0 0 0,-40 2 0 0 0,40-5 0 0 0,153-25 0 0 0,-129 19 0 0 0,51-13 0 0 0,33-4 0 0 0,-77 17 421 0 0,127-7 1190 0 0,-102 23-1595 0 0,-55 3-16 0 0,-45-5 0 0 0,1-2 0 0 0,-14 0 0 0 0,-3-1 0 0 0,1 0 0 0 0,0 0 0 0 0,0 0 0 0 0,0 0 0 0 0,0 0 0 0 0,-1 0 0 0 0,1 0 0 0 0,0 0 0 0 0,0 0 0 0 0,0 0 0 0 0,-1-1 0 0 0,1 1 0 0 0,0 0 0 0 0,0-1 0 0 0,-1 1 0 0 0,2-1 0 0 0,-2 1 0 0 0,1 0 0 0 0,-1 0 0 0 0,0 0 0 0 0,0 0 0 0 0,1 0 0 0 0,-1 0 0 0 0,0 0 0 0 0,0 0 0 0 0,1 0 0 0 0,-1-1 0 0 0,0 1 0 0 0,0 0 0 0 0,0 0 0 0 0,1 0 0 0 0,-1 0 0 0 0,0 0 0 0 0,0-1 0 0 0,0 1 0 0 0,1 0 0 0 0,-1 0 0 0 0,0 0 0 0 0,0 0 0 0 0,0-1 0 0 0,0 1 0 0 0,0 0 0 0 0,0 0 0 0 0,1-1 0 0 0,-1 1 0 0 0,0 0 0 0 0,0 0 0 0 0,0-1 0 0 0,0 1 0 0 0,0 0 0 0 0,0 0 0 0 0,0-1 0 0 0,0 1 0 0 0,0 0 0 0 0,0 0 0 0 0,0-1 0 0 0,-3-2 0 0 0,2 1-351 0 0,-1 0-1 0 0,0 0 1 0 0,-1 0-1 0 0,1 1 1 0 0,0-1 0 0 0,0 0-1 0 0,-1 1 1 0 0,1 0 0 0 0,-1 0-1 0 0,1-1 1 0 0,-1 2-1 0 0,-5-3 1 0 0,-7 0-9545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5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50 13823 0 0,'0'0'315'0'0,"-3"-1"45"0"0,-7-3 587 0 0,10 3-882 0 0,0 1 0 0 0,0 0 0 0 0,0 0 0 0 0,0-1 0 0 0,0 1 0 0 0,0 0 0 0 0,0 0 0 0 0,0-1 0 0 0,0 1 0 0 0,0 0 0 0 0,0 0 0 0 0,0-1 0 0 0,0 1 0 0 0,0 0 1 0 0,0-1-1 0 0,0 1 0 0 0,0 0 0 0 0,0 0 0 0 0,0 0 0 0 0,0-1 0 0 0,0 1 0 0 0,1 0 0 0 0,-1 0 0 0 0,0-1 0 0 0,0 1 0 0 0,0 0 0 0 0,0 0 0 0 0,1 0 0 0 0,-1-1 0 0 0,0 1 0 0 0,0 0 0 0 0,0 0 0 0 0,1 0 0 0 0,-1 0 0 0 0,0 0 0 0 0,0 0 0 0 0,1-1 0 0 0,-1 1 0 0 0,0 0 0 0 0,0 0 1 0 0,1 0-1 0 0,-6-9 1981 0 0,4 9-1978 0 0,1 0 0 0 0,0-1 0 0 0,0 1 0 0 0,0-1-1 0 0,0 1 1 0 0,0-1 0 0 0,0 1 0 0 0,0 0 0 0 0,0-1 0 0 0,0 1-1 0 0,0-1 1 0 0,0 1 0 0 0,0-1 0 0 0,0 1 0 0 0,0-1 0 0 0,0 1 0 0 0,0 0-1 0 0,0-1 1 0 0,0 1 0 0 0,1-1 0 0 0,-1 1 0 0 0,0 0 0 0 0,0-1-1 0 0,1 1 1 0 0,-1-1 0 0 0,0 1 0 0 0,0 0 0 0 0,1-1 0 0 0,-1 1 0 0 0,0 0-1 0 0,1 0 1 0 0,-1-1 0 0 0,0 1 0 0 0,1 0 0 0 0,-1 0 0 0 0,1 0-1 0 0,-1-1 1 0 0,1 1 0 0 0,0 0 0 0 0,-1 0 77 0 0,1-1-1 0 0,-1 1 1 0 0,1 0 0 0 0,0-1-1 0 0,-1 1 1 0 0,1 0 0 0 0,-1-1-1 0 0,1 1 1 0 0,-1-1 0 0 0,1 1-1 0 0,-1-1 1 0 0,0 1 0 0 0,1-1-1 0 0,-1 1 1 0 0,0-1 0 0 0,1 0-1 0 0,-1 1 1 0 0,0-1 0 0 0,1 0-1 0 0,-1 0 1 0 0,-5-1 803 0 0,4 2-464 0 0,7 2-276 0 0,0 3-208 0 0,-5-5 0 0 0,-1 0 0 0 0,1 1 0 0 0,-1-1 0 0 0,1 0 0 0 0,-1 1 0 0 0,1-1 0 0 0,-1 1 0 0 0,0-1 0 0 0,1 1 0 0 0,-1-1 0 0 0,0 1 0 0 0,1-1 0 0 0,-1 1 0 0 0,0-1 0 0 0,1 1 0 0 0,-1-1 0 0 0,0 1 0 0 0,0 0 0 0 0,0-1 0 0 0,0 1 0 0 0,0-1 0 0 0,0 1 0 0 0,0-1 0 0 0,0 1 0 0 0,0 0 0 0 0,0-1 0 0 0,0 1 0 0 0,0-1 0 0 0,0 1 0 0 0,0 0 0 0 0,0-1 0 0 0,0 1 0 0 0,-1-1 0 0 0,1 1 0 0 0,0-1 0 0 0,-1 1 0 0 0,1-1 0 0 0,-1 1 0 0 0,0 2 0 0 0,-9 40 0 0 0,8-31 0 0 0,-1-1 0 0 0,-5 16 0 0 0,-11 20 0 0 0,-42 74 0 0 0,51-107 311 0 0,9-13-236 0 0,0 0 0 0 0,0 1 0 0 0,0-1 1 0 0,0 0-1 0 0,0 1 0 0 0,0-1 1 0 0,0 1-1 0 0,0-1 0 0 0,1 1 1 0 0,-1 0-1 0 0,0-1 0 0 0,1 1 0 0 0,-1 0 1 0 0,1 2-1 0 0,0-3-95 0 0,-1-1 0 0 0,1 1-1 0 0,0-1 1 0 0,0 1 0 0 0,-1-1 0 0 0,1 1-1 0 0,0 0 1 0 0,-1-1 0 0 0,1 1 0 0 0,0-1-1 0 0,-1 1 1 0 0,1-1 0 0 0,-1 0 0 0 0,1 1 0 0 0,-1-1-1 0 0,1 1 1 0 0,-1-1 0 0 0,1 0 0 0 0,-1 1-1 0 0,1-1 1 0 0,-1 0 0 0 0,0 0 0 0 0,0 1-1 0 0,-4 2-580 0 0,11 2 304 0 0,-4-4 462 0 0,0-1-1 0 0,0 1 1 0 0,-1-1 0 0 0,1 1-1 0 0,0 0 1 0 0,-1 0 0 0 0,1 0-1 0 0,-1 0 1 0 0,1 0 0 0 0,-1 0-1 0 0,2 2 1 0 0,-2-2-165 0 0,-1-1 0 0 0,0 0 0 0 0,0 1 0 0 0,1-1 0 0 0,-1 0 0 0 0,0 1 1 0 0,0-1-1 0 0,0 0 0 0 0,0 1 0 0 0,1-1 0 0 0,-1 0 0 0 0,0 1 0 0 0,0-1 0 0 0,0 0 0 0 0,0 1 0 0 0,0-1 0 0 0,0 0 0 0 0,0 1 0 0 0,0-1 0 0 0,0 0 1 0 0,0 1-1 0 0,0-1 0 0 0,0 1 0 0 0,0-1 0 0 0,0 0 0 0 0,-1 1 0 0 0,1-1 0 0 0,0 0 0 0 0,0 1 0 0 0,0-1 0 0 0,0 0 0 0 0,-1 1 0 0 0,1-1 0 0 0,0 0 1 0 0,0 0-1 0 0,-1 1 0 0 0,1-1 0 0 0,0 0 0 0 0,0 0 0 0 0,-1 1 0 0 0,1-1 0 0 0,0 0 0 0 0,-1 0 0 0 0,1 0 0 0 0,-1 1 0 0 0,-4 3-51 0 0,3-3-286 0 0,2-1-138 0 0,0 6 621 0 0,0-1 0 0 0,-1 1 0 0 0,0 0 0 0 0,-1-1 0 0 0,-2 8 0 0 0,4-10-134 0 0,-5 11-88 0 0,4-12 40 0 0,1-1-5 0 0,-1-1 1 0 0,1 0 0 0 0,0 0 0 0 0,0 1 0 0 0,-1-1 0 0 0,1 0 0 0 0,0 1 0 0 0,0-1 0 0 0,0 0-1 0 0,0 1 1 0 0,0-1 0 0 0,-1 0 0 0 0,1 1 0 0 0,0-1 0 0 0,0 1 0 0 0,0-1 0 0 0,0 0 0 0 0,0 1-1 0 0,0-1 1 0 0,0 0 0 0 0,0 1 0 0 0,0-1 0 0 0,1 1 0 0 0,-1-1 0 0 0,0 0 0 0 0,0 1 0 0 0,0-1 0 0 0,0 0-1 0 0,0 1 1 0 0,1-1 0 0 0,-1 1 0 0 0,1 0-335 0 0,-1-1 577 0 0,0 0 248 0 0,0 0 50 0 0,0 0-58 0 0,12-6-277 0 0,-12 5-165 0 0,1 1 0 0 0,-1 0 0 0 0,0 0 0 0 0,1-1 0 0 0,-1 1 0 0 0,0 0 0 0 0,1-1 0 0 0,-1 1 0 0 0,0-1 0 0 0,1 1 0 0 0,-1 0 0 0 0,0-1 0 0 0,0 1 0 0 0,1-1 0 0 0,-1 1 0 0 0,0-1 0 0 0,0 1 0 0 0,0-1 0 0 0,0 1 0 0 0,1-1 0 0 0,-1 1 0 0 0,0-1 0 0 0,0 1 0 0 0,0-1 0 0 0,0 0 0 0 0,0 0 0 0 0,0 1 0 0 0,0-1 0 0 0,0 0 0 0 0,0 1 0 0 0,0-1 0 0 0,0 0 0 0 0,0 1 0 0 0,1-1 0 0 0,-1 0 0 0 0,0 1 0 0 0,1-1 0 0 0,-1 1 0 0 0,0-1 0 0 0,1 0 0 0 0,0 0 0 0 0,3-3 0 0 0,0 1 0 0 0,0-1 0 0 0,10-4 0 0 0,12-11 0 0 0,-25 17 0 0 0,1 1 0 0 0,-1 0 0 0 0,0-1 0 0 0,0 1 0 0 0,0-1 0 0 0,0 0 0 0 0,0 1 0 0 0,0-1 0 0 0,0 0 0 0 0,0 1 0 0 0,-1-1 0 0 0,1 0 0 0 0,-1 0 0 0 0,1-2 0 0 0,-1 2 0 0 0,0 0 0 0 0,1 0 0 0 0,-1 0 0 0 0,0 0 0 0 0,1 0 0 0 0,-1 0 0 0 0,1 0 0 0 0,0 0 0 0 0,-1 0 0 0 0,1 1 0 0 0,0-1 0 0 0,0 0 0 0 0,1 0 0 0 0,-1 1 0 0 0,0-1 0 0 0,0 1 0 0 0,1-1 0 0 0,1-1 0 0 0,6-4 0 0 0,7-8 0 0 0,-16 14 0 0 0,1 0 0 0 0,0 1 0 0 0,-1-1 0 0 0,0 0 0 0 0,1 0 0 0 0,-1 0 0 0 0,1 0 0 0 0,-1 0 0 0 0,0 0 0 0 0,0 0 0 0 0,1 0 0 0 0,-1 0 0 0 0,0 0 0 0 0,0 0 0 0 0,0 0 0 0 0,0 0 0 0 0,-1 0 0 0 0,1-2 0 0 0,0 2 0 0 0,-1 0 0 0 0,1 0 0 0 0,0 0 0 0 0,0 0 0 0 0,0 0 0 0 0,0 0 0 0 0,0 0 0 0 0,0 0 0 0 0,0 0 0 0 0,0 0 0 0 0,0 1 0 0 0,0-1 0 0 0,0 0 0 0 0,0 0 0 0 0,1 0 0 0 0,-1 0 0 0 0,0 0 0 0 0,1 0 0 0 0,-1 0 0 0 0,1 0 0 0 0,-1 0 0 0 0,1 1 0 0 0,0-1 0 0 0,0-1 0 0 0,1 1 0 0 0,0 0 0 0 0,0-1 0 0 0,1 1 0 0 0,-1 0 0 0 0,0 0 0 0 0,1 1 0 0 0,4-2 0 0 0,-4 1 0 0 0,1 1 0 0 0,-1-1 0 0 0,0 0 0 0 0,0-1 0 0 0,0 1 0 0 0,0 0 0 0 0,1-1 0 0 0,-2 0 0 0 0,1 0 0 0 0,0 0 0 0 0,0 0 0 0 0,3-3 0 0 0,-5 3 0 0 0,1 0 0 0 0,12-4 0 0 0,-3 3 0 0 0,1 0 0 0 0,17-2 0 0 0,1 0 0 0 0,-21 3 0 0 0,-2 1 0 0 0,7 2 0 0 0,-11-1 0 0 0,1-1 0 0 0,8 6 0 0 0,2 3 0 0 0,-12-5 0 0 0,4 3 0 0 0,-5-5 0 0 0,-1-1 0 0 0,1 1 0 0 0,-1-1 0 0 0,1 1 0 0 0,-1-1 0 0 0,1 1 0 0 0,-1 0 0 0 0,0-1 0 0 0,1 1 0 0 0,-1 0 0 0 0,0-1 0 0 0,0 1 0 0 0,1 0 0 0 0,-1-1 0 0 0,0 1 0 0 0,0 0 0 0 0,0 0 0 0 0,0-1 0 0 0,0 1 0 0 0,0 0 0 0 0,0-1 0 0 0,0 1 0 0 0,0 1 0 0 0,-1 0 0 0 0,1 1 0 0 0,0-1 0 0 0,0 1 0 0 0,-1 0 0 0 0,1-1 0 0 0,-1 1 0 0 0,1 0 0 0 0,-1-1 0 0 0,0 1 0 0 0,0-1 0 0 0,0 1 0 0 0,-1-1 0 0 0,1 0 0 0 0,-1 1 0 0 0,1-1 0 0 0,-1 0 0 0 0,0 0 0 0 0,1 0 0 0 0,-1 0 0 0 0,-3 2 0 0 0,-5 3 0 0 0,1 1 0 0 0,-22 11 0 0 0,24-15 0 0 0,-7 4 0 0 0,0 0 0 0 0,-1-1 0 0 0,0-1 0 0 0,0 0 0 0 0,-22 5 0 0 0,-1 3 0 0 0,35-13 0 0 0,1-1 0 0 0,0 1 0 0 0,0-1 0 0 0,0 1 0 0 0,0-1 0 0 0,-1 0 0 0 0,1 0 0 0 0,0 0 0 0 0,0 0 0 0 0,0 0 0 0 0,0 0 0 0 0,0 0 0 0 0,-4-2 0 0 0,-4-1 0 0 0,2-6 0 0 0,8 9 0 0 0,0 0 0 0 0,-1 0 0 0 0,1 0 0 0 0,0-1 0 0 0,0 1 0 0 0,-1 0 0 0 0,1 0 0 0 0,0-1 0 0 0,0 1 0 0 0,0 0 0 0 0,-1-1 0 0 0,1 1 0 0 0,0 0 0 0 0,0 0 0 0 0,0-1 0 0 0,0 1 0 0 0,0 0 0 0 0,0-1 0 0 0,0 1 0 0 0,-1 0 0 0 0,1-1 0 0 0,0 1 0 0 0,0 0 0 0 0,0-1 0 0 0,0 1 0 0 0,0 0 0 0 0,1-1 0 0 0,-1 1 0 0 0,0 0 0 0 0,0-1 0 0 0,0 1 0 0 0,0 0 0 0 0,0-1 0 0 0,0 1 0 0 0,0 0 0 0 0,1-1 0 0 0,-1 1 0 0 0,0 0 0 0 0,0 0 0 0 0,0-1 0 0 0,1 1 0 0 0,-1 0 0 0 0,0 0 0 0 0,0-1 0 0 0,1 1 0 0 0,-1 0 0 0 0,0 0 0 0 0,1 0 0 0 0,-1-1 0 0 0,0 1 0 0 0,1 0 0 0 0,-1 0 0 0 0,0 0 0 0 0,1 0 0 0 0,0 0 0 0 0,-1 0 0 0 0,32-14 0 0 0,-29 13 0 0 0,-3 1 0 0 0,1 0 0 0 0,-1-1 0 0 0,1 1 0 0 0,-1 0 0 0 0,1 0 0 0 0,0 0 0 0 0,-1-1 0 0 0,1 1 0 0 0,-1 0 0 0 0,1 0 0 0 0,-1 0 0 0 0,1 0 0 0 0,0 0 0 0 0,-1 0 0 0 0,1 0 0 0 0,-1 0 0 0 0,1 0 0 0 0,-1 0 0 0 0,1 0 0 0 0,0 0 0 0 0,-1 0 0 0 0,1 1 0 0 0,-1-1 0 0 0,1 0 0 0 0,-1 0 0 0 0,1 1 0 0 0,-1-1 0 0 0,1 0 0 0 0,-1 1 0 0 0,1-1 0 0 0,-1 0 0 0 0,0 1 0 0 0,1 0 0 0 0,1 0 0 0 0,0 1 0 0 0,-1 0 0 0 0,1 0 0 0 0,0 0 0 0 0,0 0 0 0 0,-1 0 0 0 0,0 0 0 0 0,1 0 0 0 0,-1 0 0 0 0,0 1 0 0 0,0-1 0 0 0,0 1 0 0 0,0-1 0 0 0,0 0 0 0 0,-1 1 0 0 0,1 0 0 0 0,-1-1 0 0 0,0 1 0 0 0,0-1 0 0 0,1 1 0 0 0,-2 3 0 0 0,3 13 0 0 0,-2-16 0 0 0,-1 0 0 0 0,1 0 0 0 0,-1 0 0 0 0,1 0 0 0 0,-1 0 0 0 0,0 0 0 0 0,0 0 0 0 0,0 0 0 0 0,-2 2 0 0 0,1 0 0 0 0,0-1 0 0 0,0 1 0 0 0,1-1 0 0 0,-3 9 0 0 0,4-12 0 0 0,0-1 0 0 0,0 1 0 0 0,0 0 0 0 0,0 0 0 0 0,0 0 0 0 0,0 0 0 0 0,0-1 0 0 0,1 1 0 0 0,-1 0 0 0 0,0 0 0 0 0,0 0 0 0 0,1-1 0 0 0,-1 1 0 0 0,0 0 0 0 0,1 0 0 0 0,-1-1 0 0 0,1 1 0 0 0,-1 0 0 0 0,1 0 0 0 0,-1-1 0 0 0,1 1 0 0 0,-1-1 0 0 0,1 1 0 0 0,0-1 0 0 0,-1 1 0 0 0,1-1 0 0 0,0 1 0 0 0,-1-1 0 0 0,1 1 0 0 0,1-1 0 0 0,23 11 0 0 0,-21-9 0 0 0,-2-1 0 0 0,0-1 0 0 0,0 1 0 0 0,-1 0 0 0 0,1-1 0 0 0,0 1 0 0 0,0-1 0 0 0,0 0 0 0 0,1 1 0 0 0,-1-1 0 0 0,0 0 0 0 0,0 0 0 0 0,0-1 0 0 0,0 1 0 0 0,0 0 0 0 0,0-1 0 0 0,0 1 0 0 0,0-1 0 0 0,0 1 0 0 0,1-2 0 0 0,2 0 0 0 0,-1 1 0 0 0,0-1 0 0 0,0 0 0 0 0,0 0 0 0 0,4-3 0 0 0,0 0 0 0 0,-5 4 0 0 0,-3 1 0 0 0,1 0 0 0 0,0 0 0 0 0,0-1 0 0 0,-1 1 0 0 0,1 0 0 0 0,0-1 0 0 0,-1 1 0 0 0,1-1 0 0 0,0 1 0 0 0,-1-1 0 0 0,1 1 0 0 0,-1-1 0 0 0,1 1 0 0 0,0-1 0 0 0,-1 0 0 0 0,0 1 0 0 0,1-1 0 0 0,-1 0 0 0 0,1 1 0 0 0,-1-1 0 0 0,1-1 0 0 0,1-5-269 0 0,-13-13-3050 0 0,8-1 1296 0 0,1 3-22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7:4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 8287 0 0,'0'0'191'0'0,"0"0"26"0"0,0 0 9 0 0,0 0 110 0 0,0 0 444 0 0,0 0 196 0 0,0 0 42 0 0,0 0-63 0 0,0 0-290 0 0,0 0-121 0 0,0 0-28 0 0,0 0-4 0 0,0 0 0 0 0,0 0 0 0 0,0 0 0 0 0,0 0 0 0 0,0 0 0 0 0,0 0 0 0 0,0 0 0 0 0,0 0 0 0 0,0 0 0 0 0,0 0 0 0 0,0 0 0 0 0,-1 0-68 0 0,-3 0-217 0 0,3 0 161 0 0,-2 0 338 0 0,0 0-748 0 0,-7-5 2955 0 0,2 3-2917 0 0,0 3-16 0 0,1 1-269 0 0,6-1-84 0 0,-1-1 1 0 0,1 0-1 0 0,-1 1 1 0 0,0-1-1 0 0,1 0 1 0 0,-1 0-1 0 0,1 0 1 0 0,-1 0-1 0 0,1 0 1 0 0,-1 0-1 0 0,1-1 1 0 0,-3 0-1 0 0,1 1-405 0 0,0-1-1288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7:3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298 296 15663 0 0,'0'0'719'0'0,"0"0"-20"0"0,9-13-421 0 0,-7 10 496 0 0,0-1-1 0 0,0 1 0 0 0,0-1 1 0 0,0 0-1 0 0,-1 0 0 0 0,0 0 0 0 0,0 1 1 0 0,2-9-1 0 0,-3 10 182 0 0,0 2-290 0 0,-1 0-590 0 0,1-1 0 0 0,-1 0 0 0 0,0 1 0 0 0,0-1 0 0 0,0 0 0 0 0,1 1 0 0 0,-1-1 0 0 0,0 1 0 0 0,0 0 0 0 0,0-1 0 0 0,0 1 0 0 0,0 0 0 0 0,0-1 0 0 0,0 1 0 0 0,0 0 0 0 0,0 0 0 0 0,0 0 0 0 0,0 0 0 0 0,0 0 0 0 0,0 0 0 0 0,0 0 0 0 0,0 0 0 0 0,-2 1 0 0 0,-22 4-127 0 0,11 0 201 0 0,0 1 0 0 0,1 1 0 0 0,0 0-1 0 0,0 1 1 0 0,1 0 0 0 0,-14 12 0 0 0,3 0 318 0 0,-40 45 0 0 0,53-53-467 0 0,1 1 0 0 0,0 0 0 0 0,1 0 0 0 0,0 1 0 0 0,1 0 0 0 0,1 0 0 0 0,0 1 0 0 0,1 0 0 0 0,0 0 0 0 0,-3 25 0 0 0,7-37 0 0 0,1 0 0 0 0,-1 0 0 0 0,1 0 0 0 0,0 0 0 0 0,0 0 0 0 0,1 0 0 0 0,-1 0 0 0 0,0 1 0 0 0,1-1 0 0 0,0-1 0 0 0,1 5 0 0 0,5 4 0 0 0,-3-9 0 0 0,-2-2 0 0 0,1 1 0 0 0,0 0 0 0 0,0 0 0 0 0,0-1 0 0 0,0 1 0 0 0,1-1 0 0 0,-1 0 0 0 0,0 0 0 0 0,0 0 0 0 0,0 0 0 0 0,1 0 0 0 0,-1-1 0 0 0,0 0 0 0 0,0 1 0 0 0,0-1 0 0 0,0 0 0 0 0,0-1 0 0 0,0 1 0 0 0,0 0 0 0 0,3-3 0 0 0,6-3 0 0 0,0-2 0 0 0,21-18 0 0 0,-20 16 0 0 0,11-10 0 0 0,-1-2 0 0 0,-1 0 0 0 0,-1-1 0 0 0,-1-1 0 0 0,-2-1 0 0 0,29-52 0 0 0,-34 53 0 0 0,-2-1 0 0 0,0 0 0 0 0,-2 0 0 0 0,-1-1 0 0 0,-1 0 0 0 0,-2 0 0 0 0,0 0 0 0 0,0-33 0 0 0,-4 55 74 0 0,-1 1 0 0 0,0 0 0 0 0,0-1 0 0 0,-1 1 0 0 0,1 0 0 0 0,-1-1 0 0 0,-2-6 0 0 0,2 9-41 0 0,0 1-1 0 0,0 0 1 0 0,1-1 0 0 0,-1 1-1 0 0,0 0 1 0 0,0 0-1 0 0,0 0 1 0 0,0 0 0 0 0,-1 0-1 0 0,1 0 1 0 0,0 0-1 0 0,0 0 1 0 0,0 0 0 0 0,-1 0-1 0 0,1 1 1 0 0,-1-1-1 0 0,1 0 1 0 0,0 1 0 0 0,-1-1-1 0 0,1 1 1 0 0,-1 0 0 0 0,1 0-1 0 0,-1-1 1 0 0,1 1-1 0 0,-3 0 1 0 0,1 0-16 0 0,0 0 1 0 0,0 1-1 0 0,-1-1 0 0 0,1 1 0 0 0,0-1 1 0 0,0 1-1 0 0,0 0 0 0 0,0 0 1 0 0,-1 0-1 0 0,1 1 0 0 0,1-1 0 0 0,-1 1 1 0 0,0 0-1 0 0,0 0 0 0 0,1-1 0 0 0,-1 2 1 0 0,1-1-1 0 0,-1 0 0 0 0,1 0 1 0 0,0 1-1 0 0,0 0 0 0 0,0-1 0 0 0,0 1 1 0 0,-1 4-1 0 0,-4 6 18 0 0,1-1 0 0 0,1 1 1 0 0,0 1-1 0 0,-4 17 0 0 0,-4 23-35 0 0,3 0 0 0 0,2 1 0 0 0,-1 64 0 0 0,9-106-15 0 0,0 0-1 0 0,1 0 1 0 0,0-1 0 0 0,1 1 0 0 0,6 20-1 0 0,-7-28 2 0 0,0-1-1 0 0,1 0 0 0 0,-1-1 0 0 0,1 1 1 0 0,0 0-1 0 0,0 0 0 0 0,0-1 0 0 0,1 1 1 0 0,-1-1-1 0 0,1 0 0 0 0,0 0 0 0 0,0 0 1 0 0,0 0-1 0 0,0 0 0 0 0,1 0 0 0 0,-1-1 1 0 0,1 0-1 0 0,-1 0 0 0 0,1 0 0 0 0,8 3 1 0 0,-9-4-140 0 0,1-1 0 0 0,0 1 1 0 0,0-1-1 0 0,0 0 0 0 0,0 0 0 0 0,-1-1 1 0 0,1 1-1 0 0,0-1 0 0 0,0 0 1 0 0,0 0-1 0 0,-1 0 0 0 0,1 0 0 0 0,5-3 1 0 0,4-3-1254 0 0,0 0 0 0 0,14-10 1 0 0,-17 9-118 0 0,-1 0-11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7:3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 19351 0 0,'0'0'886'0'0,"0"0"-21"0"0,0 0-410 0 0,0 0 320 0 0,0 0 200 0 0,0 0 38 0 0,-13-1 2110 0 0,4 5-3104 0 0,-1-1 1 0 0,1 2-1 0 0,1 0 0 0 0,-1 0 1 0 0,1 0-1 0 0,0 1 0 0 0,-11 10 1 0 0,-15 10 440 0 0,23-18-123 0 0,1 1 0 0 0,-1 1 0 0 0,2 0 0 0 0,-15 18 0 0 0,-11 13-1293 0 0,34-40 472 0 0,-3 2 802 0 0,2-2-5617 0 0,2-1-3232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8:1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40 115 10135 0 0,'0'0'464'0'0,"0"0"-9"0"0,-19-19 7298 0 0,0-45-3145 0 0,18 63-4474 0 0,1 0-1 0 0,0 0 1 0 0,0 0-1 0 0,0 1 1 0 0,0-1-1 0 0,0 0 1 0 0,0 0 0 0 0,0 0-1 0 0,0 0 1 0 0,0 0-1 0 0,0 0 1 0 0,1-1-1 0 0,1-17 2386 0 0,14 34-1134 0 0,-2 2-1277 0 0,-2 0 0 0 0,0 1 0 0 0,-1 0 1 0 0,14 34-1 0 0,3 3-41 0 0,-14-26-67 0 0,-1 1 0 0 0,14 53 0 0 0,-18-54 0 0 0,17 67 0 0 0,-21-81 0 0 0,-4-10 0 0 0,1 20 0 0 0,-2-17 0 0 0,-1 0-64 0 0,1-7-273 0 0,0-1-138 0 0,0 0-33 0 0,0 0-4 0 0,-5-59-5570 0 0,3 50 4355 0 0,1-4-320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8:1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17503 0 0,'0'0'399'0'0,"0"0"60"0"0,0 0 21 0 0,0 0-59 0 0,0 0-136 0 0,0 0 457 0 0,0 0 228 0 0,0 0 43 0 0,0 0-59 0 0,0 0-289 0 0,0 0-121 0 0,0 0-28 0 0,0 0-4 0 0,0 0 0 0 0,-16 0 1536 0 0,-3 14-1649 0 0,0 1-1 0 0,2 0 1 0 0,-21 22-1 0 0,27-26-352 0 0,-10 11-46 0 0,14-13 0 0 0,-1-1 0 0 0,0 0 0 0 0,-11 9 0 0 0,-4 2-685 0 0,-3 2-662 0 0,25-20 127 0 0,-8 0-1777 0 0,7 0 1462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8:1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13823 0 0,'4'-7'675'0'0,"0"-2"279"0"0,1-1 0 0 0,0 1 1 0 0,0-1-1 0 0,1 2 0 0 0,9-12 0 0 0,-14 18 70 0 0,8-8 1127 0 0,-9 9 2049 0 0,-3 3-4182 0 0,-16 9 53 0 0,17-11 300 0 0,2 0 117 0 0,0 0 21 0 0,0 0-66 0 0,2 1-428 0 0,-1 0 0 0 0,0 0 0 0 0,1 0 0 0 0,-1-1 0 0 0,0 1 0 0 0,1 0 0 0 0,-1-1 0 0 0,1 1 0 0 0,-1-1 0 0 0,3 1 0 0 0,-4-1-15 0 0,1 0 0 0 0,1 1 0 0 0,-1-1 0 0 0,1 1 0 0 0,-1-1 0 0 0,1 1 0 0 0,-1-1 0 0 0,1 0 0 0 0,-1 0 0 0 0,1 0 0 0 0,0 0 0 0 0,-1 0 0 0 0,1 0 0 0 0,-1-1 0 0 0,2 1 0 0 0,1-1 0 0 0,-1 0 0 0 0,0 0 0 0 0,0 1 0 0 0,0 0 0 0 0,1-1 0 0 0,4 1 0 0 0,14-1 0 0 0,-18 0 0 0 0,0 1 0 0 0,0 0 0 0 0,0 0 0 0 0,0 0 0 0 0,0 0 0 0 0,0 0 0 0 0,0 1 0 0 0,0 0 0 0 0,5 1 0 0 0,-8-1 0 0 0,1-1 0 0 0,-1 1 0 0 0,0-1 0 0 0,1 1 0 0 0,-1 0 0 0 0,0 0 0 0 0,1 0 0 0 0,-1-1 0 0 0,0 1 0 0 0,0 0 0 0 0,1 2 0 0 0,1 6 0 0 0,-3-6 0 0 0,1 0 0 0 0,-1 0 0 0 0,0 0 0 0 0,0 0 0 0 0,0 0 0 0 0,0 0 0 0 0,-1 0 0 0 0,1 0 0 0 0,-1 0 0 0 0,1 0 0 0 0,-1 0 0 0 0,0 0 0 0 0,0 0 0 0 0,-1 0 0 0 0,-2 5 0 0 0,-3 3 0 0 0,-1 0 0 0 0,-10 12 0 0 0,6-7 0 0 0,-2 0 600 0 0,-27 25 0 0 0,-3 4 248 0 0,31-25-848 0 0,13-20 0 0 0,0 1 0 0 0,-1-1 0 0 0,1 0 0 0 0,0 0 0 0 0,0 1 0 0 0,0-1 0 0 0,0 0 0 0 0,-1 1 0 0 0,1-1 0 0 0,0 0 0 0 0,0 1 0 0 0,0-1 0 0 0,0 0 0 0 0,0 1 0 0 0,0-1 0 0 0,0 0 0 0 0,0 1 0 0 0,0-1 0 0 0,0 0 0 0 0,0 1 0 0 0,0-1 0 0 0,0 0 0 0 0,0 0 0 0 0,0 1 0 0 0,0-1 0 0 0,0 0 0 0 0,0 1 0 0 0,1-1 0 0 0,-1 0 0 0 0,0 1 0 0 0,0-1 0 0 0,0 0 0 0 0,1 0 0 0 0,-1 1 0 0 0,0-1 0 0 0,0 0 0 0 0,0 0 0 0 0,1 1 0 0 0,-1-1 0 0 0,0 0 0 0 0,1 0 0 0 0,-1 0 0 0 0,0 1 0 0 0,0-1 0 0 0,1 0 0 0 0,-1 0 0 0 0,0 0 0 0 0,1 0 0 0 0,-1 0 0 0 0,0 0 0 0 0,1 0 0 0 0,-1 0 0 0 0,0 0 0 0 0,1 0 0 0 0,0 0 0 0 0,3 2 0 0 0,0 0 0 0 0,1-1 0 0 0,-1 1 0 0 0,1-1 0 0 0,-1 0 0 0 0,1-1 0 0 0,0 1 0 0 0,7-1 0 0 0,2-1 0 0 0,21-4 0 0 0,-5 0 0 0 0,-7 0-223 0 0,8 0-430 0 0,-29 5 145 0 0,-2 0-208 0 0,0 0-857 0 0,0 0-379 0 0,0 0-80 0 0,0 0-15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8:5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72 10135 0 0,'0'0'231'0'0,"0"0"29"0"0,1-1 19 0 0,1 0-254 0 0,0 0 0 0 0,-1-1 1 0 0,1 1-1 0 0,0-1 1 0 0,-1 1-1 0 0,1-1 1 0 0,-1 0-1 0 0,0 1 0 0 0,0-1 1 0 0,2-3-1 0 0,3-3 128 0 0,-5 7 593 0 0,17-5 2205 0 0,-12 3-2408 0 0,-1 1 1 0 0,1-1 0 0 0,-1 0-1 0 0,0 0 1 0 0,6-5-1 0 0,-10 7-31 0 0,0 0 346 0 0,3-2-334 0 0,3-4 2823 0 0,-6 5-2931 0 0,-1 2 80 0 0,0 0 15 0 0,0 0 1 0 0,0 0 0 0 0,0 0 0 0 0,0 0 0 0 0,0 0-69 0 0,-15 15-278 0 0,-28 25 118 0 0,8-7 592 0 0,-75 56-1 0 0,88-74-865 0 0,-151 97-2 0 0,166-107-7 0 0,1-1 0 0 0,-1 1 0 0 0,1 0 0 0 0,-9 10 0 0 0,14-15 0 0 0,1 0 0 0 0,-1 1 0 0 0,1-1 0 0 0,-1 0 0 0 0,1 1 0 0 0,0-1 0 0 0,-1 0 0 0 0,1 1 0 0 0,0-1 0 0 0,-1 1 0 0 0,1-1 0 0 0,0 1 0 0 0,0-1 0 0 0,-1 0 0 0 0,1 1 0 0 0,0-1 0 0 0,0 1 0 0 0,0-1 0 0 0,-1 1 0 0 0,1-1 0 0 0,0 1 0 0 0,0 0 0 0 0,0-1 0 0 0,0 1 0 0 0,0-1 0 0 0,0 1 0 0 0,0-1 0 0 0,0 1 0 0 0,1-1 0 0 0,-1 1 0 0 0,0 1 0 0 0,0 1 0 0 0,-2 9 0 0 0,-1-3 0 0 0,2-8 0 0 0,1 0 0 0 0,0-1 0 0 0,0 1 0 0 0,0 0 0 0 0,0-1 0 0 0,-1 1 0 0 0,1 0 0 0 0,0-1 0 0 0,0 1 0 0 0,0 0 0 0 0,0-1 0 0 0,0 1 0 0 0,1 0 0 0 0,-1-1 0 0 0,0 1 0 0 0,0 0 0 0 0,0-1 0 0 0,0 1 0 0 0,1 0 0 0 0,-1-1 0 0 0,0 1 0 0 0,1-1 0 0 0,-1 1 0 0 0,1 0 0 0 0,-1-1 0 0 0,0 1 0 0 0,1-1 0 0 0,-1 1 0 0 0,1-1 0 0 0,0 1 0 0 0,-1-1 0 0 0,1 0 0 0 0,-1 1 0 0 0,1-1 0 0 0,-1 0 0 0 0,1 1 0 0 0,1-1 0 0 0,3 4 0 0 0,1-1 0 0 0,1-1 0 0 0,-1 1 0 0 0,0-1 0 0 0,0 0 0 0 0,11 2 0 0 0,45 5 0 0 0,-35-6 0 0 0,48 2 0 0 0,-1-1 0 0 0,-54-3 0 0 0,-16-1 0 0 0,1 0 0 0 0,-1 0 0 0 0,0 0 0 0 0,1 1 0 0 0,-1 0 0 0 0,0 0 0 0 0,0 0 0 0 0,0 0 0 0 0,0 1 0 0 0,6 2 0 0 0,-3 0 72 0 0,-6-4 299 0 0,-1 0 117 0 0,0 0 21 0 0,0 0-66 0 0,-1 6-410 0 0,0-1 0 0 0,-1 1 0 0 0,1-1 0 0 0,-5 9 0 0 0,-19 27-166 0 0,25-39-563 0 0,-7-1-3043 0 0,-1-1-6157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9:0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206 132 10135 0 0,'0'0'464'0'0,"1"-1"-9"0"0,22-25-138 0 0,-22 25 409 0 0,1-1 602 0 0,2-1-656 0 0,-4 0 5570 0 0,0 3-6163 0 0,0 0-1 0 0,0 0 1 0 0,0 0-1 0 0,0-1 1 0 0,-1 1-1 0 0,1 0 1 0 0,0 0 0 0 0,0 0-1 0 0,0 0 1 0 0,-1-1-1 0 0,1 1 1 0 0,0 0-1 0 0,0 0 1 0 0,0 0-1 0 0,-1 0 1 0 0,1 0-1 0 0,0 0 1 0 0,0 0 0 0 0,-1 0-1 0 0,1 0 1 0 0,0 0-1 0 0,0 0 1 0 0,-1 0-1 0 0,1 0 1 0 0,0 0-1 0 0,0 0 1 0 0,-1 0-1 0 0,1 0 1 0 0,0 0 0 0 0,0 0-1 0 0,0 0 1 0 0,-1 0-1 0 0,1 0 1 0 0,0 0-1 0 0,-13 8 860 0 0,-8 13-13 0 0,-18 29-195 0 0,-51 84 0 0 0,80-116-596 0 0,1 1 0 0 0,0 0-1 0 0,1 0 1 0 0,1 1 0 0 0,1 0 0 0 0,1 0 0 0 0,0 0-1 0 0,-2 37 1 0 0,7-50-134 0 0,-1-1 0 0 0,2 1 0 0 0,-1 0 0 0 0,1-1 0 0 0,0 1 0 0 0,1 0 0 0 0,-1-1 0 0 0,1 1 0 0 0,0-1 0 0 0,1 0 0 0 0,0 0 0 0 0,0 0 0 0 0,0 0 0 0 0,1 0 0 0 0,0-1 0 0 0,0 0 0 0 0,0 1 0 0 0,0-1 0 0 0,1-1 0 0 0,8 8 0 0 0,-7-8 72 0 0,1 0 0 0 0,0 0 0 0 0,0 0 0 0 0,1-1 0 0 0,-1 0 0 0 0,1 0 0 0 0,-1-1 0 0 0,1 0 0 0 0,0 0 0 0 0,0-1 0 0 0,0 0 0 0 0,0 0 0 0 0,0-1 0 0 0,0 0 0 0 0,0 0 0 0 0,0-1 0 0 0,0 0 0 0 0,-1-1 0 0 0,14-3 0 0 0,4-5 258 0 0,0-1 0 0 0,-1-2 0 0 0,0 0 0 0 0,-1-1 0 0 0,-1-1 0 0 0,0-2 0 0 0,23-22 0 0 0,-23 18-323 0 0,-1 0-1 0 0,19-27 1 0 0,-29 34-8 0 0,-2 0 0 0 0,0-1 1 0 0,0 0-1 0 0,12-33 0 0 0,-9 12 1 0 0,11-50 0 0 0,-19 66 0 0 0,-1-1 0 0 0,-1 1 0 0 0,-1-1 0 0 0,-2-23 0 0 0,1 39 0 0 0,-1 1 0 0 0,1-1 0 0 0,-1 1 0 0 0,0 0 0 0 0,0 0 0 0 0,0-1 0 0 0,-1 1 0 0 0,0 0 0 0 0,1 0 0 0 0,-2 0 0 0 0,1 1 0 0 0,0-1 0 0 0,-1 0 0 0 0,1 1 0 0 0,-6-5 0 0 0,4 4 0 0 0,0 1 0 0 0,0 0 0 0 0,-1 0 0 0 0,1 1 0 0 0,-1-1 0 0 0,0 1 0 0 0,0 0 0 0 0,0 0 0 0 0,0 1 0 0 0,0-1 0 0 0,0 1 0 0 0,-9-1 0 0 0,-1 1 0 0 0,0 1 0 0 0,0 0 0 0 0,0 1 0 0 0,1 0 0 0 0,-20 5 0 0 0,6 1 0 0 0,-49 19 0 0 0,52-15-667 0 0,0 1 0 0 0,2 1 0 0 0,-25 16 0 0 0,18-7-2898 0 0,-47 44-1 0 0,42-31-5867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9:1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91 10135 0 0,'0'0'231'0'0,"3"-8"546"0"0,17-11 4241 0 0,36-27-1 0 0,-53 43-4670 0 0,1 1 0 0 0,-1 1 0 0 0,1-1 0 0 0,0 0 0 0 0,5-1 0 0 0,0 0 320 0 0,-8 3-155 0 0,-1 0-504 0 0,0 0-1 0 0,0 0 0 0 0,0 0 1 0 0,0 0-1 0 0,0 0 1 0 0,0-1-1 0 0,0 1 1 0 0,0 0-1 0 0,0 0 1 0 0,0 0-1 0 0,0 0 0 0 0,0 0 1 0 0,0 0-1 0 0,1 0 1 0 0,-1 0-1 0 0,0 0 1 0 0,0 0-1 0 0,0 0 1 0 0,0 0-1 0 0,0 0 0 0 0,0 0 1 0 0,0 0-1 0 0,0 0 1 0 0,0 0-1 0 0,0 0 1 0 0,0 0-1 0 0,0 0 0 0 0,0 0 1 0 0,0 0-1 0 0,0 0 1 0 0,1 0-1 0 0,-1 0 1 0 0,0 0-1 0 0,0 0 1 0 0,0 0-1 0 0,0 0 0 0 0,0 0 1 0 0,0 0-1 0 0,0 0 1 0 0,0 0-1 0 0,0 0 1 0 0,0 0-1 0 0,0 0 1 0 0,0 0-1 0 0,0 0 0 0 0,0 0 1 0 0,0 0-1 0 0,0 0 1 0 0,1 0-1 0 0,-1 1 1 0 0,0-1-1 0 0,0 0 1 0 0,0 0-1 0 0,0 0 0 0 0,0 0 1 0 0,0 0-1 0 0,0 0 1 0 0,0 0-1 0 0,0 0 1 0 0,0 0-1 0 0,0 0 0 0 0,0 0 1 0 0,3-2 444 0 0,11 11-245 0 0,-11-6-207 0 0,1 1 0 0 0,-1-1 0 0 0,0 1 0 0 0,-1 0 0 0 0,1 0 0 0 0,-1 0 0 0 0,0 0 0 0 0,0 0 0 0 0,0 1 0 0 0,0-1 0 0 0,-1 0 0 0 0,2 9 0 0 0,1 7 0 0 0,2 29 0 0 0,-5-38 0 0 0,1 19 0 0 0,-1-1 0 0 0,-1 0 0 0 0,-2 1 0 0 0,-1-1 0 0 0,-1 0 0 0 0,-1 0 0 0 0,-2-1 0 0 0,-1 0 0 0 0,-1 0 0 0 0,-26 53 0 0 0,25-63 0 0 0,-1 0 0 0 0,-24 29 0 0 0,23-31 0 0 0,1-5-122 0 0,1 0 0 0 0,-1-1 0 0 0,-1 0 0 0 0,-18 12 0 0 0,5-3-144 0 0,9-8-1113 0 0,-1 0-4470 0 0,3-3-1671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9:1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11 8287 0 0,'0'0'191'0'0,"0"0"26"0"0,0 0 9 0 0,0 0 110 0 0,9 0 2438 0 0,49-9 4002 0 0,-56 9-6264 0 0,-2 0 0 0 0,0 0 0 0 0,0 0 0 0 0,1-1-68 0 0,4 0-217 0 0,-3 1 161 0 0,-2 0 100 0 0,0 0 21 0 0,0 0-66 0 0,0 0-222 0 0,0 0 166 0 0,-3 6 610 0 0,1-5-962 0 0,0 0 0 0 0,0 0 0 0 0,0 0 0 0 0,0 0 0 0 0,-1-1 0 0 0,1 1 0 0 0,0-1 0 0 0,0 1 0 0 0,0-1 0 0 0,-1 0 0 0 0,1 0 1 0 0,0 0-1 0 0,-1 0 0 0 0,-1-1 0 0 0,-15 2 47 0 0,-27 4-82 0 0,28-4 0 0 0,-24 6 0 0 0,-78 11 1805 0 0,89-14-1578 0 0,0-3-207 0 0,23-1-21 0 0,0 1 0 0 0,0-1 0 0 0,-13 4 0 0 0,-7 0 1 0 0,21-4 0 0 0,0 0 0 0 0,0 1 0 0 0,0 1 0 0 0,-11 2 0 0 0,11-2 0 0 0,7-2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1 0 0 0,0-1 0 0 0,0 0 0 0 0,-1 0 0 0 0,1 0 0 0 0,0 0 0 0 0,0 0 0 0 0,0 0 0 0 0,0 0 0 0 0,0 0 0 0 0,0 0 0 0 0,0 0 0 0 0,0 0 0 0 0,0 0 0 0 0,0 0 0 0 0,0 0 0 0 0,0 0 0 0 0,0 0 0 0 0,0 0 0 0 0,5 3 0 0 0,8 3 0 0 0,52 23 0 0 0,-53-23 0 0 0,1 0 0 0 0,-1 1 0 0 0,-1 1 0 0 0,1 0 0 0 0,-1 0 0 0 0,-1 1 0 0 0,13 12 0 0 0,-21-18 0 0 0,0 0 0 0 0,0-1 0 0 0,0 1 0 0 0,0 0 0 0 0,0 0 0 0 0,-1 0 0 0 0,1 0 0 0 0,-1 1 0 0 0,0-1 0 0 0,0 0 0 0 0,0 1 0 0 0,0-1 0 0 0,-1 1 0 0 0,1-1 0 0 0,-1 1 0 0 0,0-1 0 0 0,0 0 0 0 0,0 1 0 0 0,-1-1 0 0 0,1 1 0 0 0,-1-1 0 0 0,1 1 0 0 0,-1-1 0 0 0,0 0 0 0 0,-1 1 0 0 0,-2 4 0 0 0,1-1 0 0 0,-1-1 0 0 0,0 0 0 0 0,0-1 0 0 0,0 1 0 0 0,-1-1 0 0 0,1 0 0 0 0,-1 0 0 0 0,-1 0 0 0 0,1-1 0 0 0,-1 0 0 0 0,1 0 0 0 0,-10 5 0 0 0,-214 101 0 0 0,219-105 0 0 0,1 0 0 0 0,-11 9 0 0 0,4-3 0 0 0,11-6 0 0 0,5 2 0 0 0,1-5 0 0 0,0-1 0 0 0,0 0 0 0 0,0 0 0 0 0,0 0 0 0 0,0 0 0 0 0,0 0 0 0 0,0 0 0 0 0,0 0 0 0 0,0 0 0 0 0,1-1 0 0 0,-1 1 0 0 0,0 0 0 0 0,1-1 0 0 0,-1 1 0 0 0,0-1 0 0 0,1 1 0 0 0,-1-1 0 0 0,3 1 0 0 0,27 2 0 0 0,-31-3 0 0 0,191 13 0 0 0,-125-11-17 0 0,-43-2-30 0 0,-21 0-290 0 0,-2 0-138 0 0,0 0-33 0 0,0 0-140 0 0,14-14-4764 0 0,-7 6-2096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0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48 2759 0 0,'0'0'107'0'0,"0"0"-19"0"0,0 0 60 0 0,0 0 233 0 0,0 0 106 0 0,-1-6 465 0 0,0 5-943 0 0,1-1-1 0 0,0 1 1 0 0,-1 0 0 0 0,1 0-1 0 0,0 0 1 0 0,-1 0-1 0 0,1 0 1 0 0,-1 0 0 0 0,0 0-1 0 0,1 0 1 0 0,-1 0 0 0 0,0 0-1 0 0,1 0 1 0 0,-1 0 0 0 0,0 0-1 0 0,0 0 1 0 0,-1 0-1 0 0,-2-3 2 0 0,3 4-23 0 0,1 0-1 0 0,0-1 0 0 0,-1 1 0 0 0,1-1 0 0 0,0 1 1 0 0,-1-1-1 0 0,1 1 0 0 0,0 0 0 0 0,-1-1 1 0 0,1 1-1 0 0,-1 0 0 0 0,1 0 0 0 0,-1-1 0 0 0,1 1 1 0 0,-1 0-1 0 0,1 0 0 0 0,-1-1 0 0 0,1 1 0 0 0,-1 0 1 0 0,1 0-1 0 0,-1 0 0 0 0,1 0 0 0 0,-1 0 0 0 0,1 0 1 0 0,-1 0-1 0 0,1 0 0 0 0,-1 0 0 0 0,1 0 0 0 0,-1 0 1 0 0,0 0-1 0 0,-2 1-210 0 0,1-1 1 0 0,-1 1-1 0 0,1-1 1 0 0,-1 0-1 0 0,1 0 1 0 0,-5-1-1 0 0,0 0 288 0 0,6 1 274 0 0,1 0 136 0 0,0 0 34 0 0,0 0-65 0 0,0 0-222 0 0,0 0 166 0 0,-7-12 1154 0 0,6 11-1878 0 0,1 1-138 0 0,0 0-33 0 0,0 0 66 0 0,0 0-53 0 0,0 0-1248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9:2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 13823 0 0,'0'0'630'0'0,"1"0"-13"0"0,4-4-393 0 0,13-13 1645 0 0,-17 16-855 0 0,-1 1 8 0 0,10-2 3670 0 0,-8 3-4614 0 0,0 1 0 0 0,0 0 0 0 0,-1 0-1 0 0,1 0 1 0 0,0 0 0 0 0,-1 0 0 0 0,1 0 0 0 0,-1 0 0 0 0,1 0-1 0 0,-1 1 1 0 0,0-1 0 0 0,0 0 0 0 0,0 1 0 0 0,-1-1-1 0 0,1 1 1 0 0,0-1 0 0 0,-1 1 0 0 0,0-1 0 0 0,1 1 0 0 0,-1 0-1 0 0,0-1 1 0 0,-1 4 0 0 0,0 8 112 0 0,0 0-1 0 0,-6 25 1 0 0,5-34 58 0 0,-10 41 276 0 0,-27 65 0 0 0,26-78-455 0 0,10-22-69 0 0,0 0 0 0 0,1 0 0 0 0,-1 13 0 0 0,-2 7 0 0 0,3-24 0 0 0,1 1 0 0 0,0 0 0 0 0,0-1 0 0 0,1 1 0 0 0,0 0 0 0 0,1 0 0 0 0,1 9 0 0 0,-1-8 0 0 0,0-8 0 0 0,4-4 0 0 0,6-10 0 0 0,-6 9 0 0 0,20-22 236 0 0,57-59 1411 0 0,-39 41-1565 0 0,66-56 1 0 0,-106 97-83 0 0,1 0 0 0 0,0 0 0 0 0,0 1 0 0 0,7-4 0 0 0,-1 4 0 0 0,-4 7 0 0 0,-5-4 0 0 0,0 1 0 0 0,-1 0 0 0 0,1-1 0 0 0,-1 1 0 0 0,1-1 0 0 0,-1 1 0 0 0,1 0 0 0 0,-1-1 0 0 0,0 1 0 0 0,0 0 0 0 0,0-1 0 0 0,0 1 0 0 0,0 0 0 0 0,0-1 0 0 0,-1 1 0 0 0,1 0 0 0 0,0-1 0 0 0,-2 3 0 0 0,0 2 0 0 0,-1 0 0 0 0,1 0 0 0 0,-6 7 0 0 0,4-7 0 0 0,4-6 0 0 0,-2 4 0 0 0,0 0 0 0 0,0 0 0 0 0,-1 0 0 0 0,1-1 0 0 0,-1 1 0 0 0,0-1 0 0 0,0 0 0 0 0,0 0 0 0 0,-1 0 0 0 0,1 0 0 0 0,-1 0 0 0 0,1-1 0 0 0,-1 0 0 0 0,0 1 0 0 0,0-1 0 0 0,-6 2 0 0 0,-4 0 0 0 0,8-2 0 0 0,1 1 0 0 0,-16 10 0 0 0,19-10 0 0 0,-1-1 0 0 0,1 1 0 0 0,0 0 0 0 0,0-1 0 0 0,0 1 0 0 0,1 0 0 0 0,-1 0 0 0 0,1 1 0 0 0,-1-1 0 0 0,1 0 0 0 0,0 0 0 0 0,0 1 0 0 0,1-1 0 0 0,-1 0 0 0 0,1 1 0 0 0,-1 4 0 0 0,1-6 0 0 0,0 0 0 0 0,0 0 0 0 0,0 0 0 0 0,0 0 0 0 0,1 0 0 0 0,-1 0 0 0 0,0-1 0 0 0,1 1 0 0 0,-1 0 0 0 0,1 0 0 0 0,0 0 0 0 0,0-1 0 0 0,0 1 0 0 0,0 0 0 0 0,0-1 0 0 0,0 1 0 0 0,2 2 0 0 0,0-1 0 0 0,-2-1-13 0 0,1-1 1 0 0,-1 1-1 0 0,1-1 1 0 0,0 1-1 0 0,0-1 1 0 0,-1 0-1 0 0,1 0 0 0 0,0 0 1 0 0,0 0-1 0 0,0 0 1 0 0,0 0-1 0 0,0 0 1 0 0,1-1-1 0 0,-1 1 0 0 0,2-1 1 0 0,37 2-416 0 0,-21-2 181 0 0,-15 0-80 0 0,-1 0-1 0 0,0 0 1 0 0,0-1-1 0 0,0 0 1 0 0,0 0-1 0 0,0 0 1 0 0,5-2 0 0 0,17-4-4995 0 0,-15 6-2525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9:2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17503 0 0,'0'0'399'0'0,"3"-13"961"0"0,-2 12-1231 0 0,-1 0 1 0 0,0-1 0 0 0,1 1-1 0 0,0 0 1 0 0,-1 0-1 0 0,1 0 1 0 0,0 0-1 0 0,-1 0 1 0 0,1 0 0 0 0,0 0-1 0 0,0 0 1 0 0,0 0-1 0 0,0 0 1 0 0,0 0-1 0 0,0 0 1 0 0,0 1 0 0 0,0-1-1 0 0,0 0 1 0 0,0 1-1 0 0,0-1 1 0 0,1 1-1 0 0,-1-1 1 0 0,0 1 0 0 0,0 0-1 0 0,0-1 1 0 0,2 1-1 0 0,3-2 2189 0 0,-5 2-2268 0 0,-1 0 0 0 0,0 0 1 0 0,0-1-1 0 0,1 1 0 0 0,-1 0 0 0 0,0 0 1 0 0,1 0-1 0 0,-1 0 0 0 0,0 0 1 0 0,0 0-1 0 0,1 0 0 0 0,-1 0 0 0 0,0 0 1 0 0,1 0-1 0 0,-1 0 0 0 0,0 0 1 0 0,1 0-1 0 0,-1 0 0 0 0,0 0 0 0 0,0 0 1 0 0,1 0-1 0 0,-1 0 0 0 0,0 0 0 0 0,1 1 1 0 0,-1-1-1 0 0,0 0 0 0 0,1 0 1 0 0,0 9 1708 0 0,1 2-1458 0 0,0-5-215 0 0,-1 1 0 0 0,0 0 0 0 0,-1-1 0 0 0,0 1-1 0 0,0 0 1 0 0,0 0 0 0 0,0-1 0 0 0,-1 1 0 0 0,-1 0 0 0 0,1-1 0 0 0,-1 1 0 0 0,-2 6 0 0 0,3-3-54 0 0,1-7-50 0 0,1 0-1 0 0,0 0 1 0 0,0 0 0 0 0,-1 0-1 0 0,0 0 1 0 0,1 0-1 0 0,-1 0 1 0 0,-1 5 0 0 0,1-7-678 0 0,0-1-258 0 0,0 0-56 0 0,0 0-13 0 0,3 0 685 0 0,-1-1 1 0 0,0 1-1 0 0,1-1 1 0 0,-1 0-1 0 0,0 0 0 0 0,1 1 1 0 0,-1-2-1 0 0,0 1 0 0 0,2-1 1 0 0,0 0-724 0 0,12-8-6790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9:2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 23039 0 0,'0'0'528'0'0,"0"0"69"0"0,0 0 38 0 0,-7-5 112 0 0,6 4-732 0 0,-3 1-17 0 0,-6 8 82 0 0,8-7 291 0 0,2-1-358 0 0,0 0 1 0 0,1 0-1 0 0,-1 0 1 0 0,0 0-1 0 0,0 0 1 0 0,0 0-1 0 0,0 1 1 0 0,0-1-1 0 0,0 0 1 0 0,1 0-1 0 0,-1 0 1 0 0,0 0-1 0 0,0 0 1 0 0,0 0-1 0 0,0 1 1 0 0,0-1-1 0 0,0 0 1 0 0,0 0-1 0 0,0 0 1 0 0,0 0-1 0 0,0 0 1 0 0,0 1-1 0 0,0-1 1 0 0,0 0 0 0 0,0 0-1 0 0,0 0 1 0 0,0 0-1 0 0,0 0 1 0 0,0 1-1 0 0,0-1 1 0 0,0 0-1 0 0,0 0 1 0 0,0 0-1 0 0,0 0 1 0 0,0 0-1 0 0,0 1 1 0 0,0-1-1 0 0,0 0 1 0 0,0 0-1 0 0,0 0 1 0 0,0 0-1 0 0,0 0 1 0 0,-1 1-1 0 0,1-1 1 0 0,0 0-1 0 0,0 0 1 0 0,0 0-1 0 0,0 0 1 0 0,0 0-1 0 0,0 0 1 0 0,-1 0-1 0 0,1 0 1 0 0,0 0-1 0 0,0 0 1 0 0,0 1-1 0 0,0-1 1 0 0,0 0-1 0 0,-1 0 1 0 0,1 0-1 0 0,0 0 1 0 0,0 0-1 0 0,0 0 1 0 0,0 0-1 0 0,0 0 1 0 0,-1 0-1 0 0,1 0 1 0 0,0 0-1 0 0,9 7 674 0 0,-2-3-1154 0 0,0 0 0 0 0,1-1 0 0 0,-1 0 0 0 0,1-1 0 0 0,0 1 0 0 0,0-2 0 0 0,0 1 0 0 0,10 0 0 0 0,-2 0-1066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9:2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15663 0 0,'0'0'356'0'0,"0"0"50"0"0,0 0 20 0 0,1-1-42 0 0,2-3-59 0 0,1 0-1 0 0,-1 1 1 0 0,1 0-1 0 0,0-1 1 0 0,0 1-1 0 0,0 1 1 0 0,0-1-1 0 0,1 1 1 0 0,-1-1-1 0 0,1 1 0 0 0,-1 1 1 0 0,1-1-1 0 0,0 1 1 0 0,8-2-1 0 0,-10 2-155 0 0,136-26 4559 0 0,93-1-4329 0 0,54-11-182 0 0,-272 37 158 0 0,0 1 0 0 0,-1 0 0 0 0,16 2-1 0 0,-5-1 10 0 0,-39 15-1048 0 0,-1-2-958 0 0,12-9 602 0 0,0-1 0 0 0,0 1 1 0 0,-1-1-1 0 0,1 0 0 0 0,-8 4 1 0 0,-10 3-1525 0 0,5 1-15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9:2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32 221 15663 0 0,'-5'2'708'0'0,"-14"4"-1181"0"0,11-2 9001 0 0,14-17-8056 0 0,0 2 1 0 0,0-1 0 0 0,1 1-1 0 0,1 0 1 0 0,0 0-1 0 0,0 1 1 0 0,13-12 0 0 0,2-3 367 0 0,-12 14-744 0 0,1 0 1 0 0,0 0-1 0 0,0 2 0 0 0,1-1 0 0 0,1 2 1 0 0,0-1-1 0 0,0 2 0 0 0,0 0 0 0 0,1 1 0 0 0,28-8 1 0 0,-42 13-15 0 0,0 1-40 0 0,0 0 1 0 0,0-1-1 0 0,0 1 0 0 0,0 0 1 0 0,0-1-1 0 0,0 1 0 0 0,0 0 1 0 0,0 0-1 0 0,0 0 0 0 0,0 0 1 0 0,0 0-1 0 0,0 0 0 0 0,0 0 0 0 0,0 0 1 0 0,0 1-1 0 0,0-1 0 0 0,0 0 1 0 0,0 1-1 0 0,0-1 0 0 0,0 0 1 0 0,0 1-1 0 0,0-1 0 0 0,0 1 0 0 0,0-1 1 0 0,-1 1-1 0 0,1 0 0 0 0,0-1 1 0 0,0 1-1 0 0,-1 0 0 0 0,1 0 1 0 0,0-1-1 0 0,-1 1 0 0 0,1 0 0 0 0,-1 0 1 0 0,1 1-1 0 0,1 4-42 0 0,0-1 0 0 0,-1 0 0 0 0,0 0 0 0 0,0 1 0 0 0,0-1 0 0 0,-1 1 0 0 0,0 8 0 0 0,-6 42 0 0 0,2-24 0 0 0,2-26 0 0 0,1 1 0 0 0,-1 0 0 0 0,0 0 0 0 0,0-1 0 0 0,-4 8 0 0 0,11-22 0 0 0,0 0 0 0 0,1 0 0 0 0,0 0 0 0 0,10-10 0 0 0,37-33 0 0 0,-48 47 0 0 0,-1 0 0 0 0,1 0 0 0 0,1 0 0 0 0,-1 1 0 0 0,0 0 0 0 0,1 0 0 0 0,0 1 0 0 0,-1-1 0 0 0,1 1 0 0 0,0 1 0 0 0,11-3 0 0 0,-4 4 0 0 0,-9 3 0 0 0,-3-1 0 0 0,1-1 0 0 0,0 0 0 0 0,0 1 0 0 0,0 0 0 0 0,0-1 0 0 0,0 1 0 0 0,-1 0 0 0 0,1 0 0 0 0,0 0 0 0 0,-1 0 0 0 0,0 0 0 0 0,1 0 0 0 0,-1 0 0 0 0,0 1 0 0 0,0-1 0 0 0,0 0 0 0 0,-1 1 0 0 0,1-1 0 0 0,0 1 0 0 0,-1-1 0 0 0,0 1 0 0 0,1-1 0 0 0,-1 4 0 0 0,1 3 0 0 0,0 42 0 0 0,0-43-133 0 0,0-6-563 0 0,-1-2-258 0 0,0 0-1194 0 0,1-1-4789 0 0,4-5-2051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9:2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63 347 11975 0 0,'0'0'267'0'0,"-16"8"768"0"0,-13 9-166 0 0,28-16 100 0 0,1-1-866 0 0,0 0 1 0 0,0 0-1 0 0,0 0 0 0 0,0 0 0 0 0,0 1 0 0 0,0-1 0 0 0,0 0 0 0 0,0 0 0 0 0,0 0 1 0 0,0 0-1 0 0,-1 0 0 0 0,1 1 0 0 0,0-1 0 0 0,0 0 0 0 0,0 0 0 0 0,0 0 0 0 0,0 0 1 0 0,0 0-1 0 0,0 1 0 0 0,0-1 0 0 0,0 0 0 0 0,-1 0 0 0 0,1 0 0 0 0,0 0 1 0 0,0 0-1 0 0,0 0 0 0 0,0 0 0 0 0,0 0 0 0 0,-1 0 0 0 0,1 0 0 0 0,0 0 0 0 0,0 1 1 0 0,0-1-1 0 0,0 0 0 0 0,-1 0 0 0 0,1 0 0 0 0,0 0 0 0 0,0 0 0 0 0,0 0 1 0 0,0 0-1 0 0,-1 0 0 0 0,1 0 0 0 0,0 0 0 0 0,0-1 0 0 0,0 1 0 0 0,0 0 0 0 0,0 0 1 0 0,-1 0-1 0 0,1 0 0 0 0,0 0 0 0 0,0 0 0 0 0,0 0 0 0 0,0 0 0 0 0,0 0 0 0 0,-1 0 1 0 0,1-1-1 0 0,0 1 0 0 0,0 0 0 0 0,0 0 0 0 0,0 0 0 0 0,0 0 0 0 0,0 0 1 0 0,0-1-1 0 0,0 1 0 0 0,0 0 0 0 0,0 0 0 0 0,-1 0 0 0 0,-5-7 3101 0 0,4 3-4097 0 0,2-4 1269 0 0,0-1-1 0 0,0 1 1 0 0,0 0-1 0 0,1-1 1 0 0,0 1-1 0 0,1 0 1 0 0,4-13-1 0 0,-1 3-177 0 0,2 0 0 0 0,0 0 0 0 0,1 1-1 0 0,1 0 1 0 0,16-24 0 0 0,-18 31-104 0 0,0 1 0 0 0,1 0 0 0 0,0 1 0 0 0,0-1 0 0 0,1 2 0 0 0,-1-1-1 0 0,2 1 1 0 0,-1 0 0 0 0,1 1 0 0 0,14-7 0 0 0,-22 13-94 0 0,0-1 0 0 0,-1 0 0 0 0,1 0 0 0 0,0 1 0 0 0,0 0 0 0 0,0-1 0 0 0,-1 1 0 0 0,1 0 0 0 0,0 0 0 0 0,0 0 0 0 0,0 0 0 0 0,0 0 0 0 0,0 0 0 0 0,0 0 0 0 0,-1 1 0 0 0,1-1 0 0 0,0 1 0 0 0,0-1 0 0 0,-1 1 0 0 0,4 1 0 0 0,-3 0 0 0 0,1 0 0 0 0,-1 0 0 0 0,1 0 0 0 0,-1 0 0 0 0,0 0 0 0 0,0 1 0 0 0,0-1 0 0 0,0 1 0 0 0,-1-1 0 0 0,1 1 0 0 0,1 4 0 0 0,0 0 0 0 0,0 0 0 0 0,-1 0 0 0 0,0 0 0 0 0,0 1 0 0 0,-1-1 0 0 0,0 0 0 0 0,0 1 0 0 0,-1-1 0 0 0,0 14 0 0 0,0-20 0 0 0,-2 13 0 0 0,-1 1 0 0 0,-4 14 0 0 0,5-25 0 0 0,1 1 0 0 0,-1-1 0 0 0,0 0 0 0 0,-1 1 0 0 0,1-1 0 0 0,-1 0 0 0 0,1 0 0 0 0,-1-1 0 0 0,-1 1 0 0 0,-3 3 0 0 0,-15 14 0 0 0,21-21 0 0 0,1 0 0 0 0,0 1 0 0 0,-1-1 0 0 0,1 0 0 0 0,0 1 0 0 0,-1-1 0 0 0,1 0 0 0 0,-1 0 0 0 0,1 1 0 0 0,-1-1 0 0 0,1 0 0 0 0,0 0 0 0 0,-1 0 0 0 0,1 1 0 0 0,-1-1 0 0 0,1 0 0 0 0,-1 0 0 0 0,1 0 0 0 0,-2 0 0 0 0,-1-3 0 0 0,3 3 0 0 0,0 0 0 0 0,-1 0 0 0 0,1 0 0 0 0,0-1 0 0 0,-1 1 0 0 0,1 0 0 0 0,0-1 0 0 0,-1 1 0 0 0,1 0 0 0 0,0-1 0 0 0,-1 1 0 0 0,1 0 0 0 0,0-1 0 0 0,0 1 0 0 0,-1 0 0 0 0,1-1 0 0 0,0 1 0 0 0,0-1 0 0 0,0 1 0 0 0,0-1 0 0 0,-1 1 0 0 0,1 0 0 0 0,0-1 0 0 0,0 1 0 0 0,0-1 0 0 0,0 1 0 0 0,0-1 0 0 0,0 1 0 0 0,0-1 0 0 0,0 1 0 0 0,0-1 0 0 0,0 1 0 0 0,1 0 0 0 0,-1-1 0 0 0,0 0 0 0 0,1-8 0 0 0,0 1 0 0 0,1 0 0 0 0,-1 0 0 0 0,2 0 0 0 0,-1 0 0 0 0,1 1 0 0 0,0-1 0 0 0,1 1 0 0 0,7-12 0 0 0,-8 12 0 0 0,9-13 0 0 0,0 0 0 0 0,1 0 0 0 0,2 2 0 0 0,0 0 0 0 0,0 0 0 0 0,2 2 0 0 0,0 0 0 0 0,37-27 0 0 0,-53 42-1 0 0,1 0 0 0 0,-1 0 0 0 0,1 0 0 0 0,-1 0 0 0 0,1 1 0 0 0,-1-1 0 0 0,1 0 0 0 0,0 1 0 0 0,-1-1 0 0 0,1 1 0 0 0,0-1 0 0 0,0 1 0 0 0,-1 0 0 0 0,1 0 0 0 0,0 0 0 0 0,0 0 0 0 0,-1 0 0 0 0,1 0 0 0 0,0 0 0 0 0,3 1 0 0 0,-3 1-4 0 0,0-1 0 0 0,0 0 1 0 0,0 0-1 0 0,0 1 0 0 0,0-1 0 0 0,0 1 0 0 0,0 0 1 0 0,0-1-1 0 0,-1 1 0 0 0,1 0 0 0 0,-1 0 0 0 0,1 0 1 0 0,0 3-1 0 0,4 7-55 0 0,-1 0 1 0 0,0 0-1 0 0,-1 0 1 0 0,4 18 0 0 0,-8-27 43 0 0,7 23-734 0 0,5 25-1019 0 0,-13-32 541 0 0,1-17-345 0 0,0-2-379 0 0,0 0-80 0 0,0 0-15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9:2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19 15663 0 0,'0'0'356'0'0,"0"0"50"0"0,0 0 20 0 0,0 0-42 0 0,-11-11-97 0 0,9 10-8 0 0,1 0 1 0 0,0 1-1 0 0,0-1 1 0 0,-1 0-1 0 0,1 0 1 0 0,0 1-1 0 0,-1-1 1 0 0,1 1-1 0 0,-1 0 1 0 0,1-1-1 0 0,0 1 1 0 0,-1 0-1 0 0,1 0 1 0 0,-1 0-1 0 0,1 0 1 0 0,-1 0-1 0 0,1 0 1 0 0,-2 0-1 0 0,0 1 8 0 0,1 0 1 0 0,-1 0-1 0 0,1 0 0 0 0,-1 0 1 0 0,1 0-1 0 0,-1 0 0 0 0,1 1 1 0 0,0-1-1 0 0,-3 3 0 0 0,-3 4 183 0 0,1 0 0 0 0,-1 0 0 0 0,-10 17 0 0 0,18-25-457 0 0,-14 23-10 0 0,1 1 1 0 0,1 0 0 0 0,1 1-1 0 0,-12 44 1 0 0,13-41-5 0 0,-110 344 1441 0 0,41-62-1008 0 0,68-245-373 0 0,3 1-1 0 0,0 120 1 0 0,8-170-59 0 0,1 6 0 0 0,4 37 0 0 0,-4-53 0 0 0,0-1 0 0 0,0 1 0 0 0,1-1 0 0 0,0 1 0 0 0,0-1 0 0 0,0 0 0 0 0,1 0 0 0 0,-1 0 0 0 0,1 0 0 0 0,0 0 0 0 0,7 7 0 0 0,-8-11-64 0 0,-1 0 1 0 0,0 0-1 0 0,0 0 0 0 0,0-1 1 0 0,1 1-1 0 0,-1 0 0 0 0,0-1 1 0 0,1 1-1 0 0,-1-1 0 0 0,1 0 1 0 0,-1 1-1 0 0,1-1 0 0 0,-1 0 1 0 0,0 0-1 0 0,1 0 0 0 0,-1 0 1 0 0,1 0-1 0 0,-1 0 0 0 0,1 0 0 0 0,-1 0 1 0 0,1-1-1 0 0,-1 1 0 0 0,0-1 1 0 0,1 1-1 0 0,-1-1 0 0 0,3 0 1 0 0,-2-1-144 0 0,1 1 0 0 0,0-1 0 0 0,-1 1 0 0 0,1-1 0 0 0,-1 0 0 0 0,0 0 0 0 0,1 0 0 0 0,-1 0 0 0 0,0 0 0 0 0,0-1 0 0 0,2-3 0 0 0,1-2-1326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9:2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8287 0 0,'0'0'191'0'0,"0"0"26"0"0,0 0 9 0 0,0 0 110 0 0,0 0 444 0 0,0 0 196 0 0,0 0 42 0 0,0 0-63 0 0,0 0-290 0 0,0 0-121 0 0,0 0-28 0 0,0 0 66 0 0,0 0 288 0 0,0 0 122 0 0,0 0 28 0 0,-8 0 2172 0 0,-1 0-2608 0 0,8 0 1177 0 0,27-1 2142 0 0,-7-2-3226 0 0,1 1 1 0 0,37 1-1 0 0,-46 2-670 0 0,-1-1-1 0 0,19-3 1 0 0,9 0-11 0 0,23-2 4 0 0,-12 0 0 0 0,-40 5 0 0 0,-8 1-50 0 0,-5-1-107 0 0,-32 4-1309 0 0,34-4-449 0 0,2 0-108 0 0,0 0-22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9:2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13823 0 0,'0'0'315'0'0,"0"0"45"0"0,0 0 21 0 0,0 0-49 0 0,1-1-81 0 0,9-12 2399 0 0,-4 5-684 0 0,0 1 0 0 0,0 0-1 0 0,12-10 1 0 0,-18 17-1909 0 0,1 0-1 0 0,-1-1 1 0 0,0 1-1 0 0,1 0 1 0 0,-1 0-1 0 0,1 0 1 0 0,-1 0-1 0 0,1 0 1 0 0,-1 0-1 0 0,1 0 1 0 0,-1 0-1 0 0,1 0 1 0 0,-1 0 0 0 0,1 0-1 0 0,-1 0 1 0 0,1 0-1 0 0,-1 0 1 0 0,0 1-1 0 0,1-1 1 0 0,-1 0-1 0 0,1 0 1 0 0,-1 0-1 0 0,1 1 1 0 0,-1-1-1 0 0,0 0 1 0 0,1 0-1 0 0,-1 1 1 0 0,0-1 0 0 0,1 0-1 0 0,-1 1 1 0 0,0-1-1 0 0,1 1 1 0 0,-1-1-1 0 0,0 0 1 0 0,0 1-1 0 0,0-1 1 0 0,1 1-1 0 0,-1-1 1 0 0,0 1-1 0 0,0 0 1 0 0,8 19 705 0 0,-2 11-575 0 0,-2 0 0 0 0,2 49 0 0 0,-4-33-140 0 0,0-14 42 0 0,1 0-1 0 0,2 0 1 0 0,2 0-1 0 0,11 34 1 0 0,-14-54 96 0 0,-2-5-27 0 0,0-1-1 0 0,0 0 1 0 0,1 0 0 0 0,0 0 0 0 0,1 0 0 0 0,-1-1-1 0 0,1 1 1 0 0,10 11 0 0 0,-11-15-158 0 0,0 0 0 0 0,1-1 0 0 0,-1 1 0 0 0,1-1 0 0 0,0 0 0 0 0,7 4 0 0 0,-11-6 0 0 0,8 2 0 0 0,-3-7 0 0 0,-4 2-329 0 0,0 0 0 0 0,1 0 0 0 0,-1 1 0 0 0,-1-1 0 0 0,2-6 1 0 0,-1 1-1547 0 0,-1 0 0 0 0,0 0 0 0 0,0 0 1 0 0,-1 0-1 0 0,-2-9 0 0 0,2 8 507 0 0,-1-1-4810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9:2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4 19351 0 0,'0'0'439'0'0,"0"0"62"0"0,0 0 33 0 0,-2-1-65 0 0,-7 0-309 0 0,1 0-3 0 0,7 1 568 0 0,-1 0 246 0 0,-7 2-390 0 0,1 2 0 0 0,-1-1 0 0 0,1 1-1 0 0,0 0 1 0 0,0 0 0 0 0,-9 8 0 0 0,1-2-356 0 0,-17 13-203 0 0,-58 50 1 0 0,51-39 392 0 0,-42 41 1190 0 0,43-41-1806 0 0,65-49-3801 0 0,-9 4 2469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0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88 2759 0 0,'0'0'107'0'0,"0"0"-19"0"0,1-1 60 0 0,23-27 5917 0 0,-5-5-1537 0 0,-18 32-4016 0 0,-1 1 0 0 0,0-2-69 0 0,3-8-383 0 0,-5-1 4213 0 0,2 10-3902 0 0,0 1 117 0 0,0 0 21 0 0,0 0-66 0 0,-19 2-206 0 0,17-1-4 0 0,-1 0-1 0 0,0 0 0 0 0,1 0 1 0 0,-1 1-1 0 0,1-1 0 0 0,-4 3 1 0 0,-11 7 116 0 0,-13 5-349 0 0,29-15 0 0 0,-1 0 0 0 0,0 0 0 0 0,1 0 0 0 0,-1 0 0 0 0,1 1 0 0 0,0-1 0 0 0,-1 0 0 0 0,1 1 0 0 0,0-1 0 0 0,0 1 0 0 0,-2 2 0 0 0,-14 20 0 0 0,9-16 256 0 0,1 0 0 0 0,0 0 0 0 0,1 1 0 0 0,0 0 0 0 0,0 0 0 0 0,1 0 0 0 0,-8 19 0 0 0,0 4-256 0 0,9-25 0 0 0,1 1 0 0 0,0 0 0 0 0,0 0 0 0 0,1 0 0 0 0,-2 10 0 0 0,-1 10 0 0 0,-2 0 0 0 0,-18 48 0 0 0,-3 11 0 0 0,-10 43 439 0 0,11-38 53 0 0,2-1-213 0 0,4 1 0 0 0,4 1 1 0 0,-7 152-1 0 0,23-234-279 0 0,3 101 0 0 0,-1-102 0 0 0,0 1 0 0 0,1-1 0 0 0,0 0 0 0 0,1 0 0 0 0,0 0 0 0 0,1-1 0 0 0,0 1 0 0 0,8 14 0 0 0,-10-20 0 0 0,11 10 0 0 0,-4-8 0 0 0,4 0 0 0 0,-8-7 0 0 0,-3 0 0 0 0,-1 1 0 0 0,0 0 0 0 0,1 0 0 0 0,-1 0 0 0 0,0-1 0 0 0,0 1 0 0 0,0 0 0 0 0,0 0 0 0 0,0-1 0 0 0,0 1 0 0 0,1-1 0 0 0,-1 1 0 0 0,0-1 0 0 0,0 1 0 0 0,0-1 0 0 0,-1 0-1 0 0,1 0 1 0 0,0 1 0 0 0,0-1 0 0 0,0 0 0 0 0,0-1 0 0 0,3-1 73 0 0,-3 1-50 0 0,1 0 0 0 0,0 1-1 0 0,-1-1 1 0 0,1 0 0 0 0,0 0 0 0 0,-1 0-1 0 0,0 0 1 0 0,0 0 0 0 0,0 0 0 0 0,0 0-1 0 0,0-1 1 0 0,0 1 0 0 0,0 0 0 0 0,0-1-1 0 0,-1 1 1 0 0,1-5 0 0 0,-1-2-1402 0 0,1 0 1 0 0,-2 1-1 0 0,-1-12 1 0 0,1 1-1224 0 0,-2 4 555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9:2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10135 0 0,'0'0'231'0'0,"0"0"29"0"0,0 0 19 0 0,0 0 105 0 0,0 0 410 0 0,0 0 184 0 0,0 0 40 0 0,0 0 6 0 0,0 0 0 0 0,0 0 0 0 0,0 0 0 0 0,0 0 0 0 0,1 1 0 0 0,35 41 3266 0 0,-18-22-3541 0 0,31 45-1 0 0,-37-45-532 0 0,-1 2-1 0 0,-1 0 1 0 0,-1 0 0 0 0,-1 1 0 0 0,-1 0 0 0 0,-1 0 0 0 0,-1 1 0 0 0,4 41-1 0 0,-7-17 213 0 0,-2 0 0 0 0,-2 0-1 0 0,-11 68 1 0 0,5-72-354 0 0,-3 0 0 0 0,-1-1-1 0 0,-2 0 1 0 0,-2-1 0 0 0,-24 44 0 0 0,35-75 97 0 0,-5 9 302 0 0,0 0-1 0 0,-17 22 1 0 0,-30 43-521 0 0,56-84-289 0 0,1-1-138 0 0,-2 1-247 0 0,0 0 636 0 0,-9-3-499 0 0,-21-11-4805 0 0,18 5 3345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9:3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1195 1 10135 0 0,'0'0'231'0'0,"0"0"29"0"0,0 0 19 0 0,0 0 105 0 0,0 0 410 0 0,0 0 184 0 0,0 0 40 0 0,0 0-63 0 0,0 0-290 0 0,0 0-121 0 0,0 0-516 0 0,0 0-1 0 0,0 0 1 0 0,0 0-1 0 0,0 1 0 0 0,0-1 1 0 0,0 0-1 0 0,0 0 1 0 0,0 0-1 0 0,0 1 1 0 0,0-1-1 0 0,0 0 0 0 0,0 0 1 0 0,0 0-1 0 0,0 1 1 0 0,0-1-1 0 0,0 0 1 0 0,0 0-1 0 0,0 0 0 0 0,0 0 1 0 0,-1 1-1 0 0,1-1 1 0 0,0 0-1 0 0,0 0 1 0 0,0 0-1 0 0,0 0 0 0 0,0 0 1 0 0,-1 1-1 0 0,1-1 1 0 0,0 0-1 0 0,0 0 1 0 0,0 0-1 0 0,-1 0 0 0 0,1 0 1 0 0,0 0-1 0 0,-51 22 217 0 0,8 3 692 0 0,1 1 0 0 0,-59 49-1 0 0,4-2 266 0 0,-96 72-435 0 0,104-75-117 0 0,-110 66 0 0 0,-167 80-649 0 0,355-208 0 0 0,11-8 0 0 0,0 0 0 0 0,1 0 0 0 0,-1 0 0 0 0,0 0 0 0 0,0 0 0 0 0,1 0 0 0 0,-1 0 0 0 0,0 0 0 0 0,0 0 0 0 0,0 0 0 0 0,1 0 0 0 0,-1 0 0 0 0,0 0 0 0 0,0 0 0 0 0,0 1 0 0 0,1-1 0 0 0,-1 0 0 0 0,0 0 0 0 0,0 0 0 0 0,0 0 0 0 0,0 1 0 0 0,1-1 0 0 0,-1 0 0 0 0,0 0 0 0 0,0 0 0 0 0,0 0 0 0 0,0 1 0 0 0,0-1 0 0 0,0 0 0 0 0,1 0 0 0 0,-1 0 0 0 0,0 1 0 0 0,0-1 0 0 0,0 0 0 0 0,0 0 0 0 0,0 1 0 0 0,0-1 0 0 0,0 0 0 0 0,0 0 0 0 0,0 0 0 0 0,0 1 0 0 0,0-1 0 0 0,0 0 0 0 0,0 0 0 0 0,0 1 0 0 0,-1-1 0 0 0,1 0 0 0 0,0 0 0 0 0,0 0 0 0 0,0 1 0 0 0,0-1 0 0 0,0 0 0 0 0,0 0 0 0 0,0 0 0 0 0,-1 0 0 0 0,1 1 0 0 0,3-1 0 0 0,0 0 0 0 0,1-1 0 0 0,-1 1 0 0 0,0 0 0 0 0,0-1 0 0 0,0 0 0 0 0,0 0 0 0 0,0 0 0 0 0,3-2 0 0 0,4-1 0 0 0,7-2-769 0 0,0-2 0 0 0,23-13 0 0 0,0-1-5534 0 0,-11 8-135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9:3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1476 29 10135 0 0,'8'-4'491'0'0,"10"-7"26"0"0,3-1 846 0 0,-20 12 97 0 0,-1 0 63 0 0,0 0-126 0 0,0 0-574 0 0,0 0-250 0 0,0 0-49 0 0,0 0-11 0 0,-2-1-1 0 0,-3 1-289 0 0,-1 0-1 0 0,0 0 1 0 0,1 0 0 0 0,-1 1-1 0 0,1 0 1 0 0,-1 0 0 0 0,1 0-1 0 0,-1 1 1 0 0,1-1 0 0 0,-7 4-1 0 0,-9 6 311 0 0,-23 14 0 0 0,16-10-377 0 0,-151 102 288 0 0,59-36 569 0 0,-393 226-497 0 0,230-141-424 0 0,212-128-92 0 0,-21 13 0 0 0,66-34 8 0 0,16-12-17 0 0,1 1 0 0 0,0 0 0 0 0,0 0 0 0 0,0 1 0 0 0,1 1 0 0 0,0-1 0 0 0,-7 10 0 0 0,14-16-328 0 0,3 0-138 0 0,2 1 268 0 0,0 0 0 0 0,1-1 0 0 0,-1 0 1 0 0,1 0-1 0 0,-1 0 0 0 0,1 0 0 0 0,0-1 0 0 0,-1 0 0 0 0,1 0 0 0 0,0 0 0 0 0,-1 0 0 0 0,1-1 0 0 0,0 0 1 0 0,-1 0-1 0 0,1 0 0 0 0,-1 0 0 0 0,1-1 0 0 0,-1 0 0 0 0,0 0 0 0 0,0 0 0 0 0,0 0 0 0 0,5-4 1 0 0,18-17-1818 0 0,1-2-22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2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1 814 8287 0 0,'0'0'191'0'0,"0"0"26"0"0,0 0 9 0 0,0 0 42 0 0,0 0 158 0 0,0 0 72 0 0,6-4 274 0 0,-4 2 5546 0 0,-1-4-6091 0 0,-1 5 161 0 0,0 1 100 0 0,0 0 21 0 0,0 0 3 0 0,-2-17 1616 0 0,0 12-2040 0 0,1 3 283 0 0,1 2 117 0 0,-1-5 506 0 0,1 4-987 0 0,-1 0 1 0 0,1 0 0 0 0,0 0-1 0 0,-1 0 1 0 0,1 0 0 0 0,0 0 0 0 0,0 0-1 0 0,0 0 1 0 0,0 0 0 0 0,0 0 0 0 0,0 0-1 0 0,0 0 1 0 0,0 0 0 0 0,0 0-1 0 0,1-1 1 0 0,0-6-8 0 0,2 2 0 0 0,2-3 4 0 0,0 0 1 0 0,0 1-1 0 0,12-14 0 0 0,-12 16 225 0 0,0-1-1 0 0,0 0 0 0 0,4-7 1 0 0,72-117 477 0 0,-5 8-295 0 0,-43 69-411 0 0,9-20 0 0 0,-26 39 1440 0 0,-16 34-997 0 0,-1 2-294 0 0,-5 9-129 0 0,4-6-22 0 0,-3 6 0 0 0,2 0 2 0 0,-1-1 0 0 0,3 1 0 0 0,4-1 0 0 0,-2-8 0 0 0,-1 0 0 0 0,0 0 0 0 0,1 0 0 0 0,0 0 0 0 0,-1-1 0 0 0,1 1 0 0 0,0 0 0 0 0,-1 0 0 0 0,1-1 0 0 0,0 1 0 0 0,0 0 0 0 0,0-1 0 0 0,0 1 0 0 0,-1 0 0 0 0,1-1 0 0 0,0 0 0 0 0,0 1 0 0 0,0-1 0 0 0,0 1 0 0 0,0-1 0 0 0,0 0 0 0 0,0 0 0 0 0,0 0 0 0 0,0 0 0 0 0,0 1 0 0 0,0-1 0 0 0,1 0 0 0 0,-1-1 0 0 0,0 1 0 0 0,0 0 0 0 0,0 0 0 0 0,0 0 0 0 0,0-1 0 0 0,0 1 0 0 0,2-1 0 0 0,3-1 0 0 0,7 1 0 0 0,0 1 0 0 0,0 0 0 0 0,0 1 0 0 0,0 0 0 0 0,16 4 0 0 0,-13 2 0 0 0,-15-7 0 0 0,0 1 0 0 0,0-1 0 0 0,0 1 0 0 0,0-1 0 0 0,0 1 0 0 0,0-1 0 0 0,0 1 0 0 0,0 0 0 0 0,-1 0 0 0 0,1-1 0 0 0,0 1 0 0 0,0 0 0 0 0,-1 0 0 0 0,1 0 0 0 0,0 0 0 0 0,-1 0 0 0 0,1 0 0 0 0,-1 0 0 0 0,1 0 0 0 0,-1 0 0 0 0,0 0 0 0 0,1 0 0 0 0,-1 0 0 0 0,0 0 0 0 0,0 0 0 0 0,0 0 0 0 0,0 2 0 0 0,0 2 0 0 0,3 12 0 0 0,-2-11 0 0 0,0 0 0 0 0,0 0 0 0 0,-1 0 0 0 0,0 0 0 0 0,0 0 0 0 0,0 0 0 0 0,-3 11 0 0 0,-1 1 0 0 0,-1-1 0 0 0,-1 0 0 0 0,-9 20 0 0 0,9-27 0 0 0,0 0 0 0 0,-1 0 0 0 0,0 0 0 0 0,0-1 0 0 0,-1 0 0 0 0,-16 15 0 0 0,17-19 0 0 0,7-4 0 0 0,0-1 0 0 0,-1 0 0 0 0,1 1 0 0 0,0-1 0 0 0,-1 0 0 0 0,1 1 0 0 0,0-1 0 0 0,-1 0 0 0 0,1 0 0 0 0,0 1 0 0 0,-1-1 0 0 0,1 0 0 0 0,-1 0 0 0 0,1 0 0 0 0,0 0 0 0 0,-1 0 0 0 0,1 0 0 0 0,-1 1 0 0 0,1-1 0 0 0,-1 0 0 0 0,1 0 0 0 0,0 0 0 0 0,-1 0 0 0 0,1-1 0 0 0,-1 1 0 0 0,1 0 0 0 0,-1 0 0 0 0,1 0 0 0 0,0 0 0 0 0,-1 0 0 0 0,1 0 0 0 0,-1-1 0 0 0,1 1 0 0 0,0 0 0 0 0,-1 0 0 0 0,1-1 0 0 0,0 1 0 0 0,-1-1 0 0 0,1 1 0 0 0,-2-1 0 0 0,1 0 0 0 0,-1 1 0 0 0,1-1 0 0 0,0 0 0 0 0,-1 0 0 0 0,1 0 0 0 0,0-1 0 0 0,0 1 0 0 0,0 0 0 0 0,0 0 0 0 0,0-1 0 0 0,-2-1 0 0 0,3-2 0 0 0,-1 1 0 0 0,1-1 0 0 0,0 1 0 0 0,0-1 0 0 0,0 0 0 0 0,1 1 0 0 0,-1-1 0 0 0,3-5 0 0 0,-1-1 0 0 0,-2 11 0 0 0,0 0 0 0 0,0-1 0 0 0,0 1 0 0 0,0 0 0 0 0,0 0 0 0 0,0 0 0 0 0,0 0 0 0 0,0 0 0 0 0,0 0 0 0 0,0 0 0 0 0,0 0 0 0 0,0-1 0 0 0,0 1 0 0 0,0 0 0 0 0,0 0 0 0 0,0 0 0 0 0,0 0 0 0 0,0 0 0 0 0,0 0 0 0 0,0 0 0 0 0,0 0 0 0 0,0 0 0 0 0,0-1 0 0 0,0 1 0 0 0,0 0 0 0 0,0 0 0 0 0,0 0 0 0 0,0 0 0 0 0,0 0 0 0 0,0 0 0 0 0,1 0 0 0 0,-1 0 0 0 0,0 0 0 0 0,0 0 0 0 0,0 0 0 0 0,0 0 0 0 0,0 0 0 0 0,0 0 0 0 0,0 0 0 0 0,0 0 0 0 0,0-1 0 0 0,1 1 0 0 0,-1 0 0 0 0,0 0 0 0 0,0 0 0 0 0,0 0 0 0 0,0 0 0 0 0,0 0 0 0 0,0 0 0 0 0,0 0 0 0 0,0 1 0 0 0,0-1 0 0 0,1 0 0 0 0,-1 0 0 0 0,0 0 0 0 0,0 0 0 0 0,5 7 0 0 0,4 16 0 0 0,-7-19 0 0 0,-1-3-47 0 0,-1 1-1 0 0,1 0 1 0 0,0-1-1 0 0,0 1 1 0 0,0-1 0 0 0,0 1-1 0 0,0-1 1 0 0,1 1-1 0 0,-1-1 1 0 0,0 0-1 0 0,1 0 1 0 0,-1 1 0 0 0,0-1-1 0 0,1 0 1 0 0,-1 0-1 0 0,1-1 1 0 0,0 1-1 0 0,-1 0 1 0 0,1 0 0 0 0,2 0-1 0 0,-1-1-7 0 0,-1 0-1 0 0,0 0 1 0 0,0 0 0 0 0,0 0-1 0 0,0 0 1 0 0,1-1 0 0 0,-1 1-1 0 0,0-1 1 0 0,0 1 0 0 0,0-1-1 0 0,0 0 1 0 0,0 0 0 0 0,0 0-1 0 0,0 0 1 0 0,-1 0 0 0 0,1 0-1 0 0,2-2 1 0 0,12-9 55 0 0,-9 7 0 0 0,0 0 0 0 0,0 0 0 0 0,-1-1 0 0 0,1-1 0 0 0,9-12 0 0 0,70-88 67 0 0,-55 72 100 0 0,49-76 0 0 0,-30 28 992 0 0,51-88-1334 0 0,-94 156 766 0 0,-13 29-584 0 0,1 0-1 0 0,-4 16 1 0 0,-6 20-11 0 0,-21 39 4 0 0,-33 87 0 0 0,-1-9 0 0 0,67-157 0 0 0,-9 18 0 0 0,13-34 0 0 0,1 1 0 0 0,0-1 0 0 0,0 1 0 0 0,3-7 0 0 0,19-23 0 0 0,37-41 0 0 0,-24 32 0 0 0,-23 27 0 0 0,1 0 0 0 0,0 1 0 0 0,1 1 0 0 0,0 1 0 0 0,2 0 0 0 0,30-19 0 0 0,-37 29 0 0 0,-2 3 0 0 0,-7 2 0 0 0,-1-1 0 0 0,1 1 0 0 0,-1 0 0 0 0,1 0 0 0 0,-1 0 0 0 0,1 1 0 0 0,-1-1 0 0 0,0 0 0 0 0,0 0 0 0 0,0 1 0 0 0,0-1 0 0 0,0 1 0 0 0,1 1 0 0 0,-1-3 0 0 0,-1 1 0 0 0,1 0 0 0 0,-1-1 0 0 0,1 1 0 0 0,-1 0 0 0 0,0-1 0 0 0,1 1 0 0 0,-1 0 0 0 0,0-1 0 0 0,1 1 0 0 0,-1 0 0 0 0,0 0 0 0 0,0-1 0 0 0,0 1 0 0 0,0 0 0 0 0,0 0 0 0 0,0-1 0 0 0,0 1 0 0 0,0 0 0 0 0,0 0 0 0 0,0-1 0 0 0,0 1 0 0 0,-1 1 0 0 0,1 0 0 0 0,-2 10 0 0 0,-1-1 0 0 0,0 1 0 0 0,0-1 0 0 0,-1 0 0 0 0,-1 0 0 0 0,0 0 0 0 0,0-1 0 0 0,-1 1 0 0 0,-8 10 0 0 0,8-13 0 0 0,0 1 0 0 0,-1-1 0 0 0,0 0 0 0 0,-1 0 0 0 0,-15 12 0 0 0,20-18 0 0 0,-6 7 0 0 0,-3 13 0 0 0,12-21 0 0 0,0-1 0 0 0,-1 1 0 0 0,1-1 0 0 0,-1 1 0 0 0,1-1 0 0 0,0 1 0 0 0,-1 0 0 0 0,1-1 0 0 0,0 1 0 0 0,0 0 0 0 0,0-1 0 0 0,-1 1 0 0 0,1 0 0 0 0,0 0 0 0 0,0-1 0 0 0,0 1 0 0 0,0 0 0 0 0,0-1 0 0 0,0 2 0 0 0,1 0 0 0 0,-1-1 0 0 0,0 0 0 0 0,0 1 0 0 0,0-1 0 0 0,0 0 0 0 0,0 0 0 0 0,0 0 0 0 0,0 0 0 0 0,0 0 0 0 0,1 0 0 0 0,-1 0 0 0 0,0-1 0 0 0,1 1 0 0 0,-1 0 0 0 0,0 0 0 0 0,1 0 0 0 0,-1 0 0 0 0,1 0 0 0 0,0 0 0 0 0,-1-1 0 0 0,1 1 0 0 0,1 1 0 0 0,1 2 0 0 0,0 0 0 0 0,-2 0 0 0 0,1-1 0 0 0,0 1 0 0 0,0-1 0 0 0,0 1 0 0 0,0-1 0 0 0,1 0 0 0 0,3 3 0 0 0,-5-4 0 0 0,6 3 0 0 0,-5-4 0 0 0,-1 0 0 0 0,1 0 0 0 0,0-1 0 0 0,0 1 0 0 0,0 0 0 0 0,-1-1 0 0 0,1 1 0 0 0,0-1 0 0 0,0 0 0 0 0,0 0 0 0 0,0 0 0 0 0,0 0 0 0 0,0 0 0 0 0,0 0 0 0 0,0 0 0 0 0,0 0 0 0 0,0-1 0 0 0,0 1 0 0 0,-1-1 0 0 0,1 0 0 0 0,0 1 0 0 0,0-1 0 0 0,0 0 0 0 0,-1 0 0 0 0,4-2 0 0 0,4-2 0 0 0,-3 1 0 0 0,1 1 0 0 0,-1-1 0 0 0,0-1 0 0 0,0 1 0 0 0,-1-1 0 0 0,6-6 0 0 0,30-37 0 0 0,-22 25 0 0 0,20-26 0 0 0,-21 25 0 0 0,25-26 0 0 0,-36 44 72 0 0,-11 25 1296 0 0,-20 65-760 0 0,5-33-608 0 0,-8 23 0 0 0,16-37-64 0 0,11-36-273 0 0,0-1-138 0 0,0 0-33 0 0,0 0-4 0 0,0 0 0 0 0,0 0 0 0 0,0 0 0 0 0,8-8-1356 0 0,9-22-1129 0 0,-7 9 1462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2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15663 0 0,'-18'14'4562'0'0,"16"-13"-3609"0"0,2-1-288 0 0,0 0-121 0 0,2 1-28 0 0,3 2-560 0 0,0-1 0 0 0,1 0 0 0 0,-1 1 0 0 0,0-2 0 0 0,9 3 0 0 0,16-1-6610 0 0,-11-3-228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2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0 19351 0 0,'0'2'439'0'0,"-1"1"-272"0"0,0 0 0 0 0,-1 1 0 0 0,1-1 0 0 0,-1 0 1 0 0,1 0-1 0 0,-1-1 0 0 0,0 1 0 0 0,-3 3 0 0 0,-10 19 10 0 0,2 6-113 0 0,-63 158 1920 0 0,-6 83-765 0 0,21-60-390 0 0,49-177-533 0 0,-20 45 0 0 0,26-69-190 0 0,0 0 0 0 0,0 0 0 0 0,-1 0 0 0 0,-1-1 0 0 0,1 0 0 0 0,-2 0 0 0 0,-14 13 0 0 0,20-20 58 0 0,-11 5 264 0 0,3-4-408 0 0,7-7-23 0 0,4 3 2 0 0,-4-2 48 0 0,1 0 1 0 0,0 0-1 0 0,-1 0 0 0 0,1 0 1 0 0,0 0-1 0 0,0 0 1 0 0,1-1-1 0 0,-1 0 0 0 0,-3-3 1 0 0,-19-31 875 0 0,19 28-760 0 0,1 0-1 0 0,-1 1 1 0 0,-8-8 0 0 0,-35-26-163 0 0,49 42 0 0 0,0 0 0 0 0,-1-1 0 0 0,1 1 0 0 0,0 0 0 0 0,0 0 0 0 0,-1 0 0 0 0,1-1 0 0 0,0 1 0 0 0,0 0 0 0 0,0-1 0 0 0,0 1 0 0 0,0 0 0 0 0,-1 0 0 0 0,1-1 0 0 0,0 1 0 0 0,0 0 0 0 0,0-1 0 0 0,0 1 0 0 0,0 0 0 0 0,0-1 0 0 0,0 1 0 0 0,0 0 0 0 0,0 0 0 0 0,0-1 0 0 0,0 1 0 0 0,0 0 0 0 0,0-1 0 0 0,0 1 0 0 0,1 0 0 0 0,-1-1 0 0 0,0 1 0 0 0,0 0 0 0 0,0 0 0 0 0,0-1 0 0 0,0 1 0 0 0,1 0 0 0 0,-1 0 0 0 0,0-1 0 0 0,0 1 0 0 0,0 0 0 0 0,1 0 0 0 0,-1 0 0 0 0,0-1 0 0 0,0 1 0 0 0,1 0 0 0 0,-1 0 0 0 0,1 0 0 0 0,-1-1 0 0 0,13-9-755 0 0,0 0 0 0 0,0 0 0 0 0,1 2 0 0 0,0-1 0 0 0,20-7 0 0 0,5-4-579 0 0,304-202-9710 0 0,-263 166 8008 0 0,-22 14 1031 0 0,68-63 0 0 0,-95 76 2851 0 0,-1-2 1 0 0,-2-2 0 0 0,36-51-1 0 0,-62 81-641 0 0,20-35 2908 0 0,-21 36-2643 0 0,0-1-1 0 0,1 0 0 0 0,-1 0 1 0 0,-1 1-1 0 0,1-1 1 0 0,0 0-1 0 0,-1 0 0 0 0,1 0 1 0 0,-1 0-1 0 0,0 0 0 0 0,0 0 1 0 0,-1-3-1 0 0,1 6-328 0 0,0-1 0 0 0,0 1 0 0 0,-1 0-1 0 0,1-1 1 0 0,0 1 0 0 0,0 0 0 0 0,-1-1 0 0 0,1 1-1 0 0,0 0 1 0 0,-1 0 0 0 0,1-1 0 0 0,0 1 0 0 0,-1 0 0 0 0,1 0-1 0 0,0 0 1 0 0,-1 0 0 0 0,1-1 0 0 0,-1 1 0 0 0,1 0-1 0 0,-1 0 1 0 0,1 0 0 0 0,0 0 0 0 0,-1 0 0 0 0,1 0-1 0 0,-1 0 1 0 0,1 0 0 0 0,0 0 0 0 0,-1 0 0 0 0,0 0-1 0 0,-12 3 1395 0 0,9-1-1307 0 0,0 0-1 0 0,0 1 1 0 0,0-1 0 0 0,0 1 0 0 0,0 0-1 0 0,1 0 1 0 0,-6 6 0 0 0,-21 27 1249 0 0,28-32-1459 0 0,-22 30 500 0 0,2 1 0 0 0,-19 42 0 0 0,4-7-16 0 0,-32 64-484 0 0,44-84-20 0 0,9-14 2 0 0,-20 71 0 0 0,31-89 0 0 0,0-1 0 0 0,8-23 0 0 0,27-54 0 0 0,1-17 0 0 0,8-22 0 0 0,-37 94 0 0 0,-1 4 0 0 0,-1-1 0 0 0,1 1 0 0 0,0-1 0 0 0,-1 1 0 0 0,0-1 0 0 0,1 1 0 0 0,-1-1 0 0 0,0 0 0 0 0,0 1 0 0 0,0-4 0 0 0,-2 8 0 0 0,0-1 0 0 0,0 1 0 0 0,1-1 0 0 0,-1 1 0 0 0,1-1 0 0 0,-1 1 0 0 0,1 0 0 0 0,0 0 0 0 0,-1 4 0 0 0,1-4 0 0 0,1 0 0 0 0,0 0 0 0 0,0 0 0 0 0,0 0 0 0 0,1-1 0 0 0,-1 1 0 0 0,1 0 0 0 0,-1 0 0 0 0,1 0 0 0 0,0 0 0 0 0,0-1 0 0 0,0 1 0 0 0,1 0 0 0 0,-1-1 0 0 0,1 1 0 0 0,-1-1 0 0 0,1 1 0 0 0,0-1 0 0 0,0 0 0 0 0,0 0 0 0 0,0 0 0 0 0,0 0 0 0 0,0 0 0 0 0,1 0 0 0 0,-1-1 0 0 0,1 1 0 0 0,-1-1 0 0 0,1 1 0 0 0,0-1 0 0 0,3 1 0 0 0,2 0 0 0 0,1 0 0 0 0,-1 0 0 0 0,0-1 0 0 0,1 0 0 0 0,-1-1 0 0 0,1 0 0 0 0,-1 0 0 0 0,0-1 0 0 0,12-2 0 0 0,6-1 0 0 0,0-1 0 0 0,-1-2 0 0 0,0-1 0 0 0,-1-1 0 0 0,46-23 0 0 0,-20 6-14 0 0,50-31 100 0 0,-99 56 285 0 0,-1 1 117 0 0,-3 1-401 0 0,0 0 0 0 0,0 0-1 0 0,0 1 1 0 0,0 0 0 0 0,0-1 0 0 0,0 1 0 0 0,0 0 0 0 0,0 0 0 0 0,1 1 0 0 0,-1-1 0 0 0,-3 5 0 0 0,-1-1-13 0 0,4-3-74 0 0,-12 10 0 0 0,1 0 0 0 0,-23 29 0 0 0,11-9 0 0 0,11-16 0 0 0,-13 23 0 0 0,24-34 0 0 0,1-1 0 0 0,0 1 0 0 0,1-1 0 0 0,-1 1 0 0 0,1 0 0 0 0,0 0 0 0 0,1 0 0 0 0,-2 12 0 0 0,3-8 0 0 0,5-3 0 0 0,-4-6 0 0 0,0-1 0 0 0,0 0 0 0 0,0 1 0 0 0,0-1 0 0 0,0 0 0 0 0,0 0 0 0 0,1 0 0 0 0,-1 0 0 0 0,0 0 0 0 0,0 0 0 0 0,0 0 0 0 0,0 0 0 0 0,0 0 0 0 0,0 0 0 0 0,0-1 0 0 0,1 1 0 0 0,-1 0 0 0 0,0-1 0 0 0,1 0 0 0 0,21-12 0 0 0,-21 12 0 0 0,25-15 0 0 0,-1 0 0 0 0,0-2 0 0 0,-2-1 0 0 0,0-2 0 0 0,25-26 0 0 0,0-11 0 0 0,-49 58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0,-3 9 0 0 0,-5 9 0 0 0,0 0 0 0 0,0 1 0 0 0,2-1 0 0 0,0 1 0 0 0,0 0 0 0 0,2 0 0 0 0,-2 22 0 0 0,6-40 0 0 0,-1 0 0 0 0,1-1 0 0 0,0 1 0 0 0,0 0 0 0 0,0 0 0 0 0,0 0 0 0 0,0 0 0 0 0,0 0 0 0 0,0 0 0 0 0,1 0 0 0 0,-1 0 0 0 0,0 0 0 0 0,0 0 0 0 0,1 0 0 0 0,0 0 0 0 0,4 2 0 0 0,-4-3 0 0 0,1 1 0 0 0,0 0 0 0 0,0-1 0 0 0,0 0 0 0 0,0 1 0 0 0,0-1 0 0 0,0 0 0 0 0,0 0 0 0 0,0 0 0 0 0,0 0 0 0 0,0 0 0 0 0,0-1 0 0 0,0 1 0 0 0,0 0 0 0 0,0-1 0 0 0,0 0 0 0 0,2 0 0 0 0,33-18 0 0 0,-26 13 0 0 0,11-6 0 0 0,-2-1 0 0 0,0 0 0 0 0,0-2 0 0 0,-2 0 0 0 0,25-26 0 0 0,79-106 0 0 0,-122 146 0 0 0,0 1 0 0 0,0 0 0 0 0,0 0 0 0 0,0 0 0 0 0,0 0 0 0 0,1-1 0 0 0,-1 1 0 0 0,0 0 0 0 0,0 0 0 0 0,0 0 0 0 0,0 0 0 0 0,1 0 0 0 0,-1 0 0 0 0,0-1 0 0 0,0 1 0 0 0,0 0 0 0 0,1 0 0 0 0,-1 0 0 0 0,0 0 0 0 0,0 0 0 0 0,1 0 0 0 0,-1 0 0 0 0,0 0 0 0 0,0 0 0 0 0,0 0 0 0 0,1 0 0 0 0,-1 0 0 0 0,0 0 0 0 0,0 0 0 0 0,1 0 0 0 0,-1 0 0 0 0,0 1 0 0 0,0-1 0 0 0,0 0 0 0 0,1 0 0 0 0,-1 0 0 0 0,0 0 0 0 0,0 0 0 0 0,0 0 0 0 0,0 0 0 0 0,1 1 0 0 0,-1-1 0 0 0,0 0 0 0 0,0 0 0 0 0,0 0 0 0 0,0 1 0 0 0,0-1 0 0 0,1 0 0 0 0,-1 0 0 0 0,0 0 0 0 0,0 1 0 0 0,0-1 0 0 0,0 0 0 0 0,5 11 0 0 0,-5-11 0 0 0,10 20 0 0 0,1-3 0 0 0,27 45 0 0 0,-36-58 0 0 0,1 0 0 0 0,-1 1 0 0 0,0-1 0 0 0,0 1 0 0 0,-1-1 0 0 0,1 1 0 0 0,-1 0 0 0 0,0-1 0 0 0,0 1 0 0 0,-1 0 0 0 0,1 0 0 0 0,-1 0 0 0 0,0-1 0 0 0,0 1 0 0 0,-1 0 0 0 0,1 0 0 0 0,-1 0 0 0 0,-2 6 0 0 0,0-2 0 0 0,0-1 0 0 0,-1 0 0 0 0,0 0 0 0 0,0 0 0 0 0,-1 0 0 0 0,0-1 0 0 0,0 0 0 0 0,-1 0 0 0 0,-8 8 0 0 0,9-9 0 0 0,-1-3-64 0 0,4-2-273 0 0,1-2-138 0 0,-1-1 118 0 0,1 0 0 0 0,-1 0 0 0 0,1 0 0 0 0,0 0 0 0 0,0 0 1 0 0,0 0-1 0 0,0 0 0 0 0,0 0 0 0 0,0-1 0 0 0,0 1 0 0 0,1 0 0 0 0,-1 0 0 0 0,1-1 0 0 0,-1 1 0 0 0,1-1 1 0 0,0 1-1 0 0,0 0 0 0 0,1-5 0 0 0,0-20-1690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2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15 17503 0 0,'0'0'399'0'0,"0"0"60"0"0,0 0 21 0 0,2-1-59 0 0,10-11-120 0 0,-11 11 425 0 0,-14 19 2143 0 0,-85 217-1114 0 0,51-113-1117 0 0,-126 256-622 0 0,120-273-16 0 0,-41 68 0 0 0,64-120 0 0 0,28-45 0 0 0,4-7 0 0 0,4-4 0 0 0,-2 1 8 0 0,-1-1-1 0 0,0 1 0 0 0,-1-1 1 0 0,1 0-1 0 0,0 1 0 0 0,-1-1 1 0 0,1 0-1 0 0,2-6 1 0 0,16-30 202 0 0,-12 20-44 0 0,41-80 636 0 0,55-154 1 0 0,-101 240-803 0 0,1-1 0 0 0,-2 1 0 0 0,0-1 0 0 0,0 0 0 0 0,0-15 0 0 0,-3 29 10 0 0,0-1-1 0 0,0 0 1 0 0,0 0-1 0 0,0 1 1 0 0,0-1-1 0 0,0 0 0 0 0,0 1 1 0 0,-1-1-1 0 0,1 0 1 0 0,0 1-1 0 0,0-1 1 0 0,0 0-1 0 0,-1 1 1 0 0,1-1-1 0 0,0 0 1 0 0,-1 1-1 0 0,1-1 1 0 0,0 1-1 0 0,-1-1 1 0 0,1 1-1 0 0,-1-1 1 0 0,1 1-1 0 0,-1-1 1 0 0,1 1-1 0 0,-1-1 1 0 0,0 1-1 0 0,0-1 1 0 0,-1 1 33 0 0,1-1-1 0 0,0 1 1 0 0,-1 0 0 0 0,1 0 0 0 0,-1 0 0 0 0,1 0 0 0 0,0 0-1 0 0,-1 0 1 0 0,1 1 0 0 0,-1-1 0 0 0,1 0 0 0 0,0 1 0 0 0,-2 0-1 0 0,-3 1 162 0 0,0 1-1 0 0,0 1 1 0 0,0-1-1 0 0,-10 8 1 0 0,-4 8-181 0 0,1 0 1 0 0,1 1 0 0 0,1 1-1 0 0,1 1 1 0 0,1 0-1 0 0,-19 38 1 0 0,32-58-24 0 0,1 1 0 0 0,0-1 0 0 0,0 0 0 0 0,0 0 0 0 0,0 1 0 0 0,1-1 0 0 0,-1 1 0 0 0,1-1 0 0 0,-1 0 0 0 0,1 1 0 0 0,0-1 0 0 0,0 1 0 0 0,0-1 0 0 0,0 1 0 0 0,0-1 0 0 0,1 1 0 0 0,-1-1 0 0 0,2 4 0 0 0,-1-4 0 0 0,0 0 0 0 0,0-1 0 0 0,0 1 0 0 0,0-1 0 0 0,1 0 0 0 0,-1 1 0 0 0,0-1 0 0 0,1 0 0 0 0,-1 0 0 0 0,1 0 0 0 0,-1 0 0 0 0,1 0 0 0 0,0 0 0 0 0,-1 0 0 0 0,1-1 0 0 0,0 1 0 0 0,0-1 0 0 0,-1 1 0 0 0,1-1 0 0 0,0 1 0 0 0,0-1 0 0 0,0 0 0 0 0,0 0 0 0 0,-1 0 0 0 0,3 0 0 0 0,12-1 0 0 0,0 0 0 0 0,-1-1 0 0 0,1-1 0 0 0,-1 0 0 0 0,21-8 0 0 0,0-3 0 0 0,39-20 0 0 0,-46 18 0 0 0,-1-2 0 0 0,0 0 0 0 0,48-44 0 0 0,67-81 0 0 0,-132 131 0 0 0,-9 9 98 0 0,-8 7 143 0 0,-10 9 351 0 0,5 0-491 0 0,0 1 1 0 0,1 1-1 0 0,1 0 1 0 0,0 0 0 0 0,1 1-1 0 0,0 0 1 0 0,2 0-1 0 0,0 1 1 0 0,0-1-1 0 0,-3 26 1 0 0,8-37-102 0 0,0 0 0 0 0,1 1 0 0 0,0-1 0 0 0,0 0 0 0 0,1 0 0 0 0,1 11 0 0 0,-2-15 0 0 0,1 1 0 0 0,-1-1 0 0 0,1 0 0 0 0,-1 1 0 0 0,1-1 0 0 0,0 1 0 0 0,-1-1 0 0 0,1 0 0 0 0,0 0 0 0 0,0 1 0 0 0,0-1 0 0 0,0 0 0 0 0,0 0 0 0 0,0 0 0 0 0,0 0 0 0 0,0 0 0 0 0,0 0 0 0 0,1 0 0 0 0,-1-1 0 0 0,0 1 0 0 0,1 0 0 0 0,-1-1 0 0 0,0 1 0 0 0,1-1 0 0 0,-1 1 0 0 0,1-1 0 0 0,-1 0 0 0 0,3 1 0 0 0,3-1-101 0 0,0 0 0 0 0,0-1 0 0 0,0 0-1 0 0,0 0 1 0 0,0 0 0 0 0,-1-1 0 0 0,9-2 0 0 0,45-23-996 0 0,-43 19 1011 0 0,-13 5 86 0 0,1 0 0 0 0,0 0 0 0 0,-1-1 0 0 0,0 1 0 0 0,0-1 0 0 0,0 0 0 0 0,0 0 0 0 0,0-1 0 0 0,-1 1 0 0 0,0-1 0 0 0,0 0 0 0 0,0 0 0 0 0,-1 0 0 0 0,4-9 0 0 0,0-2 0 0 0,-1 0 0 0 0,-1 0 0 0 0,4-27 0 0 0,-7 38 0 0 0,3-39 0 0 0,-4 40 0 0 0,0 1 0 0 0,0-1 0 0 0,0 0 0 0 0,-1 0 0 0 0,1 0 0 0 0,-1 0 0 0 0,0 0 0 0 0,-3-6 0 0 0,4 9 0 0 0,-1 0 0 0 0,1 0 0 0 0,-1 0 0 0 0,0 0 0 0 0,1 1 0 0 0,-1-1 0 0 0,0 0 0 0 0,1 0 0 0 0,-1 1 0 0 0,0-1 0 0 0,0 0 0 0 0,0 1 0 0 0,1-1 0 0 0,-1 1 0 0 0,0-1 0 0 0,0 1 0 0 0,0-1 0 0 0,0 1 0 0 0,0 0 0 0 0,0 0 0 0 0,-1-1 0 0 0,0 1 0 0 0,-1 0 0 0 0,1 0 0 0 0,0 0 0 0 0,0 0 0 0 0,-1 1 0 0 0,1-1 0 0 0,0 1 0 0 0,0-1 0 0 0,-3 2 0 0 0,-3 1 0 0 0,1 1 0 0 0,-1 0 0 0 0,1 0 0 0 0,-7 6 0 0 0,8-6 0 0 0,1 0 0 0 0,0 0 0 0 0,0 0 0 0 0,0 1 0 0 0,0 0 0 0 0,1 0 0 0 0,0 0 0 0 0,0 0 0 0 0,0 0 0 0 0,-3 8 0 0 0,5-2 0 0 0,2-9 0 0 0,0 0 0 0 0,0 0 0 0 0,0-1 0 0 0,0 1 0 0 0,1 0 0 0 0,-1 0 0 0 0,1-1 0 0 0,0 1 0 0 0,-1 0 0 0 0,1-1 0 0 0,0 1 0 0 0,0 0 0 0 0,0-1 0 0 0,0 1 0 0 0,0-1 0 0 0,0 0 0 0 0,0 1 0 0 0,1-1 0 0 0,-1 0 0 0 0,0 0 0 0 0,1 0 0 0 0,-1 0 0 0 0,1 0 0 0 0,-1 0 0 0 0,1 0 0 0 0,0 0 0 0 0,-1 0 0 0 0,4 0 0 0 0,4 2 0 0 0,0-2 0 0 0,0 1 0 0 0,-1-1 0 0 0,15 0 0 0 0,-17-1 0 0 0,22 0 0 0 0,0-2 0 0 0,29-5 0 0 0,-9 1 0 0 0,-36 4 0 0 0,3 0 0 0 0,0 1 0 0 0,-1 0 0 0 0,1 1 0 0 0,26 3 0 0 0,-38-3 0 0 0,0 1 0 0 0,1 0 0 0 0,-1 0 0 0 0,0 0 0 0 0,0 0 0 0 0,-1 0 0 0 0,1 1 0 0 0,0 0 0 0 0,0-1 0 0 0,-1 1 0 0 0,1 0 0 0 0,2 2 0 0 0,-3-2 0 0 0,-1 0 0 0 0,1 0 0 0 0,-1 1 0 0 0,0-1 0 0 0,0 0 0 0 0,0 0 0 0 0,0 1 0 0 0,0-1 0 0 0,0 1 0 0 0,0-1 0 0 0,-1 0 0 0 0,1 1 0 0 0,-1 0 0 0 0,0-1 0 0 0,0 1 0 0 0,0-1 0 0 0,0 4 0 0 0,-1-2 0 0 0,1 1 0 0 0,-1-1 0 0 0,0 1 0 0 0,0-1 0 0 0,0 0 0 0 0,-1 0 0 0 0,0 1 0 0 0,0-1 0 0 0,0 0 0 0 0,0-1 0 0 0,0 1 0 0 0,-1 0 0 0 0,-4 5 0 0 0,2-4 0 0 0,-1 0 0 0 0,1 0 0 0 0,-1 0 0 0 0,0-1 0 0 0,0 0 0 0 0,-1 0 0 0 0,-9 4 0 0 0,15-7 0 0 0,-1-1 0 0 0,1 1 0 0 0,-1-1 0 0 0,0 1 0 0 0,1-1 0 0 0,-1 0 0 0 0,1 0 0 0 0,-1 0 0 0 0,0 1 0 0 0,1-1 0 0 0,-3-1 0 0 0,4 1 0 0 0,-1 0 0 0 0,1 0 0 0 0,-1 0 0 0 0,1-1 0 0 0,-1 1 0 0 0,1 0 0 0 0,-1 0 0 0 0,1-1 0 0 0,-1 1 0 0 0,1 0 0 0 0,0-1 0 0 0,-1 1 0 0 0,1 0 0 0 0,-1-1 0 0 0,1 1 0 0 0,0 0 0 0 0,-1-1 0 0 0,1 1 0 0 0,0-1 0 0 0,0 1 0 0 0,-1-1 0 0 0,1 1 0 0 0,0-1 0 0 0,0 1 0 0 0,0-1 0 0 0,0 1 0 0 0,0-1 0 0 0,-1 1 0 0 0,1-1 0 0 0,0 1 0 0 0,0-1 0 0 0,0 1 0 0 0,0-1 0 0 0,1 1 0 0 0,-1-1 0 0 0,0 0 0 0 0,0 0 0 0 0,0-4 0 0 0,1-1 0 0 0,0 1 0 0 0,0-1 0 0 0,0 1 0 0 0,1 0 0 0 0,0-1 0 0 0,0 1 0 0 0,4-8 0 0 0,27-40 0 0 0,-26 44 0 0 0,-4 4 0 0 0,14-22 0 0 0,2 0 0 0 0,1 1 0 0 0,2 1 0 0 0,30-28 0 0 0,-50 51-20 0 0,8-7 46 0 0,1 1 0 0 0,0 0 0 0 0,16-9 0 0 0,-23 15-94 0 0,-1 0 1 0 0,1 1-1 0 0,0-1 1 0 0,0 1-1 0 0,1 0 0 0 0,-1 0 1 0 0,0 0-1 0 0,0 1 0 0 0,0-1 1 0 0,1 1-1 0 0,-1 0 0 0 0,0 0 1 0 0,0 1-1 0 0,9 1 0 0 0,-4 0-102 0 0,1 0-1 0 0,0-1 0 0 0,-1-1 0 0 0,1 0 0 0 0,0 0 0 0 0,0 0 0 0 0,0-2 0 0 0,-1 1 1 0 0,13-4-1 0 0,-4 0-193 0 0,-1-1-1 0 0,1-1 1 0 0,31-17 0 0 0,-39 17 364 0 0,1 0 0 0 0,-2-1 0 0 0,11-9 0 0 0,-2 1 0 0 0,-11 9 122 0 0,-1 1 1 0 0,0-1-1 0 0,0 0 1 0 0,-1 0-1 0 0,0-1 0 0 0,0 0 1 0 0,-1 0-1 0 0,6-14 0 0 0,-1 0 323 0 0,-2-1-1 0 0,5-25 1 0 0,-12 47-425 0 0,0 0 0 0 0,1 1 0 0 0,-1-1 0 0 0,0 0 0 0 0,0 0 0 0 0,0 1 0 0 0,0-1 0 0 0,0 0 0 0 0,0 0-1 0 0,0 1 1 0 0,0-1 0 0 0,0 0 0 0 0,0 0 0 0 0,0 1 0 0 0,0-1 0 0 0,0 0 0 0 0,-1 1 0 0 0,1-2 0 0 0,-1 2 2 0 0,1 0-1 0 0,-1-1 0 0 0,1 1 1 0 0,0 0-1 0 0,-1 1 1 0 0,1-1-1 0 0,-1 0 0 0 0,1 0 1 0 0,0 0-1 0 0,-1 0 1 0 0,1 0-1 0 0,-1 0 1 0 0,1 0-1 0 0,0 1 0 0 0,-1-1 1 0 0,1 0-1 0 0,0 0 1 0 0,-1 0-1 0 0,1 1 0 0 0,0-1 1 0 0,-1 0-1 0 0,1 1 1 0 0,0-1-1 0 0,-1 0 0 0 0,-21 26 670 0 0,22-26-691 0 0,-17 25 0 0 0,-23 45 0 0 0,15-23 0 0 0,-85 179 0 0 0,82-160 0 0 0,14-34 0 0 0,1 1 0 0 0,-8 36 0 0 0,20-69 0 0 0,1 0 0 0 0,0 1 0 0 0,0-1 0 0 0,0 1 0 0 0,0-1 0 0 0,0 1 0 0 0,0-1 0 0 0,0 1 0 0 0,0-1 0 0 0,0 1 0 0 0,0 0 0 0 0,0-1 0 0 0,0 1 0 0 0,0-1 0 0 0,0 1 0 0 0,0-1 0 0 0,0 0 0 0 0,1 2 0 0 0,0-2 0 0 0,0 1 0 0 0,0-1 0 0 0,0 1 0 0 0,0-1 0 0 0,0 0 0 0 0,0 1 0 0 0,0-1 0 0 0,0 0 0 0 0,0 0 0 0 0,0 0 0 0 0,0 0 0 0 0,0 0 0 0 0,0 0 0 0 0,0 0 0 0 0,0 0 0 0 0,1 0 0 0 0,-1 0 0 0 0,0-1 0 0 0,0 1 0 0 0,0 0 0 0 0,0-1 0 0 0,0 1 0 0 0,0-1 0 0 0,0 1 0 0 0,0-1 0 0 0,0 0 0 0 0,27-17 0 0 0,-11 3 0 0 0,-2-1 0 0 0,0-1 0 0 0,-1 0 0 0 0,20-32 0 0 0,-11 16 0 0 0,-14 21 0 0 0,14-21 0 0 0,32-57 0 0 0,-65 97 360 0 0,0 1 0 0 0,1 1 0 0 0,-10 11 0 0 0,15-15-306 0 0,1 1 1 0 0,-1 0-1 0 0,1 0 0 0 0,1 0 1 0 0,-1 1-1 0 0,1-1 0 0 0,0 0 1 0 0,-2 14-1 0 0,4-18-112 0 0,0 0 0 0 0,0 0 0 0 0,0 0 0 0 0,0 1 0 0 0,0-1 0 0 0,0 0 0 0 0,0 0 0 0 0,1 0 0 0 0,-1 0 0 0 0,1 0 0 0 0,-1 0 0 0 0,1 0 0 0 0,0 0 0 0 0,0 0 0 0 0,0 0 0 0 0,0 0 0 0 0,0 0-1 0 0,0-1 1 0 0,1 1 0 0 0,-1 0 0 0 0,1-1 0 0 0,-1 1 0 0 0,1-1 0 0 0,-1 0 0 0 0,1 1 0 0 0,0-1 0 0 0,0 0 0 0 0,0 0 0 0 0,-1 0 0 0 0,1 0 0 0 0,4 1 0 0 0,1 0 56 0 0,1 0 1 0 0,0-1-1 0 0,-1 0 0 0 0,1 0 0 0 0,0-1 1 0 0,0 0-1 0 0,0 0 0 0 0,-1-1 0 0 0,10-2 1 0 0,9-3 1 0 0,34-11 1 0 0,-33 8-31 0 0,0-1-1 0 0,-1-2 1 0 0,33-18 0 0 0,-45 21 218 0 0,0 0 0 0 0,-1-1 0 0 0,0 0 0 0 0,-1-1 1 0 0,0-1-1 0 0,-1 0 0 0 0,13-17 0 0 0,-22 27-127 0 0,-1-1 0 0 0,0 1-1 0 0,1-1 1 0 0,-1 1 0 0 0,0 0 0 0 0,0-1 0 0 0,0 0-1 0 0,-1 1 1 0 0,1-4 0 0 0,-1 5-61 0 0,0 1 0 0 0,0 0 0 0 0,0 0 0 0 0,0 0 0 0 0,0 0 0 0 0,0 0 0 0 0,0-1 0 0 0,0 1 0 0 0,0 0 0 0 0,0 0 0 0 0,0 0 0 0 0,0 0 0 0 0,0 0 0 0 0,0 0 0 0 0,0-1 0 0 0,0 1 0 0 0,0 0 0 0 0,-1 0 0 0 0,1 0 0 0 0,0 0 0 0 0,0 0 0 0 0,0 0 0 0 0,0 0 0 0 0,0 0 0 0 0,0-1 0 0 0,0 1 0 0 0,-1 0 0 0 0,1 0 0 0 0,0 0 0 0 0,0 0 0 0 0,0 0 0 0 0,0 0 0 0 0,0 0 0 0 0,-1 0 0 0 0,1 0 0 0 0,0 0 0 0 0,0 0 0 0 0,0 0 0 0 0,0 0 0 0 0,0 0 0 0 0,-1 0 0 0 0,1 0 0 0 0,0 0 0 0 0,0 0 0 0 0,0 0 0 0 0,0 0 0 0 0,0 0 0 0 0,-1 1 0 0 0,1-1 0 0 0,0 0 0 0 0,0 0 0 0 0,0 0 0 0 0,0 0 0 0 0,-9 4 0 0 0,9-4 0 0 0,-10 7 0 0 0,1 1 0 0 0,-1 0 0 0 0,1 0 0 0 0,1 0 0 0 0,0 1 0 0 0,0 1 0 0 0,-9 13 0 0 0,10-13 0 0 0,1 0 0 0 0,-1 0 0 0 0,2 0 0 0 0,0 1 0 0 0,0 0 0 0 0,1 0 0 0 0,0 0 0 0 0,1 1 0 0 0,-4 19 0 0 0,7-29 0 0 0,0-1 0 0 0,0 0 0 0 0,0 1 0 0 0,0-1 0 0 0,0 1 0 0 0,1-1 0 0 0,-1 0 0 0 0,0 1 0 0 0,1-1 0 0 0,-1 1 0 0 0,1-1 0 0 0,-1 0 0 0 0,1 0 0 0 0,0 1 0 0 0,-1-1 0 0 0,1 0 0 0 0,0 0 0 0 0,0 0 0 0 0,0 0 0 0 0,1 2 0 0 0,0-2 0 0 0,0 0 0 0 0,0 1 0 0 0,0-1 0 0 0,0 0 0 0 0,1-1 0 0 0,-1 1 0 0 0,0 0 0 0 0,0-1 0 0 0,0 1 0 0 0,1-1 0 0 0,3 1 0 0 0,2-1 0 0 0,1 0 0 0 0,0-1 0 0 0,-1 0 0 0 0,1 0 0 0 0,14-5 0 0 0,8-3 0 0 0,-1-1 0 0 0,-1-1 0 0 0,0-2 0 0 0,0 0 0 0 0,-2-3 0 0 0,52-36 0 0 0,-19 2 0 0 0,-53 43 0 0 0,-6 5 0 0 0,-5 3 0 0 0,-5 5 0 0 0,1 2 0 0 0,1-1 0 0 0,0 1 0 0 0,1 1 0 0 0,0-1 0 0 0,-5 11 0 0 0,-23 48 0 0 0,24-45 0 0 0,2 1 0 0 0,8-22-5 0 0,0-1 0 0 0,-1 0 0 0 0,1 1 0 0 0,0-1 0 0 0,0 0 0 0 0,0 0 0 0 0,0 1 1 0 0,0-1-1 0 0,0 0 0 0 0,0 1 0 0 0,0-1 0 0 0,0 0 0 0 0,0 0 0 0 0,0 1 0 0 0,0-1 0 0 0,0 0 0 0 0,0 1 0 0 0,0-1 0 0 0,0 0 0 0 0,0 1 0 0 0,0-1 0 0 0,0 0 0 0 0,0 0 0 0 0,0 1 1 0 0,1-1-1 0 0,-1 0 0 0 0,0 0 0 0 0,0 1 0 0 0,0-1 0 0 0,0 0 0 0 0,1 0 0 0 0,-1 1 0 0 0,0-1 0 0 0,0 0 0 0 0,1 0 0 0 0,-1 0 0 0 0,0 1 0 0 0,1-1 0 0 0,4-1-631 0 0,-1 0 296 0 0,0 1 0 0 0,1-1 0 0 0,-1-1 0 0 0,0 1 0 0 0,0-1 0 0 0,0 1 0 0 0,0-1 1 0 0,0 0-1 0 0,4-3 0 0 0,31-26-2959 0 0,-31 25 2530 0 0,11-10-767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2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19351 0 0,'0'0'439'0'0,"0"0"62"0"0,0 0 33 0 0,0 0-65 0 0,-1 1-309 0 0,-16 23 961 0 0,1 0 0 0 0,1 2 1 0 0,-20 44-1 0 0,26-45-451 0 0,-8 31 0 0 0,1-3 74 0 0,-77 171 896 0 0,67-167-1580 0 0,-17 36 323 0 0,33-70 535 0 0,9-20-438 0 0,6-15-273 0 0,-2 4-207 0 0,2 1 0 0 0,-1 0 0 0 0,1 0 0 0 0,0 0 0 0 0,0 1 0 0 0,11-11 0 0 0,0 2 0 0 0,25-18 0 0 0,24-18 0 0 0,-42 31 0 0 0,1 1 0 0 0,49-29 0 0 0,-70 46 0 0 0,0 1 0 0 0,1-1 0 0 0,-1 1 0 0 0,1 0 0 0 0,5-1 0 0 0,-9 2 0 0 0,1-1 0 0 0,-1 1 0 0 0,1 0 0 0 0,-1 0 0 0 0,1 0 0 0 0,-1 0 0 0 0,0 0 0 0 0,1 0 0 0 0,-1 0 0 0 0,1 0 0 0 0,-1 0 0 0 0,1 0 0 0 0,-1 0 0 0 0,0 0 0 0 0,1 0 0 0 0,-1 0 0 0 0,1 0 0 0 0,-1 0 0 0 0,0 1 0 0 0,1-1 0 0 0,-1 0 0 0 0,1 0 0 0 0,-1 0 0 0 0,0 1 0 0 0,1-1 0 0 0,-1 0 0 0 0,0 1 0 0 0,1-1 0 0 0,-1 0 0 0 0,0 0 0 0 0,0 1 0 0 0,1-1 0 0 0,-1 1 0 0 0,0-1 0 0 0,0 0 0 0 0,1 1 0 0 0,-1-1 0 0 0,0 1 0 0 0,0-1 0 0 0,0 0 0 0 0,0 1 0 0 0,0-1 0 0 0,0 1 0 0 0,0-1 0 0 0,0 1 0 0 0,0-1 0 0 0,0 0 0 0 0,0 1 0 0 0,0-1 0 0 0,0 1 0 0 0,0-1 0 0 0,0 1 0 0 0,0-1 0 0 0,0 0 0 0 0,0 1 0 0 0,-1 0 0 0 0,1-1 0 0 0,-1 4 0 0 0,1 0 0 0 0,-1 0 0 0 0,-1 1 0 0 0,1-1 0 0 0,0 0 0 0 0,-1 0 0 0 0,0 0 0 0 0,0-1 0 0 0,0 1 0 0 0,-1 0 0 0 0,1-1 0 0 0,-1 0 0 0 0,-5 6 0 0 0,-4 3 0 0 0,-1-1 0 0 0,-18 12 0 0 0,19-15 0 0 0,0 1 0 0 0,-16 17 0 0 0,23-22 0 0 0,0 0 0 0 0,0 0 0 0 0,-10 6 0 0 0,8-5 0 0 0,7-5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1 0 0 0,0-1 0 0 0,0 0 0 0 0,0 0 0 0 0,0 0 0 0 0,0 0 0 0 0,0 0 0 0 0,0 0 0 0 0,0 0 0 0 0,0 0 0 0 0,0 0 0 0 0,8-1 0 0 0,11-3 0 0 0,-7 1 0 0 0,0 1 0 0 0,18-2 0 0 0,-29 4 0 0 0,1-1 0 0 0,-1 1 0 0 0,1 0 0 0 0,-1 0 0 0 0,1 0 0 0 0,-1 0 0 0 0,1 0 0 0 0,-1 0 0 0 0,1 0 0 0 0,-1 1 0 0 0,1-1 0 0 0,-1 1 0 0 0,1-1 0 0 0,-1 1 0 0 0,1-1 0 0 0,-1 1 0 0 0,0 0 0 0 0,2 0 0 0 0,1 2 0 0 0,-2-2 0 0 0,0 0 0 0 0,0 1 0 0 0,0-1 0 0 0,0 1 0 0 0,0-1 0 0 0,-1 1 0 0 0,1-1 0 0 0,-1 1 0 0 0,1 0 0 0 0,2 4 0 0 0,9 24 0 0 0,-5-6 0 0 0,-4-17 0 0 0,4 0 0 0 0,-6-6 0 0 0,-1 0 0 0 0,1 0 0 0 0,0 0 0 0 0,0 0 0 0 0,0-1 0 0 0,0 1 0 0 0,0 0 0 0 0,0-1 0 0 0,0 1 0 0 0,0-1 0 0 0,1 0 0 0 0,-1 0 0 0 0,0 0 0 0 0,0 0 0 0 0,0 0 0 0 0,0 0 0 0 0,0-1 0 0 0,0 1 0 0 0,0-1 0 0 0,4 0 0 0 0,0-2 0 0 0,0-1 0 0 0,1 1 0 0 0,-1-1 0 0 0,-1 0 0 0 0,6-5 0 0 0,81-71 0 0 0,-82 71 0 0 0,0 0 0 0 0,83-71 0 0 0,-93 80 0 0 0,0-1 0 0 0,0 1 0 0 0,0 0 0 0 0,0 0 0 0 0,1 0 0 0 0,-1 0 0 0 0,0 0 0 0 0,0 0 0 0 0,0 0 0 0 0,0 0 0 0 0,0 0 0 0 0,0 0 0 0 0,0 0 0 0 0,0 0 0 0 0,0-1 0 0 0,0 1 0 0 0,0 0 0 0 0,0 0 0 0 0,1 0 0 0 0,-1 0 0 0 0,0 0 0 0 0,0 0 0 0 0,0 0 0 0 0,0 0 0 0 0,0 0 0 0 0,0 0 0 0 0,0 0 0 0 0,0 0 0 0 0,0 0 0 0 0,1 0 0 0 0,-1 0 0 0 0,0 0 0 0 0,0 0 0 0 0,0 0 0 0 0,0 0 0 0 0,0 0 0 0 0,0 0 0 0 0,0 0 0 0 0,0 0 0 0 0,0 0 0 0 0,1 1 0 0 0,-1-1 0 0 0,0 0 0 0 0,0 0 0 0 0,0 0 0 0 0,0 0 0 0 0,0 0 0 0 0,0 0 0 0 0,0 0 0 0 0,0 0 0 0 0,0 7 0 0 0,-5 6 0 0 0,-59 126 0 0 0,64-132 0 0 0,4-6 0 0 0,5-5 0 0 0,-9 4 0 0 0,104-68 0 0 0,-43 28 0 0 0,-29 18 0 0 0,50-28 0 0 0,-73 45 0 0 0,0 1 0 0 0,0 1 0 0 0,1-1 0 0 0,-1 1 0 0 0,1 1 0 0 0,-1 0 0 0 0,16-1 0 0 0,-24 3 0 0 0,1-1 0 0 0,-1 2 0 0 0,1-1 0 0 0,-1 0 0 0 0,1 0 0 0 0,-1 0 0 0 0,1 1 0 0 0,-1-1 0 0 0,0 0 0 0 0,1 1 0 0 0,-1 0 0 0 0,0-1 0 0 0,1 1 0 0 0,0 1 0 0 0,6 6 0 0 0,-5-2 0 0 0,-1 0 0 0 0,0 1 0 0 0,0-1 0 0 0,-1 1 0 0 0,0-1 0 0 0,0 1 0 0 0,0 0 0 0 0,-1-1 0 0 0,-1 13 0 0 0,2 18 0 0 0,-1-30 0 0 0,0-5 0 0 0,0 1 0 0 0,0-1 0 0 0,1 0 0 0 0,-1 0 0 0 0,0 1 0 0 0,1-1 0 0 0,0 0 0 0 0,-1 0 0 0 0,3 4 0 0 0,1 2 0 0 0,-4-7 0 0 0,1-1 0 0 0,-1 1 0 0 0,1-1 0 0 0,-1 1 0 0 0,1 0 0 0 0,-1-1 0 0 0,1 1 0 0 0,-1-1 0 0 0,1 1 0 0 0,0-1 0 0 0,-1 0 0 0 0,1 1 0 0 0,0-1 0 0 0,-1 0 0 0 0,1 1 0 0 0,0-1 0 0 0,0 0 0 0 0,-1 0 0 0 0,1 0 0 0 0,0 1 0 0 0,0-1 0 0 0,-1 0 0 0 0,1 0 0 0 0,0 0 0 0 0,0 0 0 0 0,0-1 0 0 0,-1 1 0 0 0,1 0 0 0 0,0 0 0 0 0,0 0 0 0 0,-1 0 0 0 0,1-1 0 0 0,0 1 0 0 0,-1 0 0 0 0,1-1 0 0 0,0 1 0 0 0,-1-1 0 0 0,2 0 0 0 0,0 0 0 0 0,0-1-175 0 0,1 0 1 0 0,0 0-1 0 0,-1-1 1 0 0,1 1-1 0 0,-1-1 1 0 0,0 1-1 0 0,0-1 0 0 0,0 0 1 0 0,0 0-1 0 0,-1 0 1 0 0,1 0-1 0 0,-1 0 0 0 0,1 0 1 0 0,-1-1-1 0 0,1-3 1 0 0,2-5-849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3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17 15663 0 0,'0'0'356'0'0,"0"-14"529"0"0,-1 12 4054 0 0,-54 187-1387 0 0,35-117-3442 0 0,-51 154-48 0 0,-33 42-62 0 0,72-185 0 0 0,0 26 0 0 0,8-20 0 0 0,21-81 26 0 0,3-8 53 0 0,1-8 259 0 0,105-254 1267 0 0,-97 245-1605 0 0,-5 15 0 0 0,-2 0 0 0 0,1 0 0 0 0,-1-1 0 0 0,1 1 0 0 0,-2 0 0 0 0,1-1 0 0 0,-1 1 0 0 0,0-1 0 0 0,0 0 0 0 0,-1-8 0 0 0,0 14 0 0 0,0 1 0 0 0,0 0 0 0 0,0-1 0 0 0,0 1 0 0 0,0 0 0 0 0,0-1 0 0 0,0 1 0 0 0,0 0 0 0 0,0-1 0 0 0,0 1 0 0 0,0 0 0 0 0,0-1 0 0 0,0 1 0 0 0,0 0 0 0 0,0 0 0 0 0,0-1 0 0 0,-1 1 0 0 0,1 0 0 0 0,0-1 0 0 0,0 1 0 0 0,0 0 0 0 0,-1 0 0 0 0,1-1 0 0 0,0 1 0 0 0,0 0 0 0 0,0 0 0 0 0,-1-1 0 0 0,1 1 0 0 0,0 0 0 0 0,-1 0 0 0 0,1 0 0 0 0,0 0 0 0 0,0 0 0 0 0,-1-1 0 0 0,1 1 0 0 0,0 0 0 0 0,-1 0 0 0 0,1 0 0 0 0,0 0 0 0 0,-1 0 0 0 0,1 0 0 0 0,0 0 0 0 0,-1 0 0 0 0,1 0 0 0 0,0 0 0 0 0,-1 0 0 0 0,1 0 0 0 0,0 0 0 0 0,-1 0 0 0 0,1 1 0 0 0,0-1 0 0 0,-1 0 0 0 0,1 0 0 0 0,-3 1 0 0 0,1-1 0 0 0,-1 1 0 0 0,0 0 0 0 0,1 0 0 0 0,-1 0 0 0 0,1 0 0 0 0,0 0 0 0 0,-1 0 0 0 0,1 1 0 0 0,0-1 0 0 0,0 1 0 0 0,0 0 0 0 0,0-1 0 0 0,-3 4 0 0 0,0 0 0 0 0,1 1 0 0 0,-1 0 0 0 0,1 1 0 0 0,-4 6 0 0 0,5-4 0 0 0,6-2 0 0 0,5-4 0 0 0,-7-3 0 0 0,0 1 0 0 0,-1-1 0 0 0,1 0 0 0 0,0 0 0 0 0,-1 0 0 0 0,1 0 0 0 0,0 0 0 0 0,0 1 0 0 0,-1-2 0 0 0,1 1 0 0 0,0 0 0 0 0,-1 0 0 0 0,1 0 0 0 0,0 0 0 0 0,-1 0 0 0 0,1 0 0 0 0,0-1 0 0 0,0 1 0 0 0,-1 0 0 0 0,1-1 0 0 0,-1 1 0 0 0,1 0 0 0 0,0-1 0 0 0,1-1 0 0 0,21-8-133 0 0,-24 14-1113 0 0,-2-3-4139 0 0,-4-2 3853 0 0,5 1-4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3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4 207 10135 0 0,'0'0'464'0'0,"0"0"-9"0"0,0 0-155 0 0,0 0 443 0 0,0 0 227 0 0,0 0 44 0 0,-1 1-61 0 0,0 0-891 0 0,1-1 0 0 0,0 0 0 0 0,0 0 0 0 0,0 0 0 0 0,-1 1 0 0 0,1-1 0 0 0,0 0 0 0 0,0 1 0 0 0,0-1 0 0 0,0 0 0 0 0,0 0 0 0 0,-1 1 0 0 0,1-1 0 0 0,0 0 0 0 0,0 1 0 0 0,0-1 0 0 0,0 0 0 0 0,0 1 0 0 0,0-1 0 0 0,0 0 0 0 0,0 1 0 0 0,0-1 0 0 0,0 0 0 0 0,0 0 0 0 0,1 1 0 0 0,-1-1 0 0 0,0 0 0 0 0,0 1 0 0 0,0-1 0 0 0,0 0 0 0 0,0 0 0 0 0,1 1 0 0 0,12 5 1153 0 0,-7-5-897 0 0,-1 0 0 0 0,1 0-1 0 0,-1 0 1 0 0,1-1 0 0 0,0 0 0 0 0,-1 0-1 0 0,1-1 1 0 0,8-1 0 0 0,47-14 2193 0 0,-52 13-2286 0 0,28-10 575 0 0,52-26 0 0 0,4-2 1159 0 0,-70 35-1794 0 0,-23 6-165 0 0,0 0 0 0 0,0-1 0 0 0,1 1 0 0 0,-1 0 0 0 0,0 0 0 0 0,1 0 0 0 0,-1 0 0 0 0,0 0 0 0 0,1 0 0 0 0,-1 1 0 0 0,0-1 0 0 0,1 0 0 0 0,-1 0 0 0 0,0 0 0 0 0,1 0 0 0 0,-1 0 0 0 0,0 0 0 0 0,0 1 0 0 0,1-1 0 0 0,-1 0 0 0 0,0 0 0 0 0,1 1 0 0 0,0 0 0 0 0,-1 1 0 0 0,1 0 0 0 0,0 0 0 0 0,-1 0 0 0 0,1 0 0 0 0,-1 0 0 0 0,0 0 0 0 0,0 0 0 0 0,1 0 0 0 0,-1 0 0 0 0,-1 0 0 0 0,1 0 0 0 0,0 0 0 0 0,-1 2 0 0 0,-7 32 0 0 0,7-33 0 0 0,-24 122 2032 0 0,25-126-2032 0 0,0 1 1 0 0,0 0-1 0 0,0 0 0 0 0,1 0 1 0 0,-1 0-1 0 0,0 0 0 0 0,0 0 0 0 0,0 0 1 0 0,0 0-1 0 0,1 0 0 0 0,-1 0 1 0 0,0 0-1 0 0,0 0 0 0 0,0 0 1 0 0,0 0-1 0 0,1 0 0 0 0,-1 0 0 0 0,0 0 1 0 0,0 0-1 0 0,0 0 0 0 0,0 0 1 0 0,1 0-1 0 0,-1 0 0 0 0,0 0 1 0 0,0 0-1 0 0,0 0 0 0 0,0 0 1 0 0,1 0-1 0 0,-1 0 0 0 0,0 0 0 0 0,0 0 1 0 0,0 0-1 0 0,0 1 0 0 0,0-1 1 0 0,1 0-1 0 0,-1 0 0 0 0,0 0 1 0 0,0 0-1 0 0,0 0 0 0 0,0 1 0 0 0,0-1 1 0 0,0 0-1 0 0,0 0 0 0 0,0 0 1 0 0,0 0-1 0 0,0 0 0 0 0,0 1 1 0 0,1-1-1 0 0,-1 0 0 0 0,0 0 0 0 0,0 0 1 0 0,0 1-1 0 0,0-1 0 0 0,0 0 1 0 0,0 0-1 0 0,0 0 0 0 0,-1 0 1 0 0,1 1-1 0 0,0-1 0 0 0,0 0 1 0 0,0 0-1 0 0,0 0 0 0 0,0 0 0 0 0,0 1 1 0 0,0-1-1 0 0,8-7-4 0 0,-8 7 4 0 0,0 0 0 0 0,4-6 0 0 0,1-1 0 0 0,-1 0 0 0 0,0 0 0 0 0,0 0 0 0 0,4-15 0 0 0,3-5 0 0 0,6-7 0 0 0,31-50 0 0 0,-41 74 0 0 0,0 1 0 0 0,0-1 0 0 0,1 2 0 0 0,0-1 0 0 0,0 1 0 0 0,1 1 0 0 0,0-1 0 0 0,0 1 0 0 0,16-8 0 0 0,-21 13 0 0 0,-1 1 0 0 0,0 0 0 0 0,0 0 0 0 0,1 0 0 0 0,-1 0 0 0 0,0 0 0 0 0,1 1 0 0 0,6-1 0 0 0,-1 1 0 0 0,-9 0 0 0 0,1 0 0 0 0,-1 0 0 0 0,0 0 0 0 0,1 0 0 0 0,-1 0 0 0 0,1 0 0 0 0,-1 0 0 0 0,1 0 0 0 0,-1 0 0 0 0,0 0 0 0 0,1 0 0 0 0,-1 0 0 0 0,1 0 0 0 0,-1 1 0 0 0,1-1 0 0 0,-1 0 0 0 0,0 0 0 0 0,1 0 0 0 0,-1 1 0 0 0,0-1 0 0 0,1 0 0 0 0,-1 0 0 0 0,0 1 0 0 0,1-1 0 0 0,-1 1 0 0 0,8 5 0 0 0,5 5-1659 0 0,25 15 0 0 0,-34-24 1265 0 0,0 0-1 0 0,0 0 1 0 0,0 0-1 0 0,0-1 1 0 0,0 0-1 0 0,0 0 1 0 0,0 0-1 0 0,0 0 1 0 0,1-1-1 0 0,4 1 1 0 0,2-1-1653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0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23 8287 0 0,'0'0'382'0'0,"0"0"-8"0"0,0 0-102 0 0,0 0 463 0 0,0 0 234 0 0,0 0 45 0 0,3-16 2056 0 0,-3 16-2798 0 0,0 0-1 0 0,0 0 1 0 0,0-1-1 0 0,0 1 0 0 0,0 0 1 0 0,0-1-1 0 0,0 1 1 0 0,0 0-1 0 0,0 0 1 0 0,0-1-1 0 0,0 1 0 0 0,0 0 1 0 0,0 0-1 0 0,1-1 1 0 0,-1 1-1 0 0,0 0 1 0 0,0 0-1 0 0,0-1 0 0 0,0 1 1 0 0,1 0-1 0 0,-1 0 1 0 0,0 0-1 0 0,0-1 1 0 0,1 1-1 0 0,-1 0 0 0 0,0 0 1 0 0,0 0-1 0 0,1 0 1 0 0,-1 0-1 0 0,0-1 1 0 0,0 1-1 0 0,1 0 0 0 0,3 1 456 0 0,-4-1-1587 0 0,2 0 1372 0 0,-2 0 0 0 0,0 0-68 0 0,1 1-289 0 0,3 6 36 0 0,-1 0 0 0 0,0 1-1 0 0,0-1 1 0 0,0 0 0 0 0,-1 1 0 0 0,0 0 0 0 0,-1-1 0 0 0,2 15 0 0 0,1 5 156 0 0,7 52-347 0 0,3 14 0 0 0,-2-33 512 0 0,-3 1 0 0 0,-3 0 0 0 0,-3 121 0 0 0,-5-148-512 0 0,-2 0 0 0 0,-1 0 0 0 0,-2-1 0 0 0,-1 1 0 0 0,-24 60 0 0 0,19-64 0 0 0,-2-1 0 0 0,-1 0 0 0 0,-30 40 0 0 0,35-54 0 0 0,-72 104 0 0 0,83-119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0,6-2 0 0 0,6-8 0 0 0,1-7-2103 0 0,3-11-6092 0 0,-11 17-155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3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67 21191 0 0,'0'0'480'0'0,"4"-8"645"0"0,0 2-667 0 0,-3 5-434 0 0,0 0 0 0 0,0 0 0 0 0,-1-1-1 0 0,1 1 1 0 0,0 0 0 0 0,-1 0 0 0 0,1-1 0 0 0,-1 1 0 0 0,1 0-1 0 0,-1-1 1 0 0,1 1 0 0 0,-1-1 0 0 0,0 1 0 0 0,0 0 0 0 0,0-1-1 0 0,0-2 1 0 0,0 3 701 0 0,-2-16 2213 0 0,2 16-2899 0 0,0 1 0 0 0,-1-1 1 0 0,1 0-1 0 0,-1 1 0 0 0,1-1 0 0 0,-1 1 1 0 0,1-1-1 0 0,-1 1 0 0 0,0-1 1 0 0,1 1-1 0 0,-1-1 0 0 0,0 1 0 0 0,1 0 1 0 0,-1-1-1 0 0,0 1 0 0 0,1 0 0 0 0,-1 0 1 0 0,0-1-1 0 0,1 1 0 0 0,-1 0 1 0 0,0 0-1 0 0,0 0 0 0 0,1 0 0 0 0,-1 0 1 0 0,0 0-1 0 0,0 0 0 0 0,1 0 0 0 0,-1 0 1 0 0,0 0-1 0 0,0 0 0 0 0,1 1 1 0 0,-1-1-1 0 0,0 0 0 0 0,0 1 0 0 0,-27 11 928 0 0,7 2-967 0 0,1 1 0 0 0,0 1 0 0 0,1 0 0 0 0,1 2 0 0 0,-23 28 0 0 0,35-39 0 0 0,0 1 0 0 0,1-1 0 0 0,0 1 0 0 0,1 0 0 0 0,-7 16 0 0 0,11-24 0 0 0,0 1 0 0 0,-1-1 0 0 0,1 1 0 0 0,0-1 0 0 0,0 1 0 0 0,0-1 0 0 0,-1 1 0 0 0,1-1 0 0 0,0 1 0 0 0,0-1 0 0 0,0 1 0 0 0,0-1 0 0 0,0 1 0 0 0,0-1 0 0 0,0 1 0 0 0,0-1 0 0 0,0 1 0 0 0,0-1 0 0 0,0 1 0 0 0,0-1 0 0 0,0 1 0 0 0,1-1 0 0 0,-1 1 0 0 0,0-1 0 0 0,0 1 0 0 0,0-1 0 0 0,1 1 0 0 0,-1-1 0 0 0,0 1 0 0 0,1-1 0 0 0,-1 0 0 0 0,0 1 0 0 0,2 0 0 0 0,-2-1 0 0 0,9 12 0 0 0,-4-11 0 0 0,-3-1 0 0 0,3 2 0 0 0,-1-1 0 0 0,1 1 0 0 0,0-1 0 0 0,-1-1 0 0 0,1 1 0 0 0,0 0 0 0 0,0-1 0 0 0,0 0 0 0 0,0 0 0 0 0,0-1 0 0 0,-1 1 0 0 0,1-1 0 0 0,0 0 0 0 0,0-1 0 0 0,-1 1 0 0 0,1-1 0 0 0,-1 0 0 0 0,6-2 0 0 0,6-6 0 0 0,0 0 0 0 0,0 0 0 0 0,18-18 0 0 0,-17 14 0 0 0,15-12 0 0 0,-32 26 0 0 0,0 0 0 0 0,0-1 0 0 0,0 1 0 0 0,0 0 0 0 0,0 0 0 0 0,0 0 0 0 0,1 0 0 0 0,-1-1 0 0 0,0 1 0 0 0,0 0 0 0 0,0 0 0 0 0,0 0 0 0 0,0 0 0 0 0,0 0 0 0 0,1 0 0 0 0,-1 0 0 0 0,0-1 0 0 0,0 1 0 0 0,0 0 0 0 0,0 0 0 0 0,1 0 0 0 0,-1 0 0 0 0,0 0 0 0 0,0 0 0 0 0,0 0 0 0 0,1 0 0 0 0,-1 0 0 0 0,0 0 0 0 0,0 0 0 0 0,0 0 0 0 0,0 0 0 0 0,1 0 0 0 0,-1 0 0 0 0,0 0 0 0 0,0 0 0 0 0,0 0 0 0 0,1 0 0 0 0,-1 0 0 0 0,0 1 0 0 0,0-1 0 0 0,0 0 0 0 0,0 0 0 0 0,1 0 0 0 0,-1 0 0 0 0,0 0 0 0 0,0 0 0 0 0,0 0 0 0 0,0 1 0 0 0,0-1 0 0 0,0 0 0 0 0,0 0 0 0 0,1 0 0 0 0,-1 0 0 0 0,0 1 0 0 0,0-1 0 0 0,0 0 0 0 0,0 0 0 0 0,0 0 0 0 0,0 0 0 0 0,0 1 0 0 0,0-1 0 0 0,0 0 0 0 0,0 0 0 0 0,0 0 0 0 0,0 1 0 0 0,0-1 0 0 0,0 0 0 0 0,0 0 0 0 0,0 1 0 0 0,-2 8 0 0 0,0-1-231 0 0,-1 0 0 0 0,0 0 0 0 0,0-1-1 0 0,-1 1 1 0 0,0-1 0 0 0,-6 8 0 0 0,7-10 19 0 0,0-1 0 0 0,-1 0 0 0 0,1 0-1 0 0,-1 0 1 0 0,0 0 0 0 0,0-1 0 0 0,0 0 0 0 0,0 0-1 0 0,-1 0 1 0 0,-7 4 0 0 0,10-6-91 0 0,1-1 1 0 0,-1 1-1 0 0,0-1 0 0 0,1 0 0 0 0,-1 0 0 0 0,0 0 0 0 0,1 0 1 0 0,-1 0-1 0 0,0 0 0 0 0,1 0 0 0 0,-1 0 0 0 0,0-1 1 0 0,1 1-1 0 0,-1-1 0 0 0,1 1 0 0 0,-1-1 0 0 0,1 0 1 0 0,-3 0-1 0 0,-8-7-1744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3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23 19351 0 0,'-4'0'161'0'0,"0"0"0"0"0,-1 0 0 0 0,1 0-1 0 0,0 1 1 0 0,-1 0 0 0 0,1 0 0 0 0,0 0 0 0 0,0 0 0 0 0,-5 3-1 0 0,7-3-136 0 0,0 0-1 0 0,0 0 0 0 0,0 0 0 0 0,0 0 1 0 0,1 0-1 0 0,-1 1 0 0 0,0-1 1 0 0,1 1-1 0 0,-1-1 0 0 0,1 1 0 0 0,-1-1 1 0 0,1 1-1 0 0,0 0 0 0 0,0 0 0 0 0,0 0 1 0 0,0 0-1 0 0,0-1 0 0 0,0 1 0 0 0,0 1 1 0 0,1-1-1 0 0,-1 2 0 0 0,0-1 14 0 0,1 1-1 0 0,0-1 1 0 0,0 0-1 0 0,1 1 1 0 0,-1-1-1 0 0,1 0 0 0 0,0 1 1 0 0,-1-1-1 0 0,1 0 1 0 0,1 0-1 0 0,-1 0 1 0 0,0 0-1 0 0,1 0 1 0 0,0 0-1 0 0,1 3 1 0 0,-1-4 19 0 0,-1-1 0 0 0,0 1 1 0 0,0-1-1 0 0,1 1 0 0 0,-1-1 1 0 0,1 1-1 0 0,-1-1 0 0 0,1 0 1 0 0,0 0-1 0 0,-1 0 0 0 0,1 0 1 0 0,0 0-1 0 0,0 0 0 0 0,0 0 1 0 0,0-1-1 0 0,0 1 0 0 0,-1-1 1 0 0,1 1-1 0 0,0-1 0 0 0,0 0 1 0 0,1 0-1 0 0,-1 0 0 0 0,0 0 1 0 0,0 0-1 0 0,3 0 0 0 0,-1-1 95 0 0,0 0 1 0 0,0-1-1 0 0,0 1 0 0 0,-1-1 0 0 0,1 1 0 0 0,0-1 0 0 0,0 0 1 0 0,-1 0-1 0 0,1-1 0 0 0,-1 1 0 0 0,0-1 0 0 0,0 0 0 0 0,0 0 1 0 0,0 0-1 0 0,0 0 0 0 0,-1 0 0 0 0,1 0 0 0 0,-1-1 1 0 0,0 0-1 0 0,0 1 0 0 0,0-1 0 0 0,-1 0 0 0 0,1 0 0 0 0,-1 0 1 0 0,2-7-1 0 0,-3 6-115 0 0,1 1 0 0 0,-1 0 0 0 0,0 0 0 0 0,0 0 0 0 0,-1 0 1 0 0,1 0-1 0 0,-1-1 0 0 0,0 1 0 0 0,-3-7 0 0 0,4 10-101 0 0,-1 0 0 0 0,1 0 0 0 0,-1 0 0 0 0,1 0-1 0 0,-1 0 1 0 0,0 0 0 0 0,1 0 0 0 0,-1 0 0 0 0,0 0-1 0 0,0 1 1 0 0,0-1 0 0 0,0 0 0 0 0,1 1 0 0 0,-1-1 0 0 0,0 0-1 0 0,0 1 1 0 0,0-1 0 0 0,0 1 0 0 0,-1 0 0 0 0,1-1 0 0 0,0 1-1 0 0,0 0 1 0 0,0 0 0 0 0,0-1 0 0 0,0 1 0 0 0,0 0 0 0 0,0 0-1 0 0,-1 0 1 0 0,1 0 0 0 0,0 1 0 0 0,0-1 0 0 0,0 0 0 0 0,0 0-1 0 0,0 1 1 0 0,0-1 0 0 0,0 0 0 0 0,0 1 0 0 0,0-1-1 0 0,0 1 1 0 0,-2 1 0 0 0,-6 4-6125 0 0,-1 2-1968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38 19351 0 0,'-4'-3'295'0'0,"-7"-2"1546"0"0,-2 24-417 0 0,8-11-1037 0 0,1 0-1 0 0,-1 1 1 0 0,2 0-1 0 0,-6 13 1 0 0,-1 5 171 0 0,-43 80-393 0 0,15-32-165 0 0,-25 61 820 0 0,-20 42 408 0 0,49-104-1228 0 0,24-46 72 0 0,9-27 299 0 0,1-1 117 0 0,0 0 21 0 0,0 0-66 0 0,1-2-294 0 0,4-54-148 0 0,-3 37 151 0 0,0-1 1 0 0,6-25 0 0 0,6-6 76 0 0,3 0 1 0 0,2 1 0 0 0,35-63-1 0 0,-36 79-114 0 0,2 2-1 0 0,2 0 1 0 0,1 1-1 0 0,1 1 1 0 0,41-38-1 0 0,-52 56-114 0 0,1 1 0 0 0,0 0 0 0 0,1 0 0 0 0,25-12 0 0 0,-30 18 0 0 0,0 1 0 0 0,1 0 0 0 0,-1 0 0 0 0,1 1 0 0 0,0 0 0 0 0,0 1 0 0 0,0 0 0 0 0,18 0 0 0 0,-25 3 0 0 0,0-1 0 0 0,0 1 0 0 0,0 0 0 0 0,0 0 0 0 0,-1 0 0 0 0,1 1 0 0 0,0-1 0 0 0,0 1 0 0 0,-1 0 0 0 0,1 0 0 0 0,-1 0 0 0 0,1 0 0 0 0,-1 1 0 0 0,0 0 0 0 0,0-1 0 0 0,0 1 0 0 0,4 6 0 0 0,0 0 0 0 0,0 0 0 0 0,-1 1 0 0 0,-1-1 0 0 0,0 1 0 0 0,6 15 0 0 0,-9-19 0 0 0,0 0 0 0 0,0 0 0 0 0,-1 0 0 0 0,0 0 0 0 0,-1 0 0 0 0,1 0 0 0 0,-1 0 0 0 0,0 0 0 0 0,0 0 0 0 0,-1 1 0 0 0,0-1 0 0 0,0 0 0 0 0,0 0 0 0 0,-5 11 0 0 0,3-10 0 0 0,-1 0 0 0 0,1 0 0 0 0,-1 0 0 0 0,0-1 0 0 0,-1 1 0 0 0,0-1 0 0 0,0 0 0 0 0,0-1 0 0 0,0 1 0 0 0,-1-1 0 0 0,-9 7 0 0 0,1-3-228 0 0,0 0-1 0 0,0-1 1 0 0,0 0 0 0 0,-25 8-1 0 0,32-13 102 0 0,0-1 0 0 0,0 0 0 0 0,-1-1 0 0 0,1 0 0 0 0,-1 0 0 0 0,1-1 0 0 0,-1 0 0 0 0,1 0 0 0 0,-1 0 0 0 0,1-1 0 0 0,-1 0 0 0 0,-8-3 0 0 0,14 3-117 0 0,1 1-1 0 0,0-1 1 0 0,-1 1 0 0 0,1-1 0 0 0,0 1 0 0 0,0-1-1 0 0,0 0 1 0 0,-1 0 0 0 0,1 1 0 0 0,0-1 0 0 0,0 0-1 0 0,0 0 1 0 0,0 0 0 0 0,1 0 0 0 0,-1 0 0 0 0,0 0-1 0 0,0-1 1 0 0,0 1 0 0 0,1 0 0 0 0,-1-2 0 0 0,0 1-216 0 0,0 0-1 0 0,1-1 1 0 0,-1 1 0 0 0,1-1 0 0 0,0 0 0 0 0,0 1 0 0 0,0-1 0 0 0,0 1 0 0 0,1-5 0 0 0,6-19-2610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3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197 150 23039 0 0,'0'0'528'0'0,"0"0"69"0"0,-8-1 593 0 0,4 1-1132 0 0,1 0 1 0 0,-1 0-1 0 0,1 1 0 0 0,-1 0 1 0 0,1 0-1 0 0,-1 0 1 0 0,1 0-1 0 0,0 0 0 0 0,0 1 1 0 0,-1-1-1 0 0,1 1 0 0 0,0 0 1 0 0,0 0-1 0 0,1 0 1 0 0,-1 0-1 0 0,0 1 0 0 0,-4 4 1 0 0,-2 4 475 0 0,-1 0 1 0 0,2 1 0 0 0,-8 12-1 0 0,-5 8-163 0 0,7-10 4 0 0,-20 38-1 0 0,20-31-374 0 0,13-16 0 0 0,5-10 0 0 0,-4-3 0 0 0,1 1 0 0 0,-1-1 0 0 0,0 1 0 0 0,0-1 0 0 0,1 0 0 0 0,-1 1 0 0 0,0-1 0 0 0,1 1 0 0 0,-1-1 0 0 0,0 0 0 0 0,1 1 0 0 0,-1-1 0 0 0,1 0 0 0 0,-1 1 0 0 0,0-1 0 0 0,1 0 0 0 0,-1 0 0 0 0,1 1 0 0 0,-1-1 0 0 0,1 0 0 0 0,-1 0 0 0 0,1 0 0 0 0,-1 0 0 0 0,1 0 0 0 0,-1 0 0 0 0,1 0 0 0 0,0 1 0 0 0,-1-2 0 0 0,1 1 0 0 0,-1 0 0 0 0,1 0 0 0 0,-1 0 0 0 0,1 0 0 0 0,-1 0 0 0 0,2-1 0 0 0,-1 1 0 0 0,8-2 0 0 0,0 0 0 0 0,0 0 0 0 0,-1-1 0 0 0,1-1 0 0 0,-1 1 0 0 0,1-1 0 0 0,-1-1 0 0 0,-1 1 0 0 0,10-7 0 0 0,4-6 0 0 0,35-34 0 0 0,-46 39 63 0 0,-1 0 1 0 0,0-1-1 0 0,-1 0 0 0 0,0 0 0 0 0,-1-1 0 0 0,10-28 1 0 0,-14 33 201 0 0,0 0-1 0 0,0 0 1 0 0,-1 0 0 0 0,-1 0 0 0 0,1-14 0 0 0,-2 22-264 0 0,0 0 0 0 0,0 0 0 0 0,0 0 0 0 0,0 1-1 0 0,0-1 1 0 0,0 0 0 0 0,-1 0 0 0 0,1 0 0 0 0,0 1 0 0 0,0-1 0 0 0,-1 0 0 0 0,1 0 0 0 0,-1 1-1 0 0,1-1 1 0 0,-1 0 0 0 0,1 1 0 0 0,-2-2 0 0 0,-5-1-1 0 0,4 3 0 0 0,0 0 0 0 0,0 0 0 0 0,-1 1 0 0 0,1 0 0 0 0,0-1 0 0 0,0 1 0 0 0,-1 0 0 0 0,1 1 0 0 0,-4 2 0 0 0,-27 17 0 0 0,20-11 0 0 0,2 1 0 0 0,-13 14 0 0 0,20-20 0 0 0,1 0 0 0 0,0 0 0 0 0,0 1 0 0 0,0 0 0 0 0,1-1 0 0 0,0 1 0 0 0,0 1 0 0 0,-2 6 0 0 0,2-4-64 0 0,3-8 30 0 0,0-1 1 0 0,0 1-1 0 0,0-1 0 0 0,1 1 1 0 0,-1-1-1 0 0,0 0 1 0 0,0 1-1 0 0,0-1 0 0 0,1 1 1 0 0,-1-1-1 0 0,0 0 0 0 0,0 1 1 0 0,1-1-1 0 0,-1 0 1 0 0,0 1-1 0 0,1-1 0 0 0,-1 0 1 0 0,0 0-1 0 0,1 1 0 0 0,-1-1 1 0 0,1 0-1 0 0,-1 0 0 0 0,0 0 1 0 0,1 1-1 0 0,0-1 1 0 0,10 4-411 0 0,-11-4 442 0 0,6 2-53 0 0,1-1-1 0 0,-1 0 1 0 0,0 0 0 0 0,1 0-1 0 0,-1-1 1 0 0,1 0-1 0 0,-1 0 1 0 0,1-1 0 0 0,-1 0-1 0 0,1 0 1 0 0,10-3-1 0 0,3-3 92 0 0,0-1-1 0 0,23-13 1 0 0,-6 3-86 0 0,-15 7 233 0 0,-1-1-1 0 0,0-1 1 0 0,-1 0 0 0 0,-1-1-1 0 0,0-2 1 0 0,-1 0 0 0 0,-1-1-1 0 0,0 0 1 0 0,19-28 0 0 0,-30 36-34 0 0,-4 2-133 0 0,-6 8-12 0 0,-6 4-8 0 0,5-1 4 0 0,0 1 0 0 0,1 0 0 0 0,0 0 0 0 0,0 1 0 0 0,0-1 0 0 0,0 1 0 0 0,1 0 0 0 0,0 0 0 0 0,0 0 0 0 0,1 1 0 0 0,0-1 0 0 0,-3 10 0 0 0,5-12 0 0 0,-1-1 0 0 0,1 0 0 0 0,0 1 0 0 0,0-1 0 0 0,0 1 0 0 0,0-1 0 0 0,0 0 0 0 0,1 1 0 0 0,0-1 0 0 0,-1 1 0 0 0,1-1 0 0 0,0 0 0 0 0,1 0 0 0 0,-1 0 0 0 0,1 0 0 0 0,-1 0 0 0 0,1 0 0 0 0,0 0 0 0 0,0 0 0 0 0,0-1 0 0 0,0 1 0 0 0,1-1 0 0 0,-1 1 0 0 0,1-1 0 0 0,-1 0 0 0 0,5 3 0 0 0,6 2 0 0 0,0 0 0 0 0,0-1 0 0 0,0 0 0 0 0,26 7 0 0 0,-24-8 0 0 0,-6-2 0 0 0,1 1 0 0 0,-1 0 0 0 0,0 0 0 0 0,10 6 0 0 0,-18-9 0 0 0,1 0 0 0 0,0 0 0 0 0,-1 0 0 0 0,1 1 0 0 0,-1-1 0 0 0,1 0 0 0 0,-1 0 0 0 0,0 1 0 0 0,1-1 0 0 0,-1 1 0 0 0,0-1 0 0 0,0 1 0 0 0,0-1 0 0 0,0 1 0 0 0,0 0 0 0 0,-1 0 0 0 0,1-1 0 0 0,0 1 0 0 0,-1 0 0 0 0,1 0 0 0 0,-1 0 0 0 0,0 0 0 0 0,1 0 0 0 0,-1 0 0 0 0,0-1 0 0 0,0 1 0 0 0,-1 0 0 0 0,1 4 0 0 0,-2-1 0 0 0,0-1 0 0 0,-1 1 0 0 0,1 0 0 0 0,-1-1 0 0 0,0 0 0 0 0,0 0 0 0 0,0 0 0 0 0,0 0 0 0 0,-1 0 0 0 0,0 0 0 0 0,0-1 0 0 0,0 0 0 0 0,0 0 0 0 0,0 0 0 0 0,-9 4 0 0 0,-5 2 0 0 0,-1-1 0 0 0,-31 9 0 0 0,46-16 0 0 0,-29 6 0 0 0,25-8 0 0 0,8 1 0 0 0,-1 0 0 0 0,1 0 0 0 0,-1 0 0 0 0,0 0 0 0 0,1 0 0 0 0,-1-1 0 0 0,1 1 0 0 0,-1 0 0 0 0,1 0 0 0 0,0-1 0 0 0,-1 1 0 0 0,1 0 0 0 0,-1-1 0 0 0,1 1 0 0 0,-1 0 0 0 0,1-1 0 0 0,0 1 0 0 0,-1-1 0 0 0,1 1 0 0 0,0-1 0 0 0,-1 1 0 0 0,1-1 0 0 0,0 1 0 0 0,0-1 0 0 0,0 1 0 0 0,-1-1 0 0 0,1 1 0 0 0,0-1 0 0 0,0 1 0 0 0,0-1 0 0 0,0 1 0 0 0,0-1 0 0 0,0 1 0 0 0,0-1 0 0 0,0 0 0 0 0,0 0 0 0 0,0 1 0 0 0,0-2 0 0 0,1 0 0 0 0,-1 1 0 0 0,1-1 0 0 0,-1 1 0 0 0,1-1 0 0 0,-1 1 0 0 0,1-1 0 0 0,0 1 0 0 0,0-1 0 0 0,0 1 0 0 0,0 0 0 0 0,0-1 0 0 0,0 1 0 0 0,0 0 0 0 0,0 0 0 0 0,2-2 0 0 0,25-17 0 0 0,-22 16 0 0 0,21-13 0 0 0,0-2 0 0 0,56-27 0 0 0,-41 27 0 0 0,-10 4 0 0 0,0 1 0 0 0,49-14 0 0 0,-79 27 0 0 0,-1 0 0 0 0,0 1 0 0 0,-1 0 0 0 0,1 0 0 0 0,0-1 0 0 0,-1 1 0 0 0,1 0 0 0 0,0 0 0 0 0,-1 0 0 0 0,1 0 0 0 0,0 0 0 0 0,-1 0 0 0 0,1 0 0 0 0,0 0 0 0 0,-1 0 0 0 0,1 0 0 0 0,0 0 0 0 0,-1 0 0 0 0,1 1 0 0 0,0-1 0 0 0,-1 0 0 0 0,1 0 0 0 0,-1 1 0 0 0,1-1 0 0 0,0 0 0 0 0,-1 1 0 0 0,1-1 0 0 0,0 1 0 0 0,0 1 0 0 0,1-1 0 0 0,-1 1 0 0 0,0-1 0 0 0,0 1 0 0 0,0-1 0 0 0,0 1 0 0 0,-1 0 0 0 0,1 0 0 0 0,0-1 0 0 0,-1 1 0 0 0,1 0 0 0 0,-1 0 0 0 0,1 3 0 0 0,-1-5 0 0 0,1 7 0 0 0,0 1 0 0 0,-1-1 0 0 0,0 0 0 0 0,-1 0 0 0 0,1 1 0 0 0,-1-1 0 0 0,0 0 0 0 0,-1 0 0 0 0,0 0 0 0 0,0 0 0 0 0,-1 0 0 0 0,0-1 0 0 0,0 1 0 0 0,0-1 0 0 0,-1 1 0 0 0,-7 8 0 0 0,-11 23 32 0 0,1 1-197 0 0,20-38-531 0 0,1-1-258 0 0,-4-8-1215 0 0,3 4 1512 0 0,0 0 0 0 0,0 0 0 0 0,0 0-1 0 0,0 0 1 0 0,0 0 0 0 0,1-1 0 0 0,0-6 0 0 0,0 4 161 0 0,-1-19-1551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3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6447 0 0,'2'0'142'0'0,"7"1"-69"0"0,0-1 1 0 0,0 0-1 0 0,0 0 0 0 0,0-1 1 0 0,9-2-1 0 0,45-13 1317 0 0,-15 0 2496 0 0,-27 9-1288 0 0,1 0 0 0 0,27-4 0 0 0,-48 10-2394 0 0,0 1 0 0 0,0 0 0 0 0,0 0 0 0 0,0 0 0 0 0,0 0 0 0 0,0 0 0 0 0,0 0 0 0 0,0 0 0 0 0,1 0 0 0 0,-1 1-1 0 0,0-1 1 0 0,0 0 0 0 0,0 1 0 0 0,0-1 0 0 0,0 0 0 0 0,0 1 0 0 0,0-1 0 0 0,0 1 0 0 0,0 0 0 0 0,0-1 0 0 0,-1 1 0 0 0,2 1 0 0 0,-1-1-87 0 0,0 1 0 0 0,0-1 0 0 0,0 1 0 0 0,0-1 0 0 0,-1 1 0 0 0,1-1 1 0 0,-1 1-1 0 0,1 0 0 0 0,-1-1 0 0 0,0 1 0 0 0,0 0 0 0 0,0-1 0 0 0,0 3 1 0 0,0 4 98 0 0,-1 0 0 0 0,0 0 0 0 0,0 0 1 0 0,-5 13-1 0 0,-111 338 3376 0 0,105-320-3340 0 0,6-21-163 0 0,0 1 0 0 0,-1-1 0 0 0,-15 29 0 0 0,11-25-89 0 0,8-18 0 0 0,2-10 0 0 0,4-11 0 0 0,0 9 0 0 0,1 0 0 0 0,0 0 0 0 0,0 1 0 0 0,1 0 0 0 0,0 0 0 0 0,0 0 0 0 0,1 0 0 0 0,-1 1 0 0 0,2 0 0 0 0,-1 0 0 0 0,1 0 0 0 0,11-7 0 0 0,3 0 0 0 0,1 0 0 0 0,1 1 0 0 0,23-8 0 0 0,-36 16 0 0 0,0 0 0 0 0,-1 1 0 0 0,1 0 0 0 0,0 1 0 0 0,0 0 0 0 0,1 1 0 0 0,-1 0 0 0 0,0 0 0 0 0,0 1 0 0 0,1 0 0 0 0,-1 1 0 0 0,14 3 0 0 0,-22-3 0 0 0,0-1 0 0 0,0 1 0 0 0,0 0 0 0 0,0 0 0 0 0,0 0 0 0 0,0 0 0 0 0,0 0 0 0 0,0 0 0 0 0,-1 1 0 0 0,1-1 0 0 0,0 1 0 0 0,-1-1 0 0 0,1 1 0 0 0,-1 0 0 0 0,0-1 0 0 0,1 1 0 0 0,0 3 0 0 0,0-2 0 0 0,-1 1 0 0 0,1 0 0 0 0,-1 0 0 0 0,0 0 0 0 0,0 0 0 0 0,0 0 0 0 0,-1 0 0 0 0,1 7 0 0 0,-2 0 0 0 0,0 0 0 0 0,0-1 0 0 0,-1 1 0 0 0,0-1 0 0 0,0 1 0 0 0,-6 12 0 0 0,5-15 3 0 0,2-5-7 0 0,0 0 0 0 0,0 0 1 0 0,0 0-1 0 0,-1-1 0 0 0,1 1 1 0 0,-1 0-1 0 0,0 0 0 0 0,1-1 0 0 0,-1 1 1 0 0,0-1-1 0 0,0 0 0 0 0,-1 0 1 0 0,1 1-1 0 0,0-2 0 0 0,-1 1 0 0 0,0 0 1 0 0,-4 2-1 0 0,6-3-174 0 0,-1-1 0 0 0,1 0 0 0 0,0 1-1 0 0,-1-1 1 0 0,1 0 0 0 0,-1 0 0 0 0,1 0 0 0 0,-1 0 0 0 0,1 0 0 0 0,0 0-1 0 0,-1-1 1 0 0,1 1 0 0 0,-1 0 0 0 0,1-1 0 0 0,0 1 0 0 0,-1-1 0 0 0,1 0-1 0 0,0 1 1 0 0,-1-1 0 0 0,1 0 0 0 0,0 0 0 0 0,0 1 0 0 0,0-1 0 0 0,0 0-1 0 0,0 0 1 0 0,0 0 0 0 0,0-1 0 0 0,0 1 0 0 0,0 0 0 0 0,0 0 0 0 0,1 0-1 0 0,-1-1 1 0 0,0 1 0 0 0,1 0 0 0 0,-1-3 0 0 0,-2-7-9033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3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0,'0'0'344'0'0,"0"0"72"0"0,6 12 8 0 0,-6-12 24 0 0,0 10-360 0 0,0-1-88 0 0,-1 3 0 0 0,1-1 0 0 0,1 1-800 0 0,3 1-184 0 0,2 0-32 0 0,0-2-4920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3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15663 0 0,'37'-19'1503'0'0,"44"-30"0"0"0,-78 47-950 0 0,0 0 1 0 0,0 0 0 0 0,0 0-1 0 0,0 1 1 0 0,1-1 0 0 0,-1 1-1 0 0,8-1 1 0 0,-9 1 623 0 0,0 2 296 0 0,2 0-1021 0 0,-3 1 2779 0 0,-3 8-2997 0 0,-2 1 0 0 0,1-1 0 0 0,-1 0 0 0 0,0 0 0 0 0,-1-1 0 0 0,-10 16 0 0 0,6-11 75 0 0,-12 30 0 0 0,14-25-309 0 0,-18 52 0 0 0,22-61 0 0 0,1 0 0 0 0,0 0 0 0 0,1 1 0 0 0,0-1 0 0 0,0 12 0 0 0,1-19 0 0 0,0 0 0 0 0,0-1 0 0 0,1 1 0 0 0,-1 0 0 0 0,1-1 0 0 0,-1 1 0 0 0,1 0 0 0 0,0-1 0 0 0,0 1 0 0 0,0-1 0 0 0,0 1 0 0 0,1-1 0 0 0,-1 0 0 0 0,1 0 0 0 0,-1 1 0 0 0,5 3 0 0 0,-4-5 0 0 0,0 1 0 0 0,1-1 0 0 0,-1 1 0 0 0,1-1 0 0 0,-1 0 0 0 0,1 0 0 0 0,0 0 0 0 0,-1 0 0 0 0,1-1 0 0 0,0 1 0 0 0,0-1 0 0 0,0 1 0 0 0,-1-1 0 0 0,1 0 0 0 0,0 0 0 0 0,3-1 0 0 0,28-1 0 0 0,-1-2 0 0 0,49-12 0 0 0,-68 12 0 0 0,-1-1 0 0 0,0 0 0 0 0,0 0 0 0 0,0-1 0 0 0,0-1 0 0 0,-1 0 0 0 0,0-1 0 0 0,17-15 0 0 0,-8 2 0 0 0,-1-2 0 0 0,0 0 0 0 0,-2-1 0 0 0,-1-1 0 0 0,24-46 0 0 0,-39 69 0 0 0,-1-1 0 0 0,0 1 0 0 0,0-1 0 0 0,1 1 0 0 0,-2-1 0 0 0,1 0 0 0 0,0 1 0 0 0,0-1 0 0 0,-1 0 0 0 0,1 1 0 0 0,-1-1 0 0 0,0 0 0 0 0,0-3 0 0 0,-4-1 0 0 0,3 6 0 0 0,-1 0 0 0 0,1 1 0 0 0,-1-1 0 0 0,1 1 0 0 0,-1-1 0 0 0,1 1 0 0 0,-1 0 0 0 0,1 0 0 0 0,-1-1 0 0 0,1 1 0 0 0,-1 0 0 0 0,0 0 0 0 0,1 1 0 0 0,-1-1 0 0 0,1 0 0 0 0,-1 0 0 0 0,1 1 0 0 0,-1-1 0 0 0,-2 2 0 0 0,1-1 0 0 0,0 0 0 0 0,1 1 0 0 0,-1-1 0 0 0,0 0 0 0 0,1 1 0 0 0,-1 0 0 0 0,1 0 0 0 0,-1 0 0 0 0,-2 3 0 0 0,-2 7 0 0 0,9-7 0 0 0,-2-3 0 0 0,4 7 0 0 0,-2-7 0 0 0,0 0 0 0 0,-1 0 0 0 0,1-1 0 0 0,0 1 0 0 0,1-1 0 0 0,-1 1 0 0 0,0-1 0 0 0,0 0 0 0 0,1 1 0 0 0,-1-1 0 0 0,0 0 0 0 0,1-1 0 0 0,-1 1 0 0 0,1 0 0 0 0,0-1 0 0 0,-1 1 0 0 0,1-1 0 0 0,-1 0 0 0 0,1 0 0 0 0,0 0 0 0 0,-1 0 0 0 0,5-1 0 0 0,5-1 0 0 0,-1-1 0 0 0,1 0 0 0 0,18-9 0 0 0,-10 5 0 0 0,-13 4 0 0 0,20-6 0 0 0,43-23 0 0 0,-63 29 0 0 0,0-1 0 0 0,-1 0 0 0 0,0 0 0 0 0,0-1 0 0 0,0 1 0 0 0,-1-1 0 0 0,1-1 0 0 0,-1 1 0 0 0,0-1 0 0 0,-1 0 0 0 0,8-12 0 0 0,-11 17-7 0 0,-1-1 0 0 0,1 0 0 0 0,0 0 0 0 0,-1 0 1 0 0,1 1-1 0 0,-1-1 0 0 0,0 0 0 0 0,0 0 0 0 0,0 0 0 0 0,1 0 0 0 0,-2 0 0 0 0,1 0 0 0 0,0 0 0 0 0,0 1 0 0 0,-1-1 1 0 0,1 0-1 0 0,-1 0 0 0 0,1 0 0 0 0,-1 0 0 0 0,0 1 0 0 0,0-1 0 0 0,1 0 0 0 0,-1 1 0 0 0,-1-1 0 0 0,1 1 1 0 0,0-1-1 0 0,0 1 0 0 0,0-1 0 0 0,-1 1 0 0 0,1 0 0 0 0,-1-1 0 0 0,1 1 0 0 0,-3-1 0 0 0,-13-6-150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4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0 604 15663 0 0,'0'0'356'0'0,"6"-14"860"0"0,188-256 5985 0 0,-192 268-7198 0 0,30-42 791 0 0,-3-2 0 0 0,-1 0 0 0 0,28-65 0 0 0,-50 97-166 0 0,0-1-1 0 0,6-26 1 0 0,-27 78-463 0 0,-39 112-165 0 0,2-7 0 0 0,-4 22 0 0 0,-50 166 0 0 0,97-300 0 0 0,-6 29 0 0 0,15-58 0 0 0,0-1 0 0 0,0 0 0 0 0,-1 1 0 0 0,1-1 0 0 0,0 0 0 0 0,0 1 0 0 0,0-1 0 0 0,0 1 0 0 0,0-1 0 0 0,0 0 0 0 0,0 1 0 0 0,0-1 0 0 0,0 1 0 0 0,0-1 0 0 0,0 0 0 0 0,0 1 0 0 0,0-1 0 0 0,0 0 0 0 0,0 1 0 0 0,0-1 0 0 0,0 1 0 0 0,0-1 0 0 0,1 0 0 0 0,-1 1 0 0 0,0-1 0 0 0,0 0 0 0 0,0 1 0 0 0,1-1 0 0 0,-1 0 0 0 0,0 1 0 0 0,0-1 0 0 0,1 0 0 0 0,-1 0 0 0 0,0 1 0 0 0,1-1 0 0 0,4-1 0 0 0,-2-1 0 0 0,0 1 0 0 0,0 0 0 0 0,0-1 0 0 0,0 0 0 0 0,0 0 0 0 0,-1 0 0 0 0,1 0 0 0 0,0 0 0 0 0,-1 0 0 0 0,0 0 0 0 0,3-4 0 0 0,22-31 0 0 0,-11 12 0 0 0,0-2 0 0 0,-2 0 0 0 0,-1 0 0 0 0,-1-1 0 0 0,-2-1 0 0 0,8-31 0 0 0,-9 23 931 0 0,-9 35-422 0 0,0 2-66 0 0,-8 8-278 0 0,2 0-165 0 0,0 1 0 0 0,0 0 0 0 0,0 1 0 0 0,1-1 0 0 0,1 1 0 0 0,0 0 0 0 0,0 1 0 0 0,1-1 0 0 0,0 0 0 0 0,1 1 0 0 0,0 0 0 0 0,-1 18 0 0 0,3-25 0 0 0,0 1 0 0 0,1-1 0 0 0,-1 1 0 0 0,1-1 0 0 0,0 0 0 0 0,0 0 0 0 0,0 1 0 0 0,4 7 0 0 0,-4-11 0 0 0,-1 1 0 0 0,1 0 0 0 0,0-1 0 0 0,0 1 0 0 0,0-1 0 0 0,0 1 0 0 0,0-1 0 0 0,1 0 0 0 0,-1 0 0 0 0,0 1 0 0 0,0-1 0 0 0,1 0 0 0 0,-1 0 0 0 0,1 0 0 0 0,-1 0 0 0 0,1 0 0 0 0,0-1 0 0 0,-1 1 0 0 0,1 0 0 0 0,0-1 0 0 0,-1 1 0 0 0,1-1 0 0 0,0 0 0 0 0,3 1 0 0 0,1-2-7 0 0,-1 1-1 0 0,1-1 1 0 0,0 0 0 0 0,0-1-1 0 0,-1 1 1 0 0,1-1 0 0 0,0 0-1 0 0,-1-1 1 0 0,0 1 0 0 0,7-5-1 0 0,6-5-127 0 0,23-20 0 0 0,-34 26 85 0 0,22-18 128 0 0,-1-2 1 0 0,27-31 0 0 0,-55 56-77 0 0,0 1 0 0 0,0 0 0 0 0,0 0 0 0 0,0 0 1 0 0,0 0-1 0 0,0 0 0 0 0,0 0 0 0 0,0 0 1 0 0,0-1-1 0 0,0 1 0 0 0,0 0 0 0 0,0 0 0 0 0,1 0 1 0 0,-1 0-1 0 0,0 0 0 0 0,0 0 0 0 0,0 0 0 0 0,0 0 1 0 0,0 0-1 0 0,0 0 0 0 0,0-1 0 0 0,0 1 0 0 0,0 0 1 0 0,1 0-1 0 0,-1 0 0 0 0,0 0 0 0 0,0 0 0 0 0,0 0 1 0 0,0 0-1 0 0,0 0 0 0 0,0 0 0 0 0,0 0 0 0 0,1 0 1 0 0,-1 0-1 0 0,0 0 0 0 0,0 0 0 0 0,0 0 0 0 0,0 0 1 0 0,0 0-1 0 0,0 0 0 0 0,0 0 0 0 0,1 0 0 0 0,-1 0 1 0 0,0 0-1 0 0,0 0 0 0 0,0 0 0 0 0,0 1 0 0 0,0-1 1 0 0,0 0-1 0 0,1 8 46 0 0,-4 11-41 0 0,3-19-7 0 0,-5 22 0 0 0,-20 107 0 0 0,23-114 0 0 0,5-1 0 0 0,5-2 0 0 0,-7-11 0 0 0,1 0 0 0 0,0 1 0 0 0,0-1 0 0 0,0 0 0 0 0,1 0 0 0 0,-1 0 0 0 0,0-1 0 0 0,0 1 0 0 0,1 0 0 0 0,-1-1 0 0 0,0 1 0 0 0,0-1 0 0 0,1 0 0 0 0,-1 0 0 0 0,1 0 0 0 0,-1 0 0 0 0,0 0 0 0 0,1-1 0 0 0,-1 1 0 0 0,0-1 0 0 0,0 1 0 0 0,1-1 0 0 0,1-1 0 0 0,7-2 0 0 0,-1-1 0 0 0,0 0 0 0 0,14-9 0 0 0,13-11 0 0 0,-1-2 0 0 0,50-47 0 0 0,-64 52 0 0 0,-1-2 0 0 0,-1 0 0 0 0,-2-1 0 0 0,0-1 0 0 0,-1-1 0 0 0,-2-1 0 0 0,-1 0 0 0 0,-1 0 0 0 0,-1-1 0 0 0,12-50 0 0 0,-19 63 0 0 0,-1 4 0 0 0,-1 0 0 0 0,3-25 0 0 0,-19 65 0 0 0,-12 43 0 0 0,-34 101 0 0 0,46-128 0 0 0,-12 90 0 0 0,23-121 0 0 0,-3 38 0 0 0,5-46 0 0 0,0-1 0 0 0,1 0 0 0 0,-1 0 0 0 0,1 0 0 0 0,-1 0 0 0 0,1 0 0 0 0,0 0 0 0 0,1-1 0 0 0,2 8 0 0 0,-3-10-75 0 0,-1 0 1 0 0,1 0-1 0 0,-1 0 1 0 0,1 0-1 0 0,0 0 0 0 0,-1 0 1 0 0,1 0-1 0 0,0 0 0 0 0,0 0 1 0 0,0-1-1 0 0,0 1 1 0 0,-1 0-1 0 0,1 0 0 0 0,0-1 1 0 0,0 1-1 0 0,1-1 0 0 0,-1 1 1 0 0,0-1-1 0 0,0 1 1 0 0,0-1-1 0 0,0 0 0 0 0,0 0 1 0 0,0 1-1 0 0,1-1 1 0 0,-1 0-1 0 0,0 0 0 0 0,0 0 1 0 0,3 0-1 0 0,-2-1-222 0 0,0 0-1 0 0,1 0 1 0 0,-1 0 0 0 0,0 0-1 0 0,0 0 1 0 0,0 0 0 0 0,0-1-1 0 0,3-1 1 0 0,-2 0-413 0 0,0 0 0 0 0,0 0 1 0 0,0 0-1 0 0,4-6 0 0 0,3-6-7821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4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21191 0 0,'0'0'464'0'0,"0"0"96"0"0,0 0 16 0 0,0 0 32 0 0,0 0-488 0 0,14-5-120 0 0,-14 5 0 0 0,12-3 0 0 0,2 0 0 0 0,2-2 0 0 0,-3-1 0 0 0,3-2 0 0 0,1-2-800 0 0,5-1-176 0 0,29-21-40 0 0,-11 5-8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4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133 316 15663 0 0,'-9'6'675'0'0,"-2"0"-1"0"0,1 0 0 0 0,-20 7 0 0 0,25-11 319 0 0,-1 0 1 0 0,0-1-1 0 0,0 0 0 0 0,1 0 0 0 0,-12 0 0 0 0,16-1-933 0 0,0 0 1 0 0,0 0-1 0 0,0 0 0 0 0,0 0 1 0 0,0-1-1 0 0,0 1 0 0 0,0 0 1 0 0,0-1-1 0 0,0 1 0 0 0,0-1 1 0 0,0 1-1 0 0,0-1 0 0 0,0 0 0 0 0,0 1 1 0 0,0-1-1 0 0,0 0 0 0 0,1 0 1 0 0,-1 1-1 0 0,0-1 0 0 0,0 0 1 0 0,1 0-1 0 0,-1 0 0 0 0,0-1 0 0 0,0 0 29 0 0,0 0 0 0 0,1 1-1 0 0,-1-1 1 0 0,1 0 0 0 0,-1 0-1 0 0,1 1 1 0 0,-1-1-1 0 0,1 0 1 0 0,0 0 0 0 0,0 0-1 0 0,0 1 1 0 0,0-1-1 0 0,1-3 1 0 0,3-11 93 0 0,1 0 0 0 0,1 1 0 0 0,0-1 0 0 0,1 1 0 0 0,1 0 0 0 0,1 1 0 0 0,15-21 0 0 0,1 3 418 0 0,57-55 0 0 0,-80 84-600 0 0,6-4 0 0 0,0 0 0 0 0,0 0 0 0 0,1 0 0 0 0,11-6 0 0 0,-18 12 0 0 0,0 0 0 0 0,0 0 0 0 0,0 0 0 0 0,1 0 0 0 0,-1 0 0 0 0,0 1 0 0 0,0-1 0 0 0,0 1 0 0 0,1 0 0 0 0,-1 0 0 0 0,3 0 0 0 0,-3 0 0 0 0,-1 0 0 0 0,1 1 0 0 0,-1-1 0 0 0,1 1 0 0 0,-1-1 0 0 0,1 1 0 0 0,-1 0 0 0 0,0-1 0 0 0,0 1 0 0 0,1 0 0 0 0,-1 0 0 0 0,0 0 0 0 0,0 0 0 0 0,0 0 0 0 0,0 0 0 0 0,0 0 0 0 0,0 0 0 0 0,0 1 0 0 0,1 0 0 0 0,0 4 0 0 0,1-1 0 0 0,-1 0 0 0 0,1 1 0 0 0,-2 0 0 0 0,1-1 0 0 0,-1 1 0 0 0,1 0 0 0 0,-2 0 0 0 0,1 0 0 0 0,-1 0 0 0 0,0 8 0 0 0,-1 9 0 0 0,-8 35 0 0 0,8-52 0 0 0,-4 21 0 0 0,-2 0 0 0 0,-1 0 0 0 0,-1-1 0 0 0,-1 0 0 0 0,-21 38 0 0 0,71-132 0 0 0,3 2 0 0 0,70-83 0 0 0,-98 132 0 0 0,0 0 0 0 0,29-24 0 0 0,-44 41 0 0 0,1-1 0 0 0,-1 1 0 0 0,1 0 0 0 0,0-1 0 0 0,-1 1 0 0 0,1 0 0 0 0,0-1 0 0 0,-1 1 0 0 0,1 0 0 0 0,0 0 0 0 0,-1-1 0 0 0,1 1 0 0 0,0 0 0 0 0,1 0 0 0 0,-2 0 0 0 0,1 0 0 0 0,0 0 0 0 0,-1 0 0 0 0,1 1 0 0 0,-1-1 0 0 0,1 0 0 0 0,-1 0 0 0 0,1 1 0 0 0,-1-1 0 0 0,1 0 0 0 0,-1 1 0 0 0,1-1 0 0 0,-1 0 0 0 0,1 1 0 0 0,-1-1 0 0 0,1 1 0 0 0,-1-1 0 0 0,0 1 0 0 0,1-1 0 0 0,-1 1 0 0 0,2 2 0 0 0,-1 0 0 0 0,-1 0 0 0 0,1 0 0 0 0,0 0 0 0 0,-1 0 0 0 0,1 0 0 0 0,-1 1 0 0 0,0 5 0 0 0,-3 29 0 0 0,2-32 0 0 0,-2 9 0 0 0,0 0 0 0 0,-1 0 0 0 0,-6 15 0 0 0,6-20 0 0 0,1-1 0 0 0,0 2 0 0 0,0-1 0 0 0,1 0 0 0 0,0 1 0 0 0,1-1 0 0 0,0 0 0 0 0,1 17 0 0 0,3-14 0 0 0,4-1 0 0 0,-6-10 0 0 0,1-1 0 0 0,-1 0 0 0 0,0 0 0 0 0,1 0 0 0 0,-1 0 0 0 0,1 0 0 0 0,0 0 0 0 0,-1 0 0 0 0,1 0 0 0 0,0 0 0 0 0,-1-1 0 0 0,1 1 0 0 0,0-1 0 0 0,0 1 0 0 0,0-1 0 0 0,-1 0 0 0 0,1 0 0 0 0,0 0 0 0 0,0 0 0 0 0,0 0 0 0 0,0 0 0 0 0,-1 0 0 0 0,1 0 0 0 0,0-1 0 0 0,0 1 0 0 0,1-2 0 0 0,7-1 0 0 0,-1-1 0 0 0,-1 0 0 0 0,17-10 0 0 0,-12 6 0 0 0,14-8 0 0 0,-2-1 0 0 0,0-1 0 0 0,-1-2 0 0 0,-1 0 0 0 0,39-44 0 0 0,-57 58 0 0 0,-1 0 0 0 0,1 0 0 0 0,-1-1 0 0 0,0 1 0 0 0,-1-1 0 0 0,1 0 0 0 0,-1 0 0 0 0,-1 0 0 0 0,1 0 0 0 0,1-13 0 0 0,-3 20 0 0 0,-1-1 0 0 0,0 1 0 0 0,0 0 0 0 0,0 0 0 0 0,0-1 0 0 0,0 1 0 0 0,0 0 0 0 0,0 0 0 0 0,0-1 0 0 0,0 1 0 0 0,0 0 0 0 0,0-1 0 0 0,0 1 0 0 0,0 0 0 0 0,0 0 0 0 0,0-1 0 0 0,0 1 0 0 0,0 0 0 0 0,0-1 0 0 0,-1 1 0 0 0,1 0 0 0 0,0 0 0 0 0,0-1 0 0 0,0 1 0 0 0,0 0 0 0 0,0 0 0 0 0,-1 0 0 0 0,1-1 0 0 0,0 1 0 0 0,0 0 0 0 0,0 0 0 0 0,-1 0 0 0 0,1 0 0 0 0,0-1 0 0 0,0 1 0 0 0,-1 0 0 0 0,1 0 0 0 0,-5 1 0 0 0,2 0 0 0 0,-1 1 0 0 0,1-1 0 0 0,0 1 0 0 0,0 0 0 0 0,0 0 0 0 0,0 0 0 0 0,0 0 0 0 0,0 0 0 0 0,0 0 0 0 0,1 1 0 0 0,-4 4 0 0 0,-25 35 0 0 0,20-26 0 0 0,1-2 0 0 0,1 1 0 0 0,0 0 0 0 0,-8 22 0 0 0,13-27 0 0 0,1-1 0 0 0,0 0 0 0 0,1 1 0 0 0,0-1 0 0 0,1 1 0 0 0,-1-1 0 0 0,2 16 0 0 0,0-23-40 0 0,0 0 1 0 0,0 1-1 0 0,0-1 0 0 0,0 0 0 0 0,1 0 1 0 0,-1 0-1 0 0,1 1 0 0 0,0-1 0 0 0,0 0 1 0 0,0 0-1 0 0,0 0 0 0 0,0 0 0 0 0,0 0 1 0 0,0-1-1 0 0,0 1 0 0 0,1 0 0 0 0,-1 0 1 0 0,4 2-1 0 0,-3-3-99 0 0,0 1 0 0 0,1-1 1 0 0,0 1-1 0 0,-1-1 0 0 0,1 0 1 0 0,0 0-1 0 0,-1-1 0 0 0,1 1 1 0 0,0 0-1 0 0,0-1 0 0 0,0 0 1 0 0,5 1-1 0 0,1-2-357 0 0,0 0 0 0 0,1 0-1 0 0,-1-1 1 0 0,0 0 0 0 0,0-1 0 0 0,0 0-1 0 0,15-7 1 0 0,0-3-2235 0 0,26-18 1 0 0,-42 26 2197 0 0,38-26-2537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0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88 8287 0 0,'0'0'191'0'0,"0"0"26"0"0,0 0 9 0 0,1-1-34 0 0,2-5-10 0 0,-2 5 199 0 0,0 0 0 0 0,0 1 0 0 0,1-1 1 0 0,-1 0-1 0 0,0 0 0 0 0,0 1 0 0 0,0-1 0 0 0,0 0 0 0 0,1 1 0 0 0,1-1 0 0 0,7-4 327 0 0,4-5 4033 0 0,2-2-2822 0 0,-16 11-1475 0 0,2 1-289 0 0,3-1-66 0 0,1 0 463 0 0,-4 0-437 0 0,0 1 0 0 0,0-1 0 0 0,0 1 0 0 0,0-1 1 0 0,0 0-1 0 0,0 0 0 0 0,0 0 0 0 0,0 0 0 0 0,0 0 0 0 0,0 0 0 0 0,0 0 0 0 0,2-3 0 0 0,2-2 462 0 0,-5 4-477 0 0,0 1 0 0 0,0 0 0 0 0,0 0 0 0 0,0 0-1 0 0,1 0 1 0 0,-1 0 0 0 0,0 0 0 0 0,0 0 0 0 0,1 1 0 0 0,-1-1 0 0 0,1 0 0 0 0,-1 1 0 0 0,3-2 0 0 0,4-2-100 0 0,-2 0 72 0 0,-5 3 299 0 0,-1 1 117 0 0,0 0 21 0 0,0 0-66 0 0,-2 3-290 0 0,-9 7-141 0 0,4-3-12 0 0,1-1 0 0 0,-1 2 92 0 0,0-1-1 0 0,1 1 0 0 0,0 0 1 0 0,0 1-1 0 0,1 0 1 0 0,-5 10-1 0 0,2 1 447 0 0,-9 29-1 0 0,2-1-204 0 0,-34 78-333 0 0,25-59 0 0 0,-23 64 0 0 0,16-15 0 0 0,19-72 0 0 0,0 4 0 0 0,-6 56 0 0 0,16-71 0 0 0,2 0 0 0 0,0-1 0 0 0,3 1 0 0 0,0-1 0 0 0,14 51 0 0 0,-13-59 339 0 0,2 0-1 0 0,1-1 1 0 0,1 1 0 0 0,1-1-1 0 0,16 28 1 0 0,-19-42-323 0 0,-2-5-16 0 0,-1 0 0 0 0,2 0 0 0 0,-1-1 0 0 0,6 5 0 0 0,-9-8 0 0 0,6 3 0 0 0,0-3 0 0 0,2-2 0 0 0,-3-4 0 0 0,-4-2 0 0 0,-4-5 0 0 0,-1 11 0 0 0,2 2 0 0 0,-22-21-4095 0 0,10 8-1608 0 0,3 4-3731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4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 15663 0 0,'0'0'719'0'0,"0"0"-20"0"0,-2 0-449 0 0,-5 0 185 0 0,-1 0-1 0 0,1 0 1 0 0,0 1-1 0 0,-1 0 1 0 0,1 0-1 0 0,0 0 1 0 0,0 1 0 0 0,0 0-1 0 0,0 1 1 0 0,0 0-1 0 0,-9 5 1 0 0,-10 7 1930 0 0,-36 26 0 0 0,39-25-2085 0 0,8-4-276 0 0,1 0 0 0 0,0 0 0 0 0,1 2 0 0 0,1 0 0 0 0,0 0 0 0 0,1 1-1 0 0,0 0 1 0 0,-9 19 0 0 0,18-29-4 0 0,-1 0 0 0 0,1 0 0 0 0,-3 10 0 0 0,5-5 0 0 0,6-1 0 0 0,4-3 0 0 0,3-3 0 0 0,-5-4 0 0 0,-1 1 0 0 0,1-1 0 0 0,-1-1 0 0 0,1 0 0 0 0,-1 0 0 0 0,0 0 0 0 0,12-6 0 0 0,-4 0 0 0 0,0 0 0 0 0,19-14 0 0 0,-20 10 0 0 0,-7 9 0 0 0,-4 2 0 0 0,-3 1 0 0 0,1-1 0 0 0,-1 1 0 0 0,0 0 0 0 0,1 0 0 0 0,-1 0 0 0 0,0 0 0 0 0,1-1 0 0 0,-1 1 0 0 0,0 0 0 0 0,1 0 0 0 0,-1 0 0 0 0,0 0 0 0 0,1 0 0 0 0,-1 0 0 0 0,0 0 0 0 0,1 0 0 0 0,-1 0 0 0 0,0 0 0 0 0,1 0 0 0 0,-1 0 0 0 0,0 0 0 0 0,1 0 0 0 0,-1 1 0 0 0,0-1 0 0 0,1 0 0 0 0,-1 0 0 0 0,0 0 0 0 0,1 0 0 0 0,-1 1 0 0 0,0-1 0 0 0,1 0 0 0 0,-1 0 0 0 0,0 1 0 0 0,0-1 0 0 0,0 0 0 0 0,1 0 0 0 0,-1 1 0 0 0,0-1 0 0 0,0 0 0 0 0,0 1 0 0 0,1-1 0 0 0,-1 0 0 0 0,0 1 0 0 0,0-1 0 0 0,0 0 0 0 0,0 1 0 0 0,0-1 0 0 0,0 0 0 0 0,0 1 0 0 0,0-1 0 0 0,0 0 0 0 0,0 1 0 0 0,0-1 0 0 0,0 0 0 0 0,0 1 0 0 0,0-1 0 0 0,0 1 0 0 0,0-1 0 0 0,0 1 0 0 0,-1-1 0 0 0,2 19 263 0 0,-1 0 0 0 0,-1 0-1 0 0,-6 37 1 0 0,1-15 150 0 0,-1-2-265 0 0,-1-2 0 0 0,-2 1 0 0 0,-17 39-1 0 0,16-45-130 0 0,-2 4-17 0 0,-2-1 0 0 0,-1 0 0 0 0,-1-2 0 0 0,-2 1 0 0 0,-41 52 0 0 0,56-82 0 0 0,0 0 0 0 0,0 0 0 0 0,0 0 0 0 0,-5 4 0 0 0,-3-1 0 0 0,-1-8-64 0 0,11 0-5 0 0,0 0-1 0 0,1 1 1 0 0,-1-1 0 0 0,1 0-1 0 0,-1 0 1 0 0,1 0-1 0 0,0 0 1 0 0,-1 0 0 0 0,1 0-1 0 0,0-1 1 0 0,0 1 0 0 0,0 0-1 0 0,-1-1 1 0 0,2 1-1 0 0,-1 0 1 0 0,0-1 0 0 0,0 1-1 0 0,0-1 1 0 0,1 0 0 0 0,-1 1-1 0 0,1-1 1 0 0,-1 0-1 0 0,1 1 1 0 0,-1-1 0 0 0,1 0-1 0 0,0 1 1 0 0,0-1 0 0 0,0 0-1 0 0,1-3 1 0 0,-1-2-453 0 0,1 1 1 0 0,0-1 0 0 0,1 1-1 0 0,-1-1 1 0 0,1 1 0 0 0,4-9-1 0 0,8-11-5467 0 0,1-1-1723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4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209 481 21191 0 0,'1'-1'480'0'0,"3"-4"-88"0"0,1-1-1 0 0,-1 0 0 0 0,0 0 1 0 0,-1 0-1 0 0,0 0 1 0 0,0-1-1 0 0,0 1 1 0 0,0-1-1 0 0,-1 0 1 0 0,-1 0-1 0 0,3-9 0 0 0,-4 15 563 0 0,-6-4 255 0 0,5 4-1189 0 0,0 1 0 0 0,0-1 0 0 0,-1 1 0 0 0,1-1 1 0 0,0 1-1 0 0,-1-1 0 0 0,1 1 0 0 0,0 0 0 0 0,-1 0 0 0 0,1-1 0 0 0,0 1 0 0 0,-1 0 0 0 0,1 0 1 0 0,-1 1-1 0 0,1-1 0 0 0,0 0 0 0 0,-1 0 0 0 0,1 1 0 0 0,0-1 0 0 0,-1 1 0 0 0,1-1 0 0 0,0 1 1 0 0,0-1-1 0 0,-1 1 0 0 0,1 0 0 0 0,0 0 0 0 0,0-1 0 0 0,0 1 0 0 0,-1 2 0 0 0,-6 3 103 0 0,1 1 1 0 0,-1 1-1 0 0,-5 8 0 0 0,6-8-87 0 0,-18 22-36 0 0,1 2 0 0 0,2 0 0 0 0,1 1 0 0 0,-33 70 0 0 0,51-97 0 0 0,1-1 0 0 0,0 1 0 0 0,0 0 0 0 0,1 0 0 0 0,-1 0 0 0 0,1 0 0 0 0,1 0 0 0 0,-1 0 0 0 0,1 0 0 0 0,0 0 0 0 0,1 10 0 0 0,0-15 0 0 0,-1 0 0 0 0,0 0 0 0 0,1 0 0 0 0,-1 0 0 0 0,0 0 0 0 0,1 0 0 0 0,-1 0 0 0 0,1 0 0 0 0,0 0 0 0 0,-1 0 0 0 0,1 0 0 0 0,0-1 0 0 0,0 1 0 0 0,-1 0 0 0 0,1-1 0 0 0,0 1 0 0 0,0 0 0 0 0,0-1 0 0 0,0 1 0 0 0,0-1 0 0 0,0 1 0 0 0,0-1 0 0 0,0 0 0 0 0,0 1 0 0 0,0-1 0 0 0,0 0 0 0 0,0 0 0 0 0,0 0 0 0 0,0 1 0 0 0,0-1 0 0 0,0 0 0 0 0,0-1 0 0 0,0 1 0 0 0,0 0 0 0 0,0 0 0 0 0,0 0 0 0 0,0-1 0 0 0,0 1 0 0 0,1-1 0 0 0,5-1 0 0 0,0-1 0 0 0,0 0 0 0 0,0-1 0 0 0,8-5 0 0 0,-12 7 0 0 0,13-8 0 0 0,-1-2 0 0 0,0 0 0 0 0,19-18 0 0 0,34-46 0 0 0,-20 21 0 0 0,-19 25 0 0 0,-16 18 0 0 0,20-25 0 0 0,-25 29 0 0 0,-8 7 0 0 0,0 1 0 0 0,0 0 0 0 0,1 0 0 0 0,-1 0 0 0 0,0-1 0 0 0,0 1 0 0 0,1 0 0 0 0,-1 0 0 0 0,0 0 0 0 0,0 0 0 0 0,1 0 0 0 0,-1-1 0 0 0,0 1 0 0 0,1 0 0 0 0,-1 0 0 0 0,0 0 0 0 0,1 0 0 0 0,-1 0 0 0 0,0 0 0 0 0,1 0 0 0 0,-1 0 0 0 0,0 0 0 0 0,1 0 0 0 0,-1 0 0 0 0,1 1 0 0 0,-1-1 0 0 0,1 1 0 0 0,0 0 0 0 0,-1-1 0 0 0,1 1 0 0 0,-1 0 0 0 0,1-1 0 0 0,-1 1 0 0 0,1 0 0 0 0,-1 0 0 0 0,0 0 0 0 0,0 0 0 0 0,1-1 0 0 0,-1 1 0 0 0,0 0 0 0 0,0 0 0 0 0,0 0 0 0 0,0 0 0 0 0,0 0 0 0 0,0 0 0 0 0,0-1 0 0 0,0 1 0 0 0,0 0 0 0 0,0 0 0 0 0,-1 1 0 0 0,-7 27 0 0 0,4-19 0 0 0,0 4 11 0 0,1-1 0 0 0,-3 22 0 0 0,5-31-23 0 0,1 0-1 0 0,0 1 0 0 0,0-1 0 0 0,0 0 0 0 0,0 0 0 0 0,1 0 1 0 0,-1 0-1 0 0,1 0 0 0 0,0 0 0 0 0,1-1 0 0 0,-1 1 1 0 0,4 7-1 0 0,-4-9-683 0 0,-1-2-258 0 0,14-3-1010 0 0,-4 0 1602 0 0,-1 0-1 0 0,1-1 1 0 0,-1-1-1 0 0,14-8 0 0 0,35-26-196 0 0,-44 29 590 0 0,20-15-31 0 0,-2-1 0 0 0,57-60 0 0 0,-68 63 0 0 0,-1-2 0 0 0,-1-1 0 0 0,-2 0 0 0 0,22-44 0 0 0,-37 65 36 0 0,55-117-162 0 0,-47 97 751 0 0,-1 0-1 0 0,-2-1 1 0 0,6-26-1 0 0,-13 50-112 0 0,-8 13 512 0 0,-3 5-786 0 0,2 1 0 0 0,0 0 0 0 0,-8 22 0 0 0,-16 58 819 0 0,21-59-922 0 0,-28 79-135 0 0,-39 133 0 0 0,62-194 0 0 0,16-48 0 0 0,4-7 0 0 0,2-4 0 0 0,1-1 0 0 0,-1-1 0 0 0,0 1 0 0 0,8-11 0 0 0,6-5 0 0 0,43-38 376 0 0,19-18 682 0 0,-66 64-905 0 0,1 0 1 0 0,0 1-1 0 0,31-15 1 0 0,-47 26-154 0 0,7-4 0 0 0,0 1 0 0 0,0 0 0 0 0,0 1 0 0 0,0 0 0 0 0,10-3 0 0 0,-15 5 0 0 0,-1 0 0 0 0,1 0 0 0 0,-1 0 0 0 0,1 0 0 0 0,-1 0 0 0 0,1 0 0 0 0,-1 0 0 0 0,1 1 0 0 0,-1-1 0 0 0,1 0 0 0 0,-1 1 0 0 0,0-1 0 0 0,1 1 0 0 0,-1 0 0 0 0,1-1 0 0 0,-1 1 0 0 0,0 0 0 0 0,0 0 0 0 0,1 0 0 0 0,-1 0 0 0 0,0 0 0 0 0,0 0 0 0 0,0 0 0 0 0,0 0 0 0 0,0 1 0 0 0,0-1 0 0 0,-1 0 0 0 0,1 0 0 0 0,0 1 0 0 0,-1-1 0 0 0,1 1 0 0 0,0-1 0 0 0,-1 2 0 0 0,2 4 0 0 0,0 1 0 0 0,-1 0 0 0 0,0-1 0 0 0,-1 1 0 0 0,1 0 0 0 0,-1-1 0 0 0,-1 1 0 0 0,0 0 0 0 0,0 0 0 0 0,-3 11 0 0 0,-1-2 0 0 0,0 0 0 0 0,-2-1 0 0 0,-12 25 0 0 0,17-35 0 0 0,1-4 0 0 0,0-1 0 0 0,0 1 0 0 0,0-1 0 0 0,0 1 0 0 0,0-1 0 0 0,0 1 0 0 0,0-1 0 0 0,0 1 0 0 0,0-1 0 0 0,-1 0 0 0 0,1 0 0 0 0,0 0 0 0 0,-4 2 0 0 0,5-3 0 0 0,0 1 0 0 0,-1-1 0 0 0,1 0 0 0 0,0 1 0 0 0,0-1 0 0 0,-1 0 0 0 0,1 0 0 0 0,-1 1 0 0 0,1-1 0 0 0,0 0 0 0 0,-1 0 0 0 0,1 0 0 0 0,0 1 0 0 0,-1-1 0 0 0,1 0 0 0 0,-1 0 0 0 0,1 0 0 0 0,-1 0 0 0 0,1 0 0 0 0,0 0 0 0 0,-1 0 0 0 0,1 0 0 0 0,-1 0 0 0 0,1 0 0 0 0,-1 0 0 0 0,1 0 0 0 0,0-1 0 0 0,-1 1 0 0 0,1 0 0 0 0,-1 0 0 0 0,1 0 0 0 0,0 0 0 0 0,-1-1 0 0 0,1 1 0 0 0,0 0 0 0 0,-1 0 0 0 0,1-1 0 0 0,0 1 0 0 0,-1-1 0 0 0,1 1 0 0 0,-2-1-166 0 0,1-1 0 0 0,-1 1 0 0 0,1-1-1 0 0,-1 0 1 0 0,1 1 0 0 0,0-1 0 0 0,-1 0 0 0 0,1 0-1 0 0,0 0 1 0 0,0 0 0 0 0,1 0 0 0 0,-1 0 0 0 0,0 0 0 0 0,1 0-1 0 0,-1 0 1 0 0,0-5 0 0 0,-1-37-3639 0 0,2 42 3671 0 0,3-33-8010 0 0,2 14 876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4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17503 0 0,'0'0'776'0'0,"0"0"160"0"0,0 0-744 0 0,0 0-192 0 0,-5 5 0 0 0,0 3 0 0 0,3 0 856 0 0,1 1 136 0 0,-2 4 24 0 0,1-2 8 0 0,0 0-824 0 0,2 0-200 0 0,2-1 0 0 0,0 1 0 0 0,1 0-776 0 0,3 0-200 0 0,4 0-40 0 0,-1-1-8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4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17503 0 0,'0'0'803'0'0,"0"0"-18"0"0,0 0-290 0 0,3-8 2078 0 0,-1 2-2256 0 0,0 1 0 0 0,0 0 0 0 0,0 0 0 0 0,1 0 0 0 0,0 1 0 0 0,0-1 0 0 0,4-5-1 0 0,31-30 3174 0 0,-7 7-2035 0 0,45-73 205 0 0,-46 63-1248 0 0,-30 43-412 0 0,0 0 0 0 0,0 0 0 0 0,0 0 0 0 0,0 0 0 0 0,0 0 0 0 0,0 0 0 0 0,0 0 0 0 0,0 0 0 0 0,0 0 0 0 0,0 0 0 0 0,0 0 0 0 0,0 0 0 0 0,0 1 0 0 0,0-1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0,0-1 0 0 0,0 1 0 0 0,0 0 0 0 0,0 0 0 0 0,0 0 0 0 0,0 0 0 0 0,0 0 0 0 0,0 0 0 0 0,0 0 0 0 0,0 0 0 0 0,0 0 0 0 0,0 0 0 0 0,0 7 0 0 0,-2 10 0 0 0,-35 91 0 0 0,28-76 0 0 0,-11 43 0 0 0,19-66 0 0 0,0-1 0 0 0,0 1 0 0 0,0-1 0 0 0,1 1 0 0 0,1-1 0 0 0,1 16 0 0 0,-1-22 0 0 0,-1-1 0 0 0,0 1 0 0 0,0 0 0 0 0,1-1 0 0 0,-1 1 0 0 0,1-1 0 0 0,0 1 0 0 0,-1 0 0 0 0,1-1 0 0 0,0 0 0 0 0,0 1 0 0 0,0-1 0 0 0,0 1 0 0 0,0-1 0 0 0,0 0 0 0 0,0 0 0 0 0,1 1 0 0 0,-1-1 0 0 0,0 0 0 0 0,1 0 0 0 0,-1 0 0 0 0,0-1 0 0 0,1 1 0 0 0,-1 0 0 0 0,1 0 0 0 0,0-1 0 0 0,-1 1 0 0 0,1-1 0 0 0,0 0 0 0 0,-1 1 0 0 0,1-1 0 0 0,0 0 0 0 0,-1 0 0 0 0,1 0 0 0 0,0 0 0 0 0,-1 0 0 0 0,1 0 0 0 0,0 0 0 0 0,2-2 0 0 0,3 0 0 0 0,0 0 0 0 0,0-1 0 0 0,0 0 0 0 0,0 0 0 0 0,-1 0 0 0 0,1-1 0 0 0,9-8 0 0 0,15-14 0 0 0,-2-2 0 0 0,0 0 0 0 0,33-46 0 0 0,-51 58 0 0 0,-1 0 0 0 0,-1 0 0 0 0,0-1 0 0 0,-1-1 0 0 0,-1 1 0 0 0,9-32 0 0 0,-15 44 0 0 0,0-1 0 0 0,0 0 0 0 0,-1 0 0 0 0,1-10 0 0 0,-1 12 0 0 0,0 4 0 0 0,0 0 0 0 0,0-1 0 0 0,0 1 0 0 0,0 0 0 0 0,0-1 0 0 0,0 1 0 0 0,0 0 0 0 0,0-1 0 0 0,0 1 0 0 0,0 0 0 0 0,0-1 0 0 0,0 1 0 0 0,-1 0 0 0 0,1-1 0 0 0,0 1 0 0 0,0 0 0 0 0,0-1 0 0 0,0 1 0 0 0,-1 0 0 0 0,1-1 0 0 0,0 1 0 0 0,0 0 0 0 0,0 0 0 0 0,-1-1 0 0 0,1 1 0 0 0,0 0 0 0 0,-1 0 0 0 0,1-1 0 0 0,0 1 0 0 0,0 0 0 0 0,-1 0 0 0 0,1 0 0 0 0,0 0 0 0 0,-1 0 0 0 0,1 0 0 0 0,0-1 0 0 0,-1 1 0 0 0,1 0 0 0 0,0 0 0 0 0,-1 0 0 0 0,1 0 0 0 0,-1 0 0 0 0,1 0 0 0 0,0 0 0 0 0,-1 0 0 0 0,1 0 0 0 0,0 1 0 0 0,-1-1 0 0 0,1 0 0 0 0,0 0 0 0 0,-1 0 0 0 0,1 0 0 0 0,0 0 0 0 0,0 1 0 0 0,-1-1 0 0 0,1 0 0 0 0,0 0 0 0 0,-1 0 0 0 0,1 1 0 0 0,0-1 0 0 0,-1 0 0 0 0,1 1 0 0 0,-4 1 0 0 0,0 1 0 0 0,0 0 0 0 0,0 1 0 0 0,1-1 0 0 0,-1 1 0 0 0,1-1 0 0 0,0 1 0 0 0,0 0 0 0 0,0 0 0 0 0,0 0 0 0 0,1 1 0 0 0,0-1 0 0 0,0 1 0 0 0,0-1 0 0 0,0 1 0 0 0,-1 7 0 0 0,2-10 0 0 0,1 0 0 0 0,-1 1 0 0 0,1-1 0 0 0,0 1 0 0 0,0-1 0 0 0,-1 0 0 0 0,1 1 0 0 0,1-1 0 0 0,-1 0 0 0 0,0 1 0 0 0,1-1 0 0 0,-1 0 0 0 0,1 1 0 0 0,0-1 0 0 0,0 0 0 0 0,0 0 0 0 0,0 0 0 0 0,0 1 0 0 0,0-1 0 0 0,0 0 0 0 0,1-1 0 0 0,-1 1 0 0 0,1 0 0 0 0,-1 0 0 0 0,1-1 0 0 0,0 1 0 0 0,0 0 0 0 0,0-1 0 0 0,0 0 0 0 0,0 0 0 0 0,0 1 0 0 0,0-1 0 0 0,0 0 0 0 0,0-1 0 0 0,4 2 0 0 0,1 0 0 0 0,1-1 0 0 0,0 0 0 0 0,0 0 0 0 0,0-1 0 0 0,0 0 0 0 0,0 0 0 0 0,-1-1 0 0 0,1 0 0 0 0,12-3 0 0 0,-7 1 0 0 0,-1-1 0 0 0,1 0 0 0 0,-1-1 0 0 0,22-13 0 0 0,-29 16 0 0 0,1-2 0 0 0,0 0 0 0 0,0-1 0 0 0,8-7 0 0 0,-10 6 0 0 0,-3 5-29 0 0,-1 1-1 0 0,0 0 1 0 0,0 0 0 0 0,0-1-1 0 0,0 1 1 0 0,1 0 0 0 0,-1 0-1 0 0,0-1 1 0 0,0 1 0 0 0,0 0-1 0 0,0-1 1 0 0,0 1 0 0 0,0 0-1 0 0,0-1 1 0 0,0 1 0 0 0,0 0-1 0 0,0-1 1 0 0,0 1 0 0 0,0 0-1 0 0,0-1 1 0 0,0 1 0 0 0,0 0-1 0 0,0-1 1 0 0,0 1 0 0 0,-1 0-1 0 0,1 0 1 0 0,0-1 0 0 0,0 1-1 0 0,0 0 1 0 0,0-1 0 0 0,-1 1-1 0 0,1 0 1 0 0,0 0 0 0 0,0 0-1 0 0,0-1 1 0 0,-1 1 0 0 0,1 0-1 0 0,0 0 1 0 0,0 0 0 0 0,-1-1-1 0 0,1 1 1 0 0,0 0 0 0 0,-1 0-1 0 0,1 0 1 0 0,0 0 0 0 0,-1 0-1 0 0,1 0 1 0 0,-8-4-7295 0 0,0 2-2544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4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13823 0 0,'0'0'315'0'0,"0"0"45"0"0,0 0 21 0 0,0 0-49 0 0,0 0-81 0 0,0 0 481 0 0,9-12 2273 0 0,29-35 2388 0 0,-25 28-4869 0 0,25-26-1 0 0,-8 17 700 0 0,-18 17-913 0 0,0 0-1 0 0,-1 0 1 0 0,-1-1-1 0 0,0 0 0 0 0,0-1 1 0 0,-1 0-1 0 0,-1 0 1 0 0,8-17-1 0 0,-17 28-295 0 0,-3 7-9 0 0,-10 14-6 0 0,9-13-1 0 0,1-2 2 0 0,-8 10 0 0 0,0 1 0 0 0,1 0 0 0 0,0 1 0 0 0,2 0 0 0 0,-15 30 0 0 0,22-39 0 0 0,0 0 0 0 0,0 0 0 0 0,1 0 0 0 0,0 0 0 0 0,0 12 0 0 0,0-16 0 0 0,1-2 0 0 0,0 0 0 0 0,0 0 0 0 0,0 1 0 0 0,0-1 0 0 0,0 0 0 0 0,0 0 0 0 0,0 0 0 0 0,0 0 0 0 0,1 0 0 0 0,-1 0 0 0 0,0 0 0 0 0,1 0 0 0 0,-1 0 0 0 0,0 0 0 0 0,1 0 0 0 0,0 0 0 0 0,-1 0 0 0 0,1 0 0 0 0,-1 0 0 0 0,1 0 0 0 0,0-1 0 0 0,1 2 0 0 0,-2-1 0 0 0,1 0 0 0 0,0 0 0 0 0,0 0 0 0 0,0 0 0 0 0,0 0 0 0 0,0 0 0 0 0,0 0 0 0 0,0 0 0 0 0,0 0 0 0 0,0 0 0 0 0,0-1 0 0 0,0 1 0 0 0,1-1 0 0 0,-1 1 0 0 0,0 0 0 0 0,1-1 0 0 0,-1 0 0 0 0,0 1 0 0 0,0-1 0 0 0,1 0 0 0 0,-1 0 0 0 0,1 0 0 0 0,-1 0 0 0 0,0 0 0 0 0,1 0 0 0 0,1 0 0 0 0,0-1 0 0 0,10 0-36 0 0,-1-1-1 0 0,1-1 1 0 0,-1 0-1 0 0,1-1 1 0 0,-1 0-1 0 0,0-1 1 0 0,-1 0-1 0 0,1-1 1 0 0,-1 0-1 0 0,17-13 1 0 0,-23 14-483 0 0,0 0 1 0 0,0 1 0 0 0,-1-2 0 0 0,1 1-1 0 0,-1 0 1 0 0,-1-1 0 0 0,1 0 0 0 0,-1 0-1 0 0,0 0 1 0 0,0 0 0 0 0,-1-1-1 0 0,0 1 1 0 0,2-8 0 0 0,-1-14-1529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4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19351 0 0,'0'0'439'0'0,"0"0"62"0"0,3-9 502 0 0,4-9-854 0 0,5-13 2728 0 0,-12 30-1923 0 0,0 1-289 0 0,0 0-121 0 0,0 0-28 0 0,1-1-72 0 0,-1 0-487 0 0,1 0-1 0 0,-1 0 1 0 0,1 1-1 0 0,-1-1 1 0 0,1 0-1 0 0,-1 0 1 0 0,1 1-1 0 0,0-1 1 0 0,-1 0-1 0 0,1 1 1 0 0,0-1-1 0 0,0 1 1 0 0,-1-1-1 0 0,1 1 1 0 0,0-1-1 0 0,0 1 1 0 0,0 0-1 0 0,0 0 1 0 0,0-1-1 0 0,0 1 1 0 0,-1 0-1 0 0,1 0 1 0 0,0 0-1 0 0,0 0 1 0 0,0 0-1 0 0,0 0 1 0 0,1 0-1 0 0,2 0-2769 0 0,-4 0 1280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5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56 15663 0 0,'2'0'356'0'0,"0"-1"-261"0"0,0 0 1 0 0,1 0-1 0 0,-1 0 0 0 0,1 0 0 0 0,0 1 1 0 0,-1-1-1 0 0,1 1 0 0 0,0 0 0 0 0,-1 0 1 0 0,5 0-1 0 0,-4 0 73 0 0,-2 0 103 0 0,0-1 0 0 0,0 1 0 0 0,0-1 0 0 0,0 1 0 0 0,0-1 0 0 0,0 1-1 0 0,0-1 1 0 0,0 0 0 0 0,0 0 0 0 0,0 1 0 0 0,0-1 0 0 0,0 0 0 0 0,-1 0 0 0 0,1 0 0 0 0,1-1-1 0 0,7-14 4644 0 0,-9 15-4882 0 0,0 1-1 0 0,0-1 1 0 0,-1 0 0 0 0,1 1 0 0 0,0-1-1 0 0,0 1 1 0 0,-1-1 0 0 0,1 1-1 0 0,-1-1 1 0 0,1 1 0 0 0,0-1-1 0 0,-1 1 1 0 0,1-1 0 0 0,-1 1-1 0 0,1-1 1 0 0,-1 1 0 0 0,1 0-1 0 0,-1-1 1 0 0,0 1 0 0 0,1 0-1 0 0,-2-1 1 0 0,-12-6 403 0 0,9 6-382 0 0,0 0 1 0 0,0 0-1 0 0,0 1 0 0 0,0-1 1 0 0,0 1-1 0 0,0 1 0 0 0,-10 0 0 0 0,-37 11 714 0 0,32-6-520 0 0,-15 1-30 0 0,17-3-139 0 0,-1 0 1 0 0,1 1-1 0 0,0 1 0 0 0,-25 12 0 0 0,-37 19-78 0 0,57-24 0 0 0,-27 22 0 0 0,49-35 1 0 0,1 0-1 0 0,-1 1 0 0 0,1-1 1 0 0,-1 0-1 0 0,1 1 1 0 0,-1-1-1 0 0,1 1 1 0 0,-1-1-1 0 0,1 1 1 0 0,0-1-1 0 0,-1 1 1 0 0,1-1-1 0 0,0 1 0 0 0,0-1 1 0 0,-1 1-1 0 0,1 1 1 0 0,3 3 7 0 0,9-1-80 0 0,-12-4 64 0 0,24 5-451 0 0,1-1 0 0 0,38 1-1 0 0,1 1-90 0 0,-26-2 550 0 0,-24-4 0 0 0,0 2 0 0 0,0 0 0 0 0,0 0 0 0 0,19 7 0 0 0,-29-8 0 0 0,-3-1 0 0 0,0 0 0 0 0,0 1 0 0 0,0-1 0 0 0,0 0 0 0 0,-1 1 0 0 0,1-1 0 0 0,0 1 0 0 0,0-1 0 0 0,0 1 0 0 0,0 0 0 0 0,-1-1 0 0 0,1 1 0 0 0,0 0 0 0 0,0-1 0 0 0,-1 1 0 0 0,1 0 0 0 0,-1 0 0 0 0,2 1 0 0 0,-1-1 16 0 0,0 0-1 0 0,-1 0 1 0 0,1 0-1 0 0,0 0 1 0 0,0 1-1 0 0,-1-1 1 0 0,1 0 0 0 0,-1 0-1 0 0,1 0 1 0 0,-1 1-1 0 0,1-1 1 0 0,-1 0-1 0 0,0 0 1 0 0,0 1 0 0 0,0-1-1 0 0,0 0 1 0 0,1 1-1 0 0,-2-1 1 0 0,1 2-1 0 0,0 0 54 0 0,-1-1-1 0 0,0 0 1 0 0,0 1-1 0 0,0-1 1 0 0,0 1-1 0 0,0-1 1 0 0,0 0-1 0 0,-1 0 1 0 0,-2 3-1 0 0,-2 2 131 0 0,-1 0 0 0 0,0 0 1 0 0,0-1-1 0 0,-11 7 0 0 0,-64 36-199 0 0,15-10 0 0 0,30-18 0 0 0,-50 21 0 0 0,-30 18 0 0 0,96-48 0 0 0,21-12 0 0 0,-1 0 0 0 0,1 1 0 0 0,0-1 0 0 0,0 0 0 0 0,0 0 0 0 0,-1 0 0 0 0,1 0 0 0 0,0 1 0 0 0,0-1 0 0 0,0 0 0 0 0,-1 0 0 0 0,1 1 0 0 0,0-1 0 0 0,0 0 0 0 0,0 0 0 0 0,0 1 0 0 0,0-1 0 0 0,0 0 0 0 0,0 0 0 0 0,-1 1 0 0 0,1-1 0 0 0,0 0 0 0 0,0 0 0 0 0,0 1 0 0 0,0-1 0 0 0,0 0 0 0 0,0 0 0 0 0,0 1 0 0 0,0-1 0 0 0,0 0 0 0 0,1 1 0 0 0,-1-1 0 0 0,0 0 0 0 0,0 0 0 0 0,0 1 0 0 0,0-1 0 0 0,0 0 0 0 0,0 0 0 0 0,0 1 0 0 0,1-1 0 0 0,-1 0 0 0 0,0 0 0 0 0,0 0 0 0 0,0 1 0 0 0,1-1 0 0 0,-1 0 0 0 0,0 0 0 0 0,0 0 0 0 0,0 0 0 0 0,1 0 0 0 0,-1 1 0 0 0,0-1 0 0 0,0 0 0 0 0,1 0 0 0 0,-1 0 0 0 0,0 0 0 0 0,1 0 0 0 0,-1 0 0 0 0,0 0 0 0 0,0 0 0 0 0,1 0 0 0 0,9 3 0 0 0,-1 0 0 0 0,1-1 0 0 0,-1-1 0 0 0,1 1 0 0 0,0-2 0 0 0,17 0 0 0 0,22 3 0 0 0,23 9 0 0 0,-60-10-57 0 0,0 1-1 0 0,1-2 1 0 0,-1 0 0 0 0,1-1-1 0 0,-1 0 1 0 0,16-2 0 0 0,-3-2-1063 0 0,-18 4 642 0 0,0-1 1 0 0,-1-1-1 0 0,11-2 0 0 0,-14 2-252 0 0,0 1 0 0 0,0 0-1 0 0,-1-1 1 0 0,1 0 0 0 0,0 0 0 0 0,-1 0-1 0 0,0 0 1 0 0,5-4 0 0 0,1-2-380 0 0,11-7-1448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5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 19351 0 0,'0'0'439'0'0,"-2"-1"62"0"0,-3 1-206 0 0,3 0-183 0 0,0 0 0 0 0,0 0 0 0 0,0 0 0 0 0,0-1 0 0 0,0 1 0 0 0,-1-1 0 0 0,1 0 0 0 0,-3-1 0 0 0,4 1 630 0 0,1 1 229 0 0,0 0 42 0 0,0 0-59 0 0,0 0-289 0 0,-2 2-549 0 0,1-1 1 0 0,0 1-1 0 0,0-1 1 0 0,0 1-1 0 0,0-1 0 0 0,0 1 1 0 0,1-1-1 0 0,-1 1 1 0 0,0 0-1 0 0,1 0 0 0 0,-1 2 1 0 0,0-3-10 0 0,-36 111 65 0 0,32-99-172 0 0,-11 20 0 0 0,12-24 0 0 0,-1-1 0 0 0,2 1 0 0 0,-1 0 0 0 0,1-1 0 0 0,-4 19 0 0 0,6-12 0 0 0,-1 0 0 0 0,-1 0 0 0 0,0-1 0 0 0,-1 1 0 0 0,0-1 0 0 0,-2 0 0 0 0,-8 18 0 0 0,13-30 0 0 0,0-1 0 0 0,1 1 0 0 0,-1-1 0 0 0,1 1 0 0 0,-1 0 0 0 0,1-1 0 0 0,-1 1 0 0 0,1 0 0 0 0,0-1 0 0 0,0 3 0 0 0,-3 11 0 0 0,0-7 0 0 0,10-5 0 0 0,-5-3 5 0 0,0 0 1 0 0,0 0-1 0 0,-1-1 0 0 0,1 1 1 0 0,0-1-1 0 0,0 1 1 0 0,0-1-1 0 0,0 0 0 0 0,0 1 1 0 0,-1-1-1 0 0,1 0 0 0 0,0 0 1 0 0,-1 0-1 0 0,1-1 0 0 0,1-1 1 0 0,23-23 267 0 0,-22 21-189 0 0,12-14 561 0 0,-7 9-409 0 0,0-1 0 0 0,1 1 0 0 0,10-8 0 0 0,152-119-220 0 0,-164 131-16 0 0,1 0 0 0 0,16-9 0 0 0,-25 15 2 0 0,0 0-1 0 0,0 0 1 0 0,0 0-1 0 0,0 0 1 0 0,0 0-1 0 0,0 0 1 0 0,0 0-1 0 0,1 0 1 0 0,-1 0-1 0 0,0 0 1 0 0,0 0-1 0 0,0 0 1 0 0,0 0-1 0 0,0 0 1 0 0,0-1-1 0 0,0 1 1 0 0,0 0-1 0 0,0 0 1 0 0,0 0-1 0 0,0 0 1 0 0,0 0-1 0 0,0 0 1 0 0,0 0-1 0 0,0 0 1 0 0,0 0-1 0 0,1 0 1 0 0,-1 0-1 0 0,0 0 1 0 0,0 0-1 0 0,0 0 1 0 0,0 0-1 0 0,0 0 1 0 0,0 0-1 0 0,0 0 1 0 0,0 0-1 0 0,0 0 1 0 0,0 0-1 0 0,0 0 1 0 0,0 0-1 0 0,0 0 1 0 0,0 0-1 0 0,1 0 1 0 0,-1 1-1 0 0,0-1 1 0 0,0 0-1 0 0,0 0 1 0 0,0 0 0 0 0,0 0-1 0 0,0 0 1 0 0,0 0-1 0 0,0 0 1 0 0,0 0-1 0 0,0 0 1 0 0,0 0-1 0 0,0 0 1 0 0,0 0-1 0 0,0 0 1 0 0,0 0-1 0 0,0 0 1 0 0,0 0-1 0 0,0 1 1 0 0,0-1-1 0 0,0 0 1 0 0,0 0-1 0 0,-3 6 240 0 0,-7 6 351 0 0,-45 46-144 0 0,-69 62-1370 0 0,86-94 2280 0 0,36-25-1560 0 0,2-1-248 0 0,0 0-50 0 0,0 0 58 0 0,2 1 293 0 0,-2-1 148 0 0,3 1-1 0 0,-1 0 0 0 0,0-1 0 0 0,1 1 0 0 0,-1-1 0 0 0,0 1 0 0 0,1-1 0 0 0,2 0 0 0 0,1-1 2 0 0,-1 0 0 0 0,1 0 0 0 0,-1 0 1 0 0,9-4-1 0 0,-4 1 0 0 0,-1 1 0 0 0,20-3 0 0 0,-26 5 0 0 0,0 1 0 0 0,-1-1 0 0 0,1 1 0 0 0,0 0 0 0 0,-1 0 0 0 0,1 0 0 0 0,0 1 0 0 0,-1-1 0 0 0,1 0 0 0 0,-1 1 0 0 0,1 0 0 0 0,0 0 0 0 0,-1-1 0 0 0,1 1 0 0 0,-1 1 0 0 0,4 1 0 0 0,0 5 0 0 0,-4-3 0 0 0,0 0 0 0 0,-1-1 0 0 0,0 1 0 0 0,0 0 0 0 0,0 0 0 0 0,0 0 0 0 0,-1 0 0 0 0,0 0 0 0 0,0 0 0 0 0,0 0 0 0 0,-1 0 0 0 0,1-1 0 0 0,-3 7 0 0 0,-1 26 0 0 0,7-24 0 0 0,1-11 0 0 0,-3-1 0 0 0,1 0 0 0 0,0-1 0 0 0,1 1 0 0 0,-1 0 0 0 0,0-1 0 0 0,0 1 0 0 0,1-1 0 0 0,-1 1 0 0 0,0-1 0 0 0,1 0 0 0 0,-1 0 0 0 0,0 0 0 0 0,1-1 0 0 0,-1 1 0 0 0,0 0 0 0 0,0-1 0 0 0,1 0 0 0 0,-1 1 0 0 0,0-1 0 0 0,4-2 0 0 0,3-1 0 0 0,1-1 0 0 0,16-11 0 0 0,-6 2 0 0 0,-10 8 0 0 0,0-1 0 0 0,0-1 0 0 0,-1 1 0 0 0,13-15 0 0 0,-7 6-18 0 0,29-23 1 0 0,-1 1 453 0 0,12-18 1155 0 0,-50 54-1591 0 0,-6 8 0 0 0,-2 6 0 0 0,-17 52 0 0 0,6-17 0 0 0,11-36 0 0 0,0 1 0 0 0,0-1 0 0 0,0 14 0 0 0,3-17 0 0 0,0-2 0 0 0,-2 0 0 0 0,7-4-133 0 0,-4-2-563 0 0,2-1-258 0 0,-2 0 750 0 0,1 1-1 0 0,0-1 1 0 0,0 0-1 0 0,-1 0 0 0 0,1 0 1 0 0,-1 0-1 0 0,1-1 0 0 0,-1 1 1 0 0,1 0-1 0 0,-1-1 1 0 0,0 1-1 0 0,0-1 0 0 0,1 1 1 0 0,-1-1-1 0 0,0 0 0 0 0,1-2 1 0 0,-1 2-105 0 0,0-1 0 0 0,1 1-1 0 0,-1 0 1 0 0,1 0 0 0 0,-1 0 0 0 0,1 0 0 0 0,2-2 0 0 0,0 0-253 0 0,9-11-974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5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 21191 0 0,'-19'0'1155'0'0,"-30"7"0"0"0,10-1-694 0 0,22-3 698 0 0,12-1 373 0 0,12-2-735 0 0,-4 0-786 0 0,1 0 0 0 0,-1-1 1 0 0,0 1-1 0 0,1-1 0 0 0,-1 0 0 0 0,5-2 1 0 0,1 0-327 0 0,-9 3 307 0 0,0 0 0 0 0,0 0 0 0 0,1 0 0 0 0,-1 0 0 0 0,0 0 1 0 0,0 0-1 0 0,0 0 0 0 0,0 0 0 0 0,0 0 0 0 0,0 0 0 0 0,0 0 0 0 0,0 0 1 0 0,1 0-1 0 0,-1 0 0 0 0,0 0 0 0 0,0 0 0 0 0,0 0 0 0 0,0 0 0 0 0,0 0 0 0 0,0-1 1 0 0,0 1-1 0 0,0 0 0 0 0,0 0 0 0 0,0 0 0 0 0,0 0 0 0 0,0 0 0 0 0,0 0 1 0 0,1 0-1 0 0,-1 0 0 0 0,0 0 0 0 0,0-1 0 0 0,0 1 0 0 0,0 0 0 0 0,0 0 1 0 0,0 0-1 0 0,0 0 0 0 0,0 0 0 0 0,0 0 0 0 0,0 0 0 0 0,0-1 0 0 0,0 1 0 0 0,0 0 1 0 0,0 0-1 0 0,0 0 0 0 0,-1 0 0 0 0,1 0 0 0 0,0 0 0 0 0,0 0 0 0 0,0-1 1 0 0,0-2-1870 0 0,3 2-4118 0 0,12-2-2163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5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15663 0 0,'0'0'356'0'0,"0"0"50"0"0,0 0 20 0 0,0 0-42 0 0,0 0-112 0 0,0 0 463 0 0,0 0 234 0 0,0 0 45 0 0,0 0 8 0 0,0 0 2 0 0,0 0 0 0 0,0 0 0 0 0,2 0-137 0 0,38 2-114 0 0,0-1-1 0 0,54-6 1 0 0,-77 3-698 0 0,147-15-59 0 0,99-23-16 0 0,-181 26 0 0 0,68-17 0 0 0,-35 6 0 0 0,41-16 1508 0 0,-106 26-1133 0 0,-45 12-41 0 0,-13 3-762 0 0,-11 0-1096 0 0,-45 13-6398 0 0,37-10 5875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4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23039 0 0,'0'0'528'0'0,"0"0"69"0"0,0 0 38 0 0,2-5 112 0 0,-1 2-617 0 0,0 1 0 0 0,0 0 0 0 0,0-1 0 0 0,0 1 0 0 0,0 0 0 0 0,0 0-1 0 0,1 0 1 0 0,0 0 0 0 0,-1 0 0 0 0,1 0 0 0 0,0 1 0 0 0,0-1 0 0 0,3-3 0 0 0,4-1-281 0 0,-8 4-324 0 0,0 1-33 0 0,3-4-4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1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21 8287 0 0,'0'0'382'0'0,"0"0"-8"0"0,2-1-102 0 0,2 1-1717 0 0,5-3 6104 0 0,-4 2 668 0 0,-10 2-3352 0 0,4-1-1463 0 0,1 0-498 0 0,0 1-1 0 0,0-1 1 0 0,0 0-1 0 0,0 0 1 0 0,0 0 0 0 0,0 0-1 0 0,0 0 1 0 0,0 0-1 0 0,0 0 1 0 0,0 0 0 0 0,0 0-1 0 0,0 0 1 0 0,0 0-1 0 0,0 0 1 0 0,0 1-1 0 0,0-1 1 0 0,0 0 0 0 0,0 0-1 0 0,0 0 1 0 0,0 0-1 0 0,0 0 1 0 0,0 0-1 0 0,0 0 1 0 0,0 0 0 0 0,0 0-1 0 0,0 0 1 0 0,0 0-1 0 0,0 0 1 0 0,0 1-1 0 0,0-1 1 0 0,0 0 0 0 0,0 0-1 0 0,0 0 1 0 0,0 0-1 0 0,0 0 1 0 0,0 0-1 0 0,-1 0 1 0 0,1 0 0 0 0,0 0-1 0 0,0 0 1 0 0,0 0-1 0 0,0 0 1 0 0,0 0-1 0 0,0 0 1 0 0,0 0 0 0 0,0 0-1 0 0,0 0 1 0 0,0 0-1 0 0,0 0 1 0 0,0 0-1 0 0,-1 0 1 0 0,1 0 0 0 0,0 0-1 0 0,0 0 1 0 0,0 0-4 0 0,-1 0 1 0 0,1 0 0 0 0,-1 0 0 0 0,1 0-1 0 0,-1 1 1 0 0,1-1 0 0 0,0 0-1 0 0,-1 0 1 0 0,1 0 0 0 0,-1 1 0 0 0,1-1-1 0 0,0 0 1 0 0,-1 0 0 0 0,1 1-1 0 0,0-1 1 0 0,-1 0 0 0 0,1 1-1 0 0,0-1 1 0 0,-1 0 0 0 0,1 1 0 0 0,0-1-1 0 0,0 0 1 0 0,-1 1 0 0 0,1-1-1 0 0,0 1 1 0 0,0-1 0 0 0,0 0 0 0 0,0 1-1 0 0,0-1 1 0 0,-1 1 0 0 0,1-1-1 0 0,0 1 1 0 0,0 0 0 0 0,-4 16 8 0 0,4-14-19 0 0,-1 0-1 0 0,1 0 1 0 0,-1-1 0 0 0,0 1 0 0 0,0 0 0 0 0,0-1-1 0 0,-3 6 1 0 0,-10 13 0 0 0,10-17 0 0 0,1 0 0 0 0,0 0 0 0 0,0 1 0 0 0,0-1 0 0 0,1 1 0 0 0,0 0 0 0 0,-1 0 0 0 0,2 0 0 0 0,-1 0 0 0 0,0 0 0 0 0,1 0 0 0 0,-1 8 0 0 0,2-11 0 0 0,0 5 0 0 0,-1 1 0 0 0,0 0 0 0 0,-2 8 0 0 0,2-13 0 0 0,0 0 0 0 0,0-1 0 0 0,0 1 0 0 0,0 0 0 0 0,-1-1 0 0 0,1 1 0 0 0,-1-1 0 0 0,0 1 0 0 0,0-1 0 0 0,0 0 0 0 0,-3 2 0 0 0,2-2 1 0 0,-1 0-6 0 0,-10 16 81 0 0,13-17 295 0 0,1-1 117 0 0,0 0 21 0 0,0 0-66 0 0,2 1-294 0 0,-2-1-148 0 0,0 0-1 0 0,1 1 0 0 0,-1-1 1 0 0,1 0-1 0 0,-1 0 0 0 0,0 0 1 0 0,1 0-1 0 0,-1 0 0 0 0,1 0 1 0 0,-1 1-1 0 0,1-1 0 0 0,-1 0 1 0 0,0 0-1 0 0,1 0 1 0 0,-1 0-1 0 0,1 0 0 0 0,-1-1 1 0 0,1 1-1 0 0,-1 0 0 0 0,1 0 1 0 0,-1 0-1 0 0,0 0 0 0 0,1 0 1 0 0,-1-1-1 0 0,1 1 0 0 0,-1 0 1 0 0,0 0-1 0 0,1-1 1 0 0,-1 1-1 0 0,0 0 0 0 0,1 0 1 0 0,-1-1-1 0 0,0 1 0 0 0,1 0 1 0 0,-1-1-1 0 0,0 1 0 0 0,0-1 1 0 0,1 1-1 0 0,-1 0 1 0 0,0-1-1 0 0,0 0 1 0 0,4-3 36 0 0,0-1 0 0 0,-1 1 0 0 0,0-1 0 0 0,0 0 0 0 0,-1 0-1 0 0,1 0 1 0 0,-1 0 0 0 0,0 0 0 0 0,0-1 0 0 0,-1 1 0 0 0,2-8 0 0 0,-2 11 33 0 0,-1 0 0 0 0,1-1-1 0 0,1 1 1 0 0,-1 0 0 0 0,0 0 0 0 0,0-1 0 0 0,1 1 0 0 0,-1 0 0 0 0,1 0 0 0 0,0 1 0 0 0,0-1-1 0 0,-1 0 1 0 0,5-2 0 0 0,-4 2-7 0 0,1 0 0 0 0,-1 0-1 0 0,0 0 1 0 0,0 0 0 0 0,0 0-1 0 0,0-1 1 0 0,0 1 0 0 0,-1-1-1 0 0,4-5 1 0 0,-3 1-63 0 0,-1 4 0 0 0,0 1 0 0 0,-1-1 0 0 0,1 1 0 0 0,1-1 0 0 0,-1 1 0 0 0,0 0 0 0 0,0-1 0 0 0,1 1 0 0 0,0 0 0 0 0,-1 0 0 0 0,1 0 0 0 0,2-2 0 0 0,1-1 37 0 0,0 0 0 0 0,-1 0 0 0 0,1 0 0 0 0,-1 0 0 0 0,-1-1-1 0 0,1 0 1 0 0,-1 0 0 0 0,0 0 0 0 0,0 0 0 0 0,-1 0 0 0 0,3-10 0 0 0,-4 15 46 0 0,-1 0 1 0 0,1 0 0 0 0,0 0-1 0 0,-1 0 1 0 0,1 0 0 0 0,0 0-1 0 0,0 1 1 0 0,0-1 0 0 0,0 0-1 0 0,-1 0 1 0 0,1 1 0 0 0,0-1-1 0 0,0 1 1 0 0,0-1-1 0 0,0 1 1 0 0,0-1 0 0 0,0 1-1 0 0,2-1 1 0 0,-2 2-83 0 0,-1-1-1 0 0,1 1 0 0 0,0-1 1 0 0,0 0-1 0 0,-1 1 1 0 0,1-1-1 0 0,0 1 1 0 0,-1 0-1 0 0,1-1 0 0 0,0 1 1 0 0,-1 0-1 0 0,1-1 1 0 0,-1 1-1 0 0,1 0 1 0 0,-1 0-1 0 0,1-1 0 0 0,-1 1 1 0 0,0 0-1 0 0,1 0 1 0 0,-1 0-1 0 0,0-1 1 0 0,0 1-1 0 0,0 0 0 0 0,0 0 1 0 0,1 0-1 0 0,-1 0 1 0 0,0 0-1 0 0,-1-1 1 0 0,1 1-1 0 0,0 0 1 0 0,0 0-1 0 0,0 0 0 0 0,0 0 1 0 0,-1 0-1 0 0,1-1 1 0 0,0 1-1 0 0,-1 0 1 0 0,0 1-1 0 0,0 1-1 0 0,1 2 1 0 0,-1 0 0 0 0,1 0 0 0 0,0 1 0 0 0,0-1 0 0 0,1 0 0 0 0,1 6 0 0 0,1 22 0 0 0,-4-24 0 0 0,0-1 0 0 0,-1 0 0 0 0,1 0 0 0 0,-1 0 0 0 0,-5 10 0 0 0,6-15 0 0 0,1 1 0 0 0,-1-1 0 0 0,1 1 0 0 0,-1-1 0 0 0,1 1 0 0 0,0 0 0 0 0,0-1 0 0 0,0 1 0 0 0,2 3 0 0 0,-2-2 0 0 0,1-1 0 0 0,-1 1 0 0 0,0-1 0 0 0,-1 9 0 0 0,0-7 0 0 0,0-3 0 0 0,1-1 0 0 0,-1 1 0 0 0,1 0 0 0 0,0 0 0 0 0,0 0 0 0 0,0 0 0 0 0,0 0 0 0 0,1 3 0 0 0,4 9 0 0 0,-1-12 0 0 0,-2-2 0 0 0,1 1 0 0 0,-1-1 0 0 0,0 0 0 0 0,0 0 0 0 0,0 0 0 0 0,0 0 0 0 0,0-1 0 0 0,0 1 0 0 0,0 0 0 0 0,0-1 0 0 0,0 0 0 0 0,0 1 0 0 0,3-1 0 0 0,-2 0 0 0 0,0 1 0 0 0,0-1 0 0 0,0 0 0 0 0,0 0 0 0 0,0 0 0 0 0,0 0 0 0 0,0 0 0 0 0,0-1 0 0 0,0 0 0 0 0,0 1 0 0 0,0-1 0 0 0,0 0 0 0 0,0 0 0 0 0,-1-1 0 0 0,1 1 0 0 0,0-1 0 0 0,-1 1 0 0 0,1-1 0 0 0,-1 0 0 0 0,1 0 0 0 0,-1 0 0 0 0,0 0 0 0 0,0 0 0 0 0,2-3 0 0 0,2-3 0 0 0,0 1 0 0 0,10-10 0 0 0,12-14 0 0 0,-21 20 0 0 0,0-1 0 0 0,0 0 0 0 0,-1 0 0 0 0,-1-1 0 0 0,0 0 0 0 0,0 0 0 0 0,2-13 0 0 0,-4 17 0 0 0,0 0 0 0 0,1 0 0 0 0,-1 1 0 0 0,2-1 0 0 0,7-9 0 0 0,-5 5 0 0 0,-7 13 0 0 0,1-1 0 0 0,-1 1 0 0 0,0-1 0 0 0,0 1 0 0 0,0-1 0 0 0,0 1 0 0 0,0-1 0 0 0,0 1 0 0 0,1-1 0 0 0,-1 1 0 0 0,0-1 0 0 0,0 1 0 0 0,-1-1 0 0 0,1 1 0 0 0,0-1 0 0 0,0 1 0 0 0,0-1 0 0 0,0 1 0 0 0,0-1 0 0 0,0 1 0 0 0,-1-1 0 0 0,1 1 0 0 0,0-1 0 0 0,0 1 0 0 0,-1 0 0 0 0,1-1 0 0 0,0 1 0 0 0,-1-1 0 0 0,0 0 0 0 0,-4-4 0 0 0,-1 8 0 0 0,-2 11-2793 0 0,7-14 2686 0 0,1 0 1 0 0,0 0-1 0 0,0 0 1 0 0,-1 0 0 0 0,1 1-1 0 0,0-1 1 0 0,0 0-1 0 0,-1 0 1 0 0,1 0-1 0 0,0 1 1 0 0,0-1-1 0 0,0 0 1 0 0,0 1 0 0 0,-1-1-1 0 0,1 0 1 0 0,0 0-1 0 0,0 1 1 0 0,0-1-1 0 0,0 0 1 0 0,0 1-1 0 0,0-1 1 0 0,0 0-1 0 0,0 1 1 0 0,0-1 0 0 0,0 0-1 0 0,0 0 1 0 0,0 1-1 0 0,0-1 1 0 0,0 0-1 0 0,0 1 1 0 0,0-1-1 0 0,0 0 1 0 0,0 1 0 0 0,0-1-1 0 0,0 0 1 0 0,0 1-1 0 0,0-1 1 0 0,1 0-1 0 0,-1 0 1 0 0,0 1-1 0 0,0-1 1 0 0,0 0 0 0 0,1 0-1 0 0,-1 1 1 0 0,0-1-1 0 0,0 0 1 0 0,1 0-1 0 0,-1 0 1 0 0,0 0-1 0 0,0 1 1 0 0,1-1 0 0 0,-1 0-1 0 0,1 0 1 0 0,0 1 351 0 0,1 0-1781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0:5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21 297 17503 0 0,'0'0'803'0'0,"0"0"-18"0"0,-2 1-501 0 0,-4 1-109 0 0,4-2 561 0 0,2 0 237 0 0,-10-17 2087 0 0,9 14-2773 0 0,1 0 0 0 0,0-1-1 0 0,0 1 1 0 0,0 0 0 0 0,0 0 0 0 0,1 0 0 0 0,-1 0-1 0 0,1 0 1 0 0,0 0 0 0 0,0 0 0 0 0,0 0-1 0 0,3-6 1 0 0,19-31 1225 0 0,-5 15-974 0 0,1 2 0 0 0,1 1 0 0 0,45-40 0 0 0,-55 53-538 0 0,2 0 0 0 0,-1 1 0 0 0,16-7 0 0 0,-20 11 0 0 0,0 0 0 0 0,0 1 0 0 0,0 1 0 0 0,1-1 0 0 0,-1 1 0 0 0,1 0 0 0 0,10-1 0 0 0,-16 3 0 0 0,0 0 0 0 0,0 0 0 0 0,0 0 0 0 0,-1 0 0 0 0,1 0 0 0 0,0 0 0 0 0,0 1 0 0 0,-1-1 0 0 0,1 1 0 0 0,0-1 0 0 0,0 1 0 0 0,-1 0 0 0 0,1-1 0 0 0,0 1 0 0 0,-1 0 0 0 0,1 0 0 0 0,-1 0 0 0 0,1 0 0 0 0,1 2 0 0 0,-2-1 0 0 0,0 0 0 0 0,1 0 0 0 0,-1 0 0 0 0,0 0 0 0 0,0 1 0 0 0,0-1 0 0 0,0 0 0 0 0,0 0 0 0 0,-1 1 0 0 0,1-1 0 0 0,-1 1 0 0 0,1 3 0 0 0,-1 4 0 0 0,0 1 0 0 0,-1 0 0 0 0,0-1 0 0 0,-1 1 0 0 0,-3 12 0 0 0,3-15 0 0 0,0-1 0 0 0,-1 1 0 0 0,1-1 0 0 0,-1 1 0 0 0,-1-1 0 0 0,-8 13 0 0 0,43-37 0 0 0,-27 15 0 0 0,126-82 0 0 0,-114 74 0 0 0,20-8 0 0 0,-31 15 0 0 0,0 1 0 0 0,0 0 0 0 0,0 1 0 0 0,1-1 0 0 0,-1 1 0 0 0,0 0 0 0 0,1 0 0 0 0,9 1 0 0 0,-1 2 0 0 0,-11 2 0 0 0,-2-2 0 0 0,2 0 0 0 0,-1 1 0 0 0,1 0 0 0 0,-1 0 0 0 0,0 0 0 0 0,0 0 0 0 0,0 0 0 0 0,-1 0 0 0 0,1 1 0 0 0,1 5 0 0 0,8 35 0 0 0,-6-18 0 0 0,-3-18-64 0 0,-2-6-273 0 0,0-2-138 0 0,1-1-1308 0 0,7-3-5356 0 0,2-3-2295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0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200 103 19351 0 0,'6'-8'718'0'0,"1"-2"-454"0"0,0 1-1 0 0,1-1 1 0 0,0 2-1 0 0,0-1 1 0 0,1 1-1 0 0,10-7 1 0 0,14-7 2269 0 0,-32 21-2490 0 0,0 1 0 0 0,-1 0 0 0 0,1-1-1 0 0,0 1 1 0 0,0 0 0 0 0,-1-1 0 0 0,1 1 0 0 0,0 0-1 0 0,0 0 1 0 0,0 0 0 0 0,-1-1 0 0 0,1 1 0 0 0,0 0-1 0 0,0 0 1 0 0,0 0 0 0 0,0 0 0 0 0,-1 1 0 0 0,1-1-1 0 0,0 0 1 0 0,0 0 0 0 0,0 0 0 0 0,-1 1 0 0 0,1-1-1 0 0,0 0 1 0 0,0 1 0 0 0,-1-1 0 0 0,1 1 0 0 0,0-1-1 0 0,0 1 1 0 0,-1-1 0 0 0,1 1 0 0 0,-1-1 0 0 0,1 1-1 0 0,-1 0 1 0 0,1-1 0 0 0,-1 1 0 0 0,1 0 0 0 0,-1-1-1 0 0,1 3 1 0 0,1 0 139 0 0,0 0 0 0 0,-1 1 0 0 0,0-1 0 0 0,0 1 0 0 0,0 0 0 0 0,0-1 0 0 0,0 5 0 0 0,0 2-182 0 0,-2 1 0 0 0,1-1 0 0 0,-1 1 0 0 0,-1-1 0 0 0,1 0 0 0 0,-2 0 0 0 0,0 0 0 0 0,0 0 0 0 0,0 0 0 0 0,-8 13 0 0 0,-6 8 0 0 0,-34 47 0 0 0,50-75 0 0 0,-18 25 0 0 0,-2 0 0 0 0,-1-1 0 0 0,0-2 0 0 0,-43 37 0 0 0,57-55-33 0 0,1 0-160 0 0,-1-1 0 0 0,0 0 0 0 0,-1 0 0 0 0,1-1 0 0 0,-1 0 0 0 0,-16 7 0 0 0,9-8-319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0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 10135 0 0,'3'-1'231'0'0,"-2"1"-156"0"0,0-1 0 0 0,0 0 1 0 0,1 1-1 0 0,-1-1 0 0 0,0 0 0 0 0,0 1 1 0 0,0-1-1 0 0,0 0 0 0 0,0 0 0 0 0,0 0 0 0 0,1-2 1 0 0,-1 2 317 0 0,0-6 1829 0 0,-1 6-1569 0 0,0 0 0 0 0,0 0 0 0 0,0 0 0 0 0,0-1 0 0 0,0 1 0 0 0,0 0 0 0 0,0 0 1 0 0,0-1-1 0 0,1 1 0 0 0,-1 0 0 0 0,0 0 0 0 0,1 0 0 0 0,-1 0 0 0 0,1-1 0 0 0,0 1 0 0 0,-1 0 0 0 0,2-1 0 0 0,-1 1-282 0 0,-1 1 117 0 0,0 0 21 0 0,0 0-66 0 0,1 0-294 0 0,0 0-148 0 0,-1 0-1 0 0,0 0 1 0 0,1 1-1 0 0,-1-1 1 0 0,1 0-1 0 0,-1 0 0 0 0,0 0 1 0 0,1 0-1 0 0,-1 0 1 0 0,0 0-1 0 0,1 1 1 0 0,-1-1-1 0 0,0 0 1 0 0,1 0-1 0 0,-1 0 1 0 0,0 1-1 0 0,1-1 1 0 0,-1 0-1 0 0,0 1 1 0 0,0-1-1 0 0,1 0 1 0 0,-1 0-1 0 0,0 1 1 0 0,0-1-1 0 0,1 1 1 0 0,-1 0-1 0 0,2 1 3 0 0,13 1 69 0 0,-13-2 299 0 0,-2-1 117 0 0,0 0 21 0 0,0 0-66 0 0,1 0-294 0 0,4 4-133 0 0,1-1-16 0 0,-9-5 72 0 0,2 1 299 0 0,-4 9 626 0 0,4-5-1084 0 0,0 0 0 0 0,0 0 0 0 0,0 0 0 0 0,0 0 0 0 0,1 0 0 0 0,0 0 0 0 0,-1 1 0 0 0,1-1 0 0 0,0 0 0 0 0,1 5 0 0 0,8 35 1330 0 0,-5-26-937 0 0,3 22-463 0 0,-2-1 0 0 0,-1 1 0 0 0,-2 0-1 0 0,-2 0 1 0 0,-1 0 0 0 0,-13 75 0 0 0,-9-22 822 0 0,-7 23-214 0 0,29-108-515 0 0,1-6-273 0 0,-2-2 174 0 0,0 0 1 0 0,1-1-1 0 0,-1 1 0 0 0,1-1 1 0 0,-1 1-1 0 0,1-1 1 0 0,-1 0-1 0 0,1 1 1 0 0,-2-4-1 0 0,3 4 198 0 0,-2-2-358 0 0,0 0 0 0 0,0-1 0 0 0,1 1 0 0 0,0-1-1 0 0,-1 1 1 0 0,0-5 0 0 0,-1-12-7769 0 0,1 8-258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0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29 15663 0 0,'0'0'356'0'0,"0"0"50"0"0,0 0 20 0 0,0 0-42 0 0,2-1-250 0 0,12-20 19 0 0,-14 20 567 0 0,4-4 6308 0 0,-5 5-3649 0 0,-3 5-4585 0 0,-11 11 1236 0 0,1 0 0 0 0,-2-2-1 0 0,0 1 1 0 0,-24 15 0 0 0,-14 13 436 0 0,-60 50 668 0 0,38-32-663 0 0,46-32-535 0 0,29-28-273 0 0,1-1-138 0 0,0 0-33 0 0,2 0-72 0 0,22-12-2747 0 0,-9 5-3166 0 0,1-1-1219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1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19351 0 0,'0'0'439'0'0,"2"2"62"0"0,-1-2-446 0 0,-1 1 1 0 0,1-1-1 0 0,0 1 0 0 0,-1-1 0 0 0,1 0 0 0 0,0 1 0 0 0,-1-1 1 0 0,1 0-1 0 0,0 1 0 0 0,0-1 0 0 0,0 0 0 0 0,-1 0 1 0 0,1 0-1 0 0,0 0 0 0 0,0 0 0 0 0,0 0 0 0 0,0 0 0 0 0,19-5 132 0 0,-9-1 640 0 0,1 0 1 0 0,-1-1-1 0 0,0-1 0 0 0,0 0 0 0 0,16-15 0 0 0,-25 21-778 0 0,9-8 511 0 0,85-80 943 0 0,-88 80-1243 0 0,-1 1 0 0 0,0-1 0 0 0,0 0 0 0 0,-1-1 0 0 0,8-18 0 0 0,-14 29-243 0 0,0 0 0 0 0,1-1 0 0 0,-1 1 0 0 0,0-1 0 0 0,0 1 0 0 0,0-1 0 0 0,0 0 0 0 0,1 1 0 0 0,-1-1 0 0 0,0 1 0 0 0,0-1 0 0 0,0 1 0 0 0,0-1 0 0 0,0 1 0 0 0,0-1 0 0 0,0 1 0 0 0,-1-1 0 0 0,1 1 0 0 0,0-1 0 0 0,0 0 0 0 0,0 1 0 0 0,0-1 0 0 0,-1 1 0 0 0,1 0 0 0 0,0-1 0 0 0,-1 1 0 0 0,1-1 0 0 0,0 1 0 0 0,-1-1 0 0 0,1 1 0 0 0,0 0 0 0 0,-1-1 0 0 0,1 1 0 0 0,-1 0 0 0 0,1-1 0 0 0,-1 1 0 0 0,1 0 0 0 0,-1-1 0 0 0,1 1 0 0 0,-1 0 0 0 0,1 0 0 0 0,-1 0 0 0 0,1 0 0 0 0,-1 0 0 0 0,1-1 0 0 0,-1 1 0 0 0,1 0 0 0 0,-1 0 0 0 0,1 0 0 0 0,-1 0 0 0 0,1 0 0 0 0,-1 1 0 0 0,0-1 0 0 0,-3 0 81 0 0,1 0 1 0 0,-1 0-1 0 0,1 1 0 0 0,-1 0 0 0 0,1-1 0 0 0,-5 3 0 0 0,-5 4-98 0 0,-1 0 0 0 0,1 1 0 0 0,1 1 0 0 0,-23 19 0 0 0,23-14 0 0 0,1-1 0 0 0,0 2 0 0 0,0-1 0 0 0,-13 27 0 0 0,23-38 0 0 0,-4 5 0 0 0,1 0 0 0 0,0 1 0 0 0,0 0 0 0 0,0 0 0 0 0,2 0 0 0 0,-1 0 0 0 0,-2 17 0 0 0,5-24 0 0 0,0 1 0 0 0,-1-1 0 0 0,1 1 0 0 0,1 0 0 0 0,-1-1 0 0 0,0 1 0 0 0,1-1 0 0 0,-1 1 0 0 0,1-1 0 0 0,-1 1 0 0 0,1-1 0 0 0,0 1 0 0 0,0-1 0 0 0,1 0 0 0 0,-1 0 0 0 0,0 1 0 0 0,1-1 0 0 0,-1 0 0 0 0,1 0 0 0 0,0 0 0 0 0,-1-1 0 0 0,1 1 0 0 0,0 0 0 0 0,0-1 0 0 0,0 1 0 0 0,1-1 0 0 0,-1 1 0 0 0,0-1 0 0 0,0 0 0 0 0,1 0 0 0 0,-1 0 0 0 0,1 0 0 0 0,2 0 0 0 0,5 1-8 0 0,0 0 1 0 0,0-1-1 0 0,0 0 0 0 0,0 0 1 0 0,0-1-1 0 0,15-2 1 0 0,61-13-170 0 0,-36 5 6 0 0,-14 0-1805 0 0,-14 1-4714 0 0,-20 8 4133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1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21191 0 0,'0'0'480'0'0,"-5"-3"370"0"0,5 1 4187 0 0,13 1-4519 0 0,-1 0 1 0 0,1 1-1 0 0,20 2 1 0 0,-27-2-488 0 0,37-2-31 0 0,-28 1 0 0 0,-4-1 0 0 0,-1 0 0 0 0,-1 0 0 0 0,20-8 0 0 0,-22 6 0 0 0,8-6-3782 0 0,-8 7-3810 0 0,-7 3-314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1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19351 0 0,'0'0'439'0'0,"0"0"62"0"0,0 0 33 0 0,0 0-65 0 0,2 2-309 0 0,1 0-15 0 0,1 1 1 0 0,0-1-1 0 0,0 0 1 0 0,0 0-1 0 0,1 0 0 0 0,-1 0 1 0 0,0 0-1 0 0,1-1 1 0 0,-1 0-1 0 0,1 0 1 0 0,-1 0-1 0 0,1-1 0 0 0,-1 0 1 0 0,7 0-1 0 0,5-1 962 0 0,1-1-1 0 0,27-7 0 0 0,-25 5-59 0 0,25-3-1 0 0,-9-2-1306 0 0,-36 10-5250 0 0,-1 0 2716 0 0,-1 2 348 0 0,-5 1-4064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1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99 11975 0 0,'0'0'267'0'0,"0"0"42"0"0,0 0 17 0 0,0 0-28 0 0,-1-2-196 0 0,0-3 47 0 0,1 4 571 0 0,0 0-378 0 0,0 1 0 0 0,0-1 0 0 0,0 0-1 0 0,0 1 1 0 0,0-1 0 0 0,0 1 0 0 0,0-1 0 0 0,0 1 0 0 0,0-1 0 0 0,1 0 0 0 0,-1 1-1 0 0,0-1 1 0 0,0 1 0 0 0,0-1 0 0 0,1 1 0 0 0,-1-1 0 0 0,13-13 1353 0 0,-6 7-445 0 0,-7 6-738 0 0,1 1-407 0 0,0-1 0 0 0,0 1 0 0 0,0 0 0 0 0,0-1 0 0 0,0 1-1 0 0,0-1 1 0 0,0 1 0 0 0,0-1 0 0 0,0 1 0 0 0,0-1 0 0 0,-1 1 0 0 0,2-2 0 0 0,11-6 666 0 0,-5 6-751 0 0,21-8-23 0 0,-13 4 3 0 0,0 0 0 0 0,0 1 0 0 0,0 0 0 0 0,31-3 0 0 0,-44 7 0 0 0,21 2 0 0 0,-15 1 0 0 0,-1 3 0 0 0,-7-3 0 0 0,0 0 0 0 0,0 1 0 0 0,0-1 0 0 0,0 0 0 0 0,0 0 0 0 0,-1 1 0 0 0,1-1 0 0 0,-1 1 0 0 0,0-1 0 0 0,1 1 0 0 0,-1-1 0 0 0,0 1 0 0 0,0-1 0 0 0,-1 0 0 0 0,0 5 0 0 0,-1 4 0 0 0,-1 0 0 0 0,-5 12 0 0 0,5-15 0 0 0,-3 6 0 0 0,0 1 0 0 0,-11 15 0 0 0,0 0 0 0 0,-32 53 0 0 0,-3 7 0 0 0,-38 63 0 0 0,66-113 0 0 0,18-31 0 0 0,2-3 0 0 0,0 0 0 0 0,1 0 0 0 0,0 0 0 0 0,0 0 0 0 0,1 0 0 0 0,-2 8 0 0 0,4-11 0 0 0,4-7 0 0 0,4-5 0 0 0,-3-2 0 0 0,0-1 0 0 0,0 1 0 0 0,-1-1 0 0 0,-1 0 0 0 0,0-1 0 0 0,0 1 0 0 0,-1 0 0 0 0,-1-1 0 0 0,0-16 0 0 0,-1 28 0 0 0,0-1 0 0 0,-1 0 0 0 0,1 1 0 0 0,0-1 0 0 0,-1 1 0 0 0,1-1 0 0 0,-1 0 0 0 0,0 1 0 0 0,0-1 0 0 0,1 1 0 0 0,-1-1 0 0 0,0 1 0 0 0,0 0 0 0 0,0-1 0 0 0,0 1 0 0 0,-1 0 0 0 0,1 0 0 0 0,0-1 0 0 0,0 1 0 0 0,-1 0 0 0 0,1 1 0 0 0,-1-1 0 0 0,1 0 0 0 0,-1 0 0 0 0,1 0 0 0 0,-1 1 0 0 0,1-1 0 0 0,-1 1 0 0 0,0-1 0 0 0,1 1 0 0 0,-1 0 0 0 0,0 0 0 0 0,1 0 0 0 0,-3 0 0 0 0,-2-1 0 0 0,-1 2 0 0 0,1-1 0 0 0,0 1 0 0 0,-1 0 0 0 0,1 0 0 0 0,0 0 0 0 0,0 1 0 0 0,-6 2 0 0 0,4-2 0 0 0,6-1 0 0 0,0-1 0 0 0,0 1 0 0 0,0-1 0 0 0,0 1 0 0 0,0 0 0 0 0,0 0 0 0 0,0 0 0 0 0,-3 2 0 0 0,5-3 0 0 0,0 0 0 0 0,0 0 0 0 0,0 0 0 0 0,0 0 0 0 0,0 0 0 0 0,-1 0 0 0 0,1 0 0 0 0,0 0 0 0 0,0 0 0 0 0,0 0 0 0 0,0 0 0 0 0,0 0 0 0 0,0 0 0 0 0,-1 0 0 0 0,1 0 0 0 0,0 0 0 0 0,0 0 0 0 0,0 0 0 0 0,0 0 0 0 0,0 0 0 0 0,0 0 0 0 0,0 1 0 0 0,0-1 0 0 0,-1 0 0 0 0,1 0 0 0 0,0 0 0 0 0,0 0 0 0 0,0 0 0 0 0,0 0 0 0 0,0 0 0 0 0,0 1 0 0 0,0-1 0 0 0,0 0 0 0 0,0 0 0 0 0,0 0 0 0 0,0 0 0 0 0,0 0 0 0 0,0 0 0 0 0,0 1 0 0 0,0-1 0 0 0,0 0 0 0 0,0 0 0 0 0,0 0 0 0 0,0 0 0 0 0,0 0 0 0 0,0 0 0 0 0,0 1 0 0 0,0-1 0 0 0,0 0 0 0 0,0 0 0 0 0,0 0 0 0 0,0 0 0 0 0,0 0 0 0 0,1 0 0 0 0,-1 0 0 0 0,0 1 0 0 0,0-1 0 0 0,0 0 0 0 0,0 0 0 0 0,0 0 0 0 0,0 0 0 0 0,0 0 0 0 0,0 0 0 0 0,1 0 0 0 0,-1 0 0 0 0,0 0 0 0 0,0 0 0 0 0,6 2 0 0 0,1-1 0 0 0,0 0 0 0 0,0-1 0 0 0,0 0 0 0 0,0 0 0 0 0,0 0 0 0 0,-1-1 0 0 0,9-1 0 0 0,49-16 0 0 0,-32 9 0 0 0,13-6 12 0 0,-31 10-24 0 0,-1 0-1 0 0,1 1 0 0 0,0 1 0 0 0,0 0 1 0 0,15-1-1 0 0,-21 3-49 0 0,-6 1-8878 0 0,-2 0 6382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1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171 167 11975 0 0,'7'-3'576'0'0,"2"-2"-190"0"0,-5 3-324 0 0,0 0 0 0 0,0 0 0 0 0,0-1 0 0 0,0 0 0 0 0,0 0 0 0 0,0 0 0 0 0,-1 0 0 0 0,6-6 0 0 0,15-20 6200 0 0,-23 28-5689 0 0,3-28 2395 0 0,-2 18-1060 0 0,-1 10-1879 0 0,-1 0-1 0 0,0 0 1 0 0,0-1 0 0 0,0 1-1 0 0,0 0 1 0 0,0 0 0 0 0,0-1 0 0 0,0 1-1 0 0,-1 0 1 0 0,1 0 0 0 0,0-1 0 0 0,-1 1-1 0 0,1 0 1 0 0,-1 0 0 0 0,1 0-1 0 0,-1 0 1 0 0,1 0 0 0 0,-1-1 0 0 0,0 1-1 0 0,0 0 1 0 0,1 1 0 0 0,-1-1 0 0 0,0 0-1 0 0,-1-1 1 0 0,-4-4 543 0 0,5 4-518 0 0,0 0 0 0 0,-1 0 0 0 0,1 1-1 0 0,-1-1 1 0 0,1 1 0 0 0,-1-1 0 0 0,0 1-1 0 0,0-1 1 0 0,0 1 0 0 0,0 0-1 0 0,0 0 1 0 0,0 0 0 0 0,0 0 0 0 0,0 0-1 0 0,0 0 1 0 0,-1 1 0 0 0,1-1 0 0 0,0 1-1 0 0,0 0 1 0 0,-1-1 0 0 0,1 1 0 0 0,0 0-1 0 0,0 0 1 0 0,-1 1 0 0 0,1-1-1 0 0,-3 1 1 0 0,0 0 101 0 0,0 0-1 0 0,0 1 1 0 0,0-1-1 0 0,0 1 1 0 0,0 0-1 0 0,1 1 1 0 0,-1-1-1 0 0,1 1 1 0 0,-1 0 0 0 0,-5 5-1 0 0,-1 2-456 0 0,0-1 1 0 0,1 2-1 0 0,1 0 0 0 0,-1 0 0 0 0,-11 20 0 0 0,17-23 273 0 0,-9 13-37 0 0,-14 35 0 0 0,25-50 66 0 0,0 0 0 0 0,0 0-1 0 0,0 1 1 0 0,1-1 0 0 0,0 0-1 0 0,0 1 1 0 0,0-1 0 0 0,1 1-1 0 0,0-1 1 0 0,0 1-1 0 0,2 6 1 0 0,-2-11 0 0 0,1 0 0 0 0,-1-1 0 0 0,1 1 0 0 0,-1 0 0 0 0,1-1 0 0 0,0 1 0 0 0,0-1 0 0 0,0 1 0 0 0,0-1 0 0 0,0 1 0 0 0,0-1 0 0 0,0 0 0 0 0,0 1 0 0 0,0-1 0 0 0,0 0 0 0 0,1 0 0 0 0,-1 0 0 0 0,1 0 0 0 0,-1 0 0 0 0,1 0 0 0 0,-1-1 0 0 0,1 1 0 0 0,-1 0 0 0 0,1-1 0 0 0,0 1 0 0 0,-1-1 0 0 0,1 1 0 0 0,0-1 0 0 0,-1 0 0 0 0,1 0 0 0 0,0 0 0 0 0,-1 0 0 0 0,1 0 0 0 0,0 0 0 0 0,0 0 0 0 0,2-1 0 0 0,4-1 0 0 0,0 0 0 0 0,-1 0 0 0 0,1-1 0 0 0,-1 0 0 0 0,1 0 0 0 0,11-7 0 0 0,35-19 431 0 0,-39 22-199 0 0,0-1 1 0 0,0 0 0 0 0,-1-1-1 0 0,-1-1 1 0 0,19-16 0 0 0,-29 25-122 0 0,-6 8-64 0 0,-6 8-40 0 0,-18 23-7 0 0,3 1 0 0 0,1 0 0 0 0,1 2 0 0 0,-15 44 0 0 0,27-45-2688 0 0,11-49-293 0 0,1 0-5886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1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13823 0 0,'0'0'315'0'0,"0"0"45"0"0,4-8 465 0 0,6-4 922 0 0,-1 1 2038 0 0,-8 10-3273 0 0,-1 1 0 0 0,0 0 0 0 0,19-6 1536 0 0,42 15-477 0 0,-37-4-1036 0 0,1-1 0 0 0,40 1 0 0 0,-13-4-535 0 0,89-12 0 0 0,48-20 0 0 0,-184 30 0 0 0,167-28 0 0 0,-95 20-16 0 0,-53 8 38 0 0,1-2 0 0 0,0-1 0 0 0,24-7 0 0 0,-41 8 819 0 0,-8 1-297 0 0,-13 1-427 0 0,3 0-1027 0 0,-13-4-3955 0 0,14 5 3330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1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17503 0 0,'0'0'399'0'0,"0"0"60"0"0,0 0 21 0 0,0 0-59 0 0,0 0-136 0 0,0 0 457 0 0,0 0 228 0 0,1-1 43 0 0,10-5-151 0 0,-1 1 0 0 0,1 1 0 0 0,0 0 0 0 0,0 1-1 0 0,23-4 1 0 0,-27 5-688 0 0,0 2-198 0 0,5 0-18 0 0,-10 0-295 0 0,11 14-1294 0 0,-12-12 1138 0 0,2 1 232 0 0,0-2-4397 0 0,-3-1-2850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1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11975 0 0,'0'0'547'0'0,"0"0"-11"0"0,0 0-203 0 0,0 0 419 0 0,0 0 220 0 0,0 0 42 0 0,0 0-61 0 0,0 0-288 0 0,0 0-121 0 0,0 0-28 0 0,0 0 66 0 0,0 0 288 0 0,0 0 122 0 0,0 0 28 0 0,0 0-65 0 0,0 0-290 0 0,0 0-121 0 0,0 0-28 0 0,0 0-72 0 0,1 0-289 0 0,5 0 103 0 0,0 0 0 0 0,0 0 0 0 0,0 0 0 0 0,0 1 1 0 0,0 0-1 0 0,0 0 0 0 0,11 4 0 0 0,-16-5-258 0 0,0 0 0 0 0,0 1 0 0 0,0-1 0 0 0,0 0 0 0 0,0 0 0 0 0,0 1 0 0 0,0-1 0 0 0,-1 1 0 0 0,1-1 0 0 0,0 1 0 0 0,0-1 0 0 0,0 1 0 0 0,0-1 0 0 0,-1 1 0 0 0,1 0 0 0 0,0-1 0 0 0,-1 1 0 0 0,1 0 0 0 0,-1 0 0 0 0,1-1 0 0 0,-1 1 0 0 0,1 0 0 0 0,-1 0 0 0 0,1 1 0 0 0,1 2 0 0 0,-1-1 0 0 0,1 0 0 0 0,-1-1 0 0 0,0 1 0 0 0,0 0 0 0 0,0 0 0 0 0,0 1 0 0 0,0-1 0 0 0,-1 0 0 0 0,1 0 0 0 0,-1 0 0 0 0,0 0 0 0 0,0 1 0 0 0,0-1 0 0 0,0 0 0 0 0,-1 0 0 0 0,1 0 0 0 0,-1 0 0 0 0,0 0 0 0 0,0 0 0 0 0,0 0 0 0 0,0 0 0 0 0,-3 5 0 0 0,-4 5 0 0 0,0 1 0 0 0,0-2 0 0 0,-16 18 0 0 0,14-18 0 0 0,-14 17 0 0 0,-2-2 0 0 0,0 0 0 0 0,-2-2 0 0 0,-1-2 0 0 0,-49 32 0 0 0,72-51 0 0 0,4-2 0 0 0,0-1 0 0 0,0 0 0 0 0,0 1 0 0 0,0-1 0 0 0,0 0 0 0 0,0 0 0 0 0,0-1 0 0 0,0 1 0 0 0,-1 0 0 0 0,1-1 0 0 0,0 1 0 0 0,-5-1 0 0 0,6 0 0 0 0,1 0 0 0 0,-1 0 0 0 0,1 0 0 0 0,-1 0 0 0 0,1 0 0 0 0,-1 0 0 0 0,1 0 0 0 0,-1 0 0 0 0,1 0 0 0 0,0 0 0 0 0,-1 0 0 0 0,1-1 0 0 0,-1 1 0 0 0,1 0 0 0 0,-1 0 0 0 0,1 0 0 0 0,0-1 0 0 0,-1 1 0 0 0,1 0 0 0 0,-1-1 0 0 0,1 1 0 0 0,0 0 0 0 0,-1-1 0 0 0,1 1 0 0 0,0-1 0 0 0,0 1 0 0 0,-1 0 0 0 0,1-1 0 0 0,0 1 0 0 0,0-1 0 0 0,0 1 0 0 0,-1-1 0 0 0,1 1 0 0 0,0 0 0 0 0,0-1 0 0 0,0 1 0 0 0,0-1 0 0 0,0 1 0 0 0,0-1 0 0 0,0 1 0 0 0,0-1 0 0 0,0 1 0 0 0,0-2 0 0 0,0 2 0 0 0,1-4 8 0 0,-1 1-1 0 0,1-1 1 0 0,-1 1-1 0 0,1-1 1 0 0,0 1-1 0 0,0-1 1 0 0,1 1-1 0 0,-1 0 1 0 0,1-1-1 0 0,-1 1 1 0 0,1 0-1 0 0,3-3 1 0 0,2-4 148 0 0,19-17 1 0 0,-24 25-125 0 0,-1 1 456 0 0,-1 1 21 0 0,0 0-66 0 0,17 7-342 0 0,-14-4-103 0 0,0 0-1 0 0,-1 0 1 0 0,1 1-1 0 0,-1-1 1 0 0,0 1-1 0 0,0-1 1 0 0,0 1 0 0 0,-1 0-1 0 0,1 0 1 0 0,-1 0-1 0 0,0 0 1 0 0,1 7-1 0 0,0 5 30 0 0,-1-1-1 0 0,-2 22 1 0 0,1-4-11 0 0,0-26-80 0 0,0-6-273 0 0,0-1-138 0 0,0 0-33 0 0,0 0 65 0 0,1-1 294 0 0,3-1 308 0 0,-1 0-450 0 0,0 0 0 0 0,-1 0 0 0 0,1 0 0 0 0,0 0 0 0 0,0-1 0 0 0,-1 1-1 0 0,0-1 1 0 0,1 0 0 0 0,1-2 0 0 0,3-9-2561 0 0,0 1-5336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1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15663 0 0,'0'0'356'0'0,"0"0"50"0"0,0 0 20 0 0,0 0-42 0 0,0 0-112 0 0,0 0 463 0 0,0 0 234 0 0,0 0 45 0 0,0 0-61 0 0,0 0-288 0 0,0 0-121 0 0,0 0-28 0 0,0 0-4 0 0,0 0 0 0 0,0 0 0 0 0,9-6 599 0 0,23 1-79 0 0,48-2 1 0 0,-72 7-1033 0 0,0 0 0 0 0,0-1 0 0 0,1 4 0 0 0,-8-1 0 0 0,1-1 0 0 0,-1 1 0 0 0,1 0 0 0 0,-1 0 0 0 0,0 0 0 0 0,1 0 0 0 0,-1 0 0 0 0,0 0 0 0 0,0 0 0 0 0,-1 0 0 0 0,1 1 0 0 0,0-1 0 0 0,-1 0 0 0 0,1 1 0 0 0,-1 2 0 0 0,1 4 0 0 0,-1-1 0 0 0,-1 1 0 0 0,1-1 0 0 0,-1 0 0 0 0,-1 0 0 0 0,-2 10 0 0 0,-20 49 0 0 0,6-17 0 0 0,9-24 0 0 0,-2-1 0 0 0,-13 25 0 0 0,19-40 0 0 0,-5 14 0 0 0,8-16 0 0 0,-1 0 0 0 0,0 0 0 0 0,5-15-1514 0 0,11-40-10566 0 0,-6 28 7010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1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10135 0 0,'-3'1'139'0'0,"-1"1"0"0"0,1-1 0 0 0,0 0 0 0 0,0 1 0 0 0,-1 0 0 0 0,1 0 0 0 0,0 0 0 0 0,-4 4-1 0 0,0 0-84 0 0,6-5 1025 0 0,-3 4 1271 0 0,5-3 5053 0 0,4-1-7118 0 0,0 0 0 0 0,0 0 0 0 0,0 0 0 0 0,0 0 0 0 0,0-1 0 0 0,0 0 0 0 0,0 0 0 0 0,0 0-1 0 0,1-1 1 0 0,-1 0 0 0 0,0 0 0 0 0,7-2 0 0 0,-4 0-167 0 0,5-1 262 0 0,0-1 1 0 0,-1 0-1 0 0,21-13 1 0 0,-31 17-381 0 0,1-1 0 0 0,0 0 0 0 0,0 0 0 0 0,0 1 0 0 0,1-1 0 0 0,3 0 0 0 0,24-10 0 0 0,-22 7-4295 0 0,-4 1-4234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1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13823 0 0,'0'0'630'0'0,"0"0"-13"0"0,0 0-252 0 0,0 0 391 0 0,0 0 216 0 0,0 0 42 0 0,0 0 8 0 0,0 0 2 0 0,0 0 0 0 0,0 0 0 0 0,5-7 596 0 0,-3 4-1401 0 0,1-1 0 0 0,1 0 0 0 0,-1 1 0 0 0,0 0 0 0 0,1 0 0 0 0,0 0 1 0 0,0 0-1 0 0,-1 0 0 0 0,2 1 0 0 0,-1 0 0 0 0,0 0 0 0 0,0 0 0 0 0,1 0 0 0 0,-1 1 0 0 0,1-1 0 0 0,9 0 0 0 0,-8 0-219 0 0,56-9 0 0 0,49-4 1613 0 0,-109 14-2063 0 0,-2 1-50 0 0,0 0-11 0 0,5 0 170 0 0,-2-1-1103 0 0,-2 1-3172 0 0,-1 0 3081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1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13823 0 0,'0'0'630'0'0,"0"0"-13"0"0,0 0-184 0 0,0 0 677 0 0,0 0 340 0 0,0 0 72 0 0,0 0-125 0 0,2 1-574 0 0,3 0-569 0 0,-1 1 0 0 0,0-1 1 0 0,0-1-1 0 0,1 1 0 0 0,-1-1 1 0 0,1 1-1 0 0,-1-1 0 0 0,1-1 1 0 0,-1 1-1 0 0,5-1 0 0 0,5-2 1244 0 0,27-8 0 0 0,-32 6-1478 0 0,-7 4-20 0 0,0 0-1 0 0,1 0 1 0 0,-1 0 0 0 0,0 0 0 0 0,1 0-1 0 0,-1 1 1 0 0,1-1 0 0 0,-1 1-1 0 0,3-1 1 0 0,14-4 0 0 0,-12 3-642 0 0,-1 0 0 0 0,0 0 0 0 0,-1-1 1 0 0,1 1-1 0 0,0-2 0 0 0,8-5 0 0 0,-6-4-1885 0 0,-7 10-29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2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69 11975 0 0,'0'0'267'0'0,"0"0"42"0"0,2-1 17 0 0,66-28 976 0 0,-24 5 2694 0 0,-28 12-166 0 0,-14 9-275 0 0,-10 7-2628 0 0,-136 86 201 0 0,112-70-1128 0 0,27-15 0 0 0,8-4 0 0 0,7-2 0 0 0,-9 0 0 0 0,15-5 0 0 0,23-13 0 0 0,-5 3 0 0 0,-18 9 0 0 0,-10 4 0 0 0,0 0 0 0 0,1 1 0 0 0,-1 0 0 0 0,1 0 0 0 0,-1 0 0 0 0,1 1 0 0 0,-1-1 0 0 0,11 1 0 0 0,-3 4 0 0 0,-11 2 0 0 0,-2-4 0 0 0,0 2 0 0 0,1 0 0 0 0,-1-1 0 0 0,0 1 0 0 0,1 0 0 0 0,-1-1 0 0 0,-1 1 0 0 0,1 0 0 0 0,0 0 0 0 0,-1 0 0 0 0,1 0 0 0 0,-1 0 0 0 0,0 0 0 0 0,0 0 0 0 0,0 0 0 0 0,0 0 0 0 0,-2 3 0 0 0,1 3 0 0 0,-1 0 0 0 0,0 0 0 0 0,-1-1 0 0 0,-4 11 0 0 0,-2 1 0 0 0,-1 1 0 0 0,-25 36 0 0 0,10-23 0 0 0,2 0 0 0 0,-2-1 0 0 0,-1-2 0 0 0,-44 42 0 0 0,-18-4 1024 0 0,72-58-768 0 0,0-1 0 0 0,-1-1 0 0 0,-33 13 0 0 0,29-18-256 0 0,20-4 0 0 0,0 0 0 0 0,1 0 0 0 0,-1 0 0 0 0,1 0 0 0 0,-1 0 0 0 0,0-1 0 0 0,1 1 0 0 0,-1 0 0 0 0,1 0 0 0 0,-1 0 0 0 0,0 0 0 0 0,1-1 0 0 0,-1 1 0 0 0,1 0 0 0 0,-1-1 0 0 0,1 1 0 0 0,-1 0 0 0 0,1-1 0 0 0,-1 1 0 0 0,1-1 0 0 0,-1 1 0 0 0,1-1 0 0 0,0 1 0 0 0,-1-1 0 0 0,1 1 0 0 0,0-1 0 0 0,-1 1 0 0 0,1-1 0 0 0,0 1 0 0 0,-1-1 0 0 0,1 0 0 0 0,0 1 0 0 0,0-1 0 0 0,0 1 0 0 0,0-2 0 0 0,-1 0 0 0 0,1 0 0 0 0,-1-1 0 0 0,1 1 0 0 0,-1 0 0 0 0,1-1 0 0 0,0 1 0 0 0,0-1 0 0 0,0 1 0 0 0,0 0 0 0 0,1-1 0 0 0,-1 1 0 0 0,1-1 0 0 0,-1 1 0 0 0,1 0 0 0 0,0 0 0 0 0,0-1 0 0 0,0 1 0 0 0,0 0 0 0 0,0 0 0 0 0,0 0 0 0 0,1 0 0 0 0,-1 0 0 0 0,1 0 0 0 0,-1 1 0 0 0,1-1 0 0 0,2-2 0 0 0,-3 3 0 0 0,-1 1 0 0 0,1-1 0 0 0,-1 1 0 0 0,1-1 0 0 0,-1 1 0 0 0,1-1 0 0 0,-1 1 0 0 0,1-1 0 0 0,-1 1 0 0 0,1-1 0 0 0,0 1 0 0 0,-1 0 0 0 0,1-1 0 0 0,0 1 0 0 0,-1 0 0 0 0,1 0 0 0 0,0 0 0 0 0,0-1 0 0 0,1 1 0 0 0,0 0 0 0 0,6-1 0 0 0,-7 1 0 0 0,0 0 0 0 0,0-1 0 0 0,0 1 0 0 0,0 1 0 0 0,0-1 0 0 0,0 0 0 0 0,0 0 0 0 0,0 0 0 0 0,0 0 0 0 0,0 1 0 0 0,0-1 0 0 0,0 1 0 0 0,0-1 0 0 0,0 0 0 0 0,0 1 0 0 0,0 0 0 0 0,0-1 0 0 0,-1 1 0 0 0,1-1 0 0 0,0 1 0 0 0,1 1 0 0 0,0 1 0 0 0,1-1 0 0 0,-1-1 0 0 0,-1 1 0 0 0,0-1 0 0 0,1 1 0 0 0,-1-1 0 0 0,0 1 0 0 0,0-1 0 0 0,0 1 0 0 0,0 0 0 0 0,-1-1 0 0 0,2 4 0 0 0,14 45 0 0 0,-16-47 0 0 0,0-2 0 0 0,0 0 0 0 0,0 0 0 0 0,1-1 0 0 0,-1 1 0 0 0,0 0 0 0 0,0 0 0 0 0,1-1 0 0 0,-1 1 0 0 0,0 0 0 0 0,1 0 0 0 0,-1-1 0 0 0,1 1 0 0 0,-1 0 0 0 0,1-1 0 0 0,-1 1 0 0 0,1-1 0 0 0,0 1 0 0 0,0 0 0 0 0,0 0-140 0 0,-1-1 0 0 0,1 1-1 0 0,-1-1 1 0 0,1 1 0 0 0,-1-1 0 0 0,1 1 0 0 0,0-1-1 0 0,-1 0 1 0 0,1 1 0 0 0,0-1 0 0 0,-1 0 0 0 0,1 1 0 0 0,0-1-1 0 0,0 0 1 0 0,17 0-8055 0 0,-6-3-155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2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19351 0 0,'0'0'886'0'0,"0"0"-21"0"0,0 0-410 0 0,0 0 320 0 0,0 0 200 0 0,0 0 38 0 0,0 0-59 0 0,0 0-289 0 0,0 0-121 0 0,5-4 439 0 0,-2 2-9500 0 0,3-2 359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2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228 198 19351 0 0,'1'-2'439'0'0,"22"-42"1233"0"0,-18 35-1382 0 0,1-1 0 0 0,-1 0 0 0 0,0-1-1 0 0,4-16 1 0 0,-5 15 265 0 0,-3 9-241 0 0,0 0 1 0 0,0 0 0 0 0,-1 0 0 0 0,1 0-1 0 0,-1 0 1 0 0,0 0 0 0 0,1 0 0 0 0,-1 0 0 0 0,-1 0-1 0 0,1-1 1 0 0,0 1 0 0 0,-2-4 0 0 0,2 7-303 0 0,0-1 0 0 0,0 1-1 0 0,0-1 1 0 0,0 1 0 0 0,0-1 0 0 0,0 1 0 0 0,0-1 0 0 0,0 1 0 0 0,0-1 0 0 0,0 1 0 0 0,0-1-1 0 0,0 1 1 0 0,-1 0 0 0 0,1-1 0 0 0,0 1 0 0 0,0-1 0 0 0,-1 1 0 0 0,1-1 0 0 0,0 1 0 0 0,0 0-1 0 0,-1-1 1 0 0,1 1 0 0 0,0 0 0 0 0,-1-1 0 0 0,1 1 0 0 0,-1 0 0 0 0,1 0 0 0 0,0-1 0 0 0,-1 1-1 0 0,1 0 1 0 0,-1 0 0 0 0,0 0 0 0 0,0-1 86 0 0,-1 0-38 0 0,0-1 0 0 0,0 1 0 0 0,0-1 0 0 0,0 1-1 0 0,0 0 1 0 0,0-1 0 0 0,-1 1 0 0 0,1 0 0 0 0,0 1-1 0 0,-1-1 1 0 0,1 0 0 0 0,-1 1 0 0 0,1-1 0 0 0,-1 1-1 0 0,1 0 1 0 0,-1 0 0 0 0,1 0 0 0 0,-1 0 0 0 0,1 0-1 0 0,-1 1 1 0 0,1-1 0 0 0,0 1 0 0 0,-1-1 0 0 0,1 1-1 0 0,-1 0 1 0 0,-3 2 0 0 0,-8 4-60 0 0,3-2 0 0 0,0 1 0 0 0,-16 11 0 0 0,11-5 0 0 0,0 1 0 0 0,1 0 0 0 0,1 1 0 0 0,0 0 0 0 0,1 1 0 0 0,1 1 0 0 0,0 0 0 0 0,1 0 0 0 0,-9 19 0 0 0,19-33 0 0 0,0 0 0 0 0,0 0 0 0 0,1 0 0 0 0,-1 0 0 0 0,1 0 0 0 0,-1 1 0 0 0,1-1 0 0 0,0 0 0 0 0,0 0 0 0 0,0 0 0 0 0,0 4 0 0 0,4 2 0 0 0,15 6 0 0 0,-18-14 0 0 0,0 1 0 0 0,-1-1 0 0 0,1 1 0 0 0,0-1 0 0 0,0 1 0 0 0,-1-1 0 0 0,1 1 0 0 0,0-1 0 0 0,0 0 0 0 0,0 0 0 0 0,0 1 0 0 0,-1-1 0 0 0,1 0 0 0 0,0 0 0 0 0,0 0 0 0 0,0 0 0 0 0,0 0 0 0 0,0 0 0 0 0,-1 0 0 0 0,1 0 0 0 0,2-1 0 0 0,0 0 0 0 0,11 1 0 0 0,-1-1 0 0 0,0-1 0 0 0,1-1 0 0 0,-1 0 0 0 0,0 0 0 0 0,0-1 0 0 0,0-1 0 0 0,-1 0 0 0 0,15-8 0 0 0,44-25 0 0 0,-61 35 0 0 0,-10 3 0 0 0,0 0 0 0 0,1-1 0 0 0,-1 1 0 0 0,0 0 0 0 0,1 0 0 0 0,-1 0 0 0 0,0 0 0 0 0,1 0 0 0 0,-1 0 0 0 0,0 0 0 0 0,1 0 0 0 0,-1 0 0 0 0,0 0 0 0 0,1 0 0 0 0,-1 0 0 0 0,0 1 0 0 0,1-1 0 0 0,-1 0 0 0 0,0 0 0 0 0,1 0 0 0 0,-1 0 0 0 0,0 1 0 0 0,1-1 0 0 0,-1 0 0 0 0,0 0 0 0 0,0 0 0 0 0,1 1 0 0 0,-1-1 0 0 0,0 0 0 0 0,0 0 0 0 0,0 1 0 0 0,1-1 0 0 0,-1 0 0 0 0,0 1 0 0 0,0-1 0 0 0,0 0 0 0 0,0 1 0 0 0,0-1 0 0 0,1 0 0 0 0,-1 1 0 0 0,0-1 0 0 0,0 0 0 0 0,0 1 0 0 0,0-1 0 0 0,0 0 0 0 0,0 1 0 0 0,0-1 0 0 0,0 0 0 0 0,-1 1 0 0 0,2 4 56 0 0,-1 0-1 0 0,0 0 1 0 0,0 0 0 0 0,-1 0-1 0 0,0 0 1 0 0,0 0 0 0 0,0 0 0 0 0,0-1-1 0 0,-1 1 1 0 0,1 0 0 0 0,-1-1-1 0 0,-3 5 1 0 0,-5 8 498 0 0,-20 28 0 0 0,11-20-354 0 0,-48 61-180 0 0,6-10-24 0 0,53-65 7 0 0,1-2-16 0 0,1 1-1 0 0,0 0 1 0 0,0 0 0 0 0,-7 19-1 0 0,13-28-323 0 0,1-2 219 0 0,0 0 0 0 0,0 0 0 0 0,0 0 0 0 0,0 0 0 0 0,0 0 0 0 0,0 1 0 0 0,1-1 0 0 0,-1 0 0 0 0,3 0 0 0 0,3-3-265 0 0,28-23-2915 0 0,-16 13-3786 0 0,-2 0-1266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2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14 23039 0 0,'0'0'528'0'0,"0"0"69"0"0,0 0 38 0 0,0 0-80 0 0,0-3-363 0 0,3-5-99 0 0,-3 6 278 0 0,0 2 117 0 0,0 0 21 0 0,0 0 3 0 0,0 0 0 0 0,0 0 0 0 0,-8 1 443 0 0,3 0-940 0 0,0 0 0 0 0,0 1 0 0 0,1-1 1 0 0,-1 1-1 0 0,0 0 0 0 0,1 1 0 0 0,0-1 0 0 0,-1 1 0 0 0,1-1 1 0 0,0 1-1 0 0,0 1 0 0 0,0-1 0 0 0,-5 7 0 0 0,-14 9 1378 0 0,22-18-950 0 0,23 9-278 0 0,-16-9-165 0 0,0 0 0 0 0,0 0 0 0 0,0 0 0 0 0,1-1 0 0 0,-1 0 0 0 0,0 0 0 0 0,1-1 0 0 0,9-1 0 0 0,52-16 0 0 0,-48 13 0 0 0,9-4 0 0 0,63-9 0 0 0,-89 18 0 0 0,0-1 0 0 0,0 1 0 0 0,0 0 0 0 0,1 0 0 0 0,-1 1 0 0 0,0-1 0 0 0,0 1 0 0 0,0 0 0 0 0,6 2 0 0 0,-1 2 0 0 0,-2 3 0 0 0,-5-5 0 0 0,0-1 0 0 0,-1 1 0 0 0,0 0 0 0 0,1 0 0 0 0,-1 0 0 0 0,0 0 0 0 0,-1-1 0 0 0,1 1 0 0 0,0 0 0 0 0,-1 0 0 0 0,1 0 0 0 0,-1-1 0 0 0,0 1 0 0 0,0 0 0 0 0,0-1 0 0 0,-3 5 0 0 0,-1 4 0 0 0,-2-1 0 0 0,-10 14 0 0 0,9-14 0 0 0,-1 0 0 0 0,-20 16 0 0 0,1 0 0 0 0,10-11 0 0 0,0 0 0 0 0,-20 12 0 0 0,29-21 0 0 0,6-3 0 0 0,-12 5 0 0 0,15-8 0 0 0,71-31 0 0 0,-62 27 0 0 0,0 2 0 0 0,-1-1 0 0 0,1 1 0 0 0,0 0 0 0 0,1 1 0 0 0,-1 0 0 0 0,13 0 0 0 0,-8 4 0 0 0,-11 0 0 0 0,-2-1 0 0 0,2 2 0 0 0,0-1 0 0 0,0 1 0 0 0,0 0 0 0 0,-1 0 0 0 0,0 0 0 0 0,1 0 0 0 0,-1 0 0 0 0,-1 1 0 0 0,1-1 0 0 0,-1 0 0 0 0,1 1 0 0 0,-1 0 0 0 0,-1-1 0 0 0,1 1 0 0 0,-1-1 0 0 0,1 1 0 0 0,-1 0 0 0 0,-1 0 0 0 0,0 5 0 0 0,-1 7 0 0 0,-1 0 0 0 0,-1 0 0 0 0,-11 31 0 0 0,14-44 0 0 0,0-1 0 0 0,-1 1 0 0 0,0 0 0 0 0,0-1 0 0 0,0 0 0 0 0,0 1 0 0 0,0-1 0 0 0,-1 0 0 0 0,1 0 0 0 0,-1 0 0 0 0,0 0 0 0 0,0-1 0 0 0,0 1 0 0 0,0-1 0 0 0,0 1 0 0 0,-1-1 0 0 0,1 0 0 0 0,-1-1 0 0 0,1 1 0 0 0,-1-1 0 0 0,0 1 0 0 0,0-1 0 0 0,0 0 0 0 0,1 0 0 0 0,-8 0 0 0 0,-12 1 0 0 0,1 0 0 0 0,-43-4 0 0 0,45 1 0 0 0,5-1 0 0 0,1 0 0 0 0,-28-7 0 0 0,30 5 0 0 0,-1 1 0 0 0,0 0 0 0 0,-26-1 0 0 0,-14 6-133 0 0,52-2-563 0 0,1 0-258 0 0,0 0-56 0 0,0 0-13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5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88 13823 0 0,'0'0'315'0'0,"0"0"45"0"0,-5-3 465 0 0,-6-4-132 0 0,13 3 1928 0 0,-1 3-2443 0 0,0 0 334 0 0,0 0-345 0 0,1 1-1 0 0,0-1 0 0 0,0 0 1 0 0,-1 1-1 0 0,1-1 0 0 0,0 0 1 0 0,-1 0-1 0 0,3-2 0 0 0,6-2 316 0 0,5 0-47 0 0,1 1 0 0 0,0 1 0 0 0,0 1 0 0 0,23-1 0 0 0,-22 2-397 0 0,8 1 311 0 0,0 0 1 0 0,-1 2-1 0 0,34 6 0 0 0,20 2 302 0 0,-31-4-651 0 0,-28-3 0 0 0,37 0 0 0 0,261-32 2032 0 0,-238 21-2012 0 0,-39 4-22 0 0,41-8 0 0 0,-62 9 2 0 0,30-1 0 0 0,8-1 0 0 0,-2 0 0 0 0,-51 3-428 0 0,-7 2-920 0 0,-7 0-4476 0 0,-2 2-2768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1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8 15663 0 0,'0'0'356'0'0,"0"0"50"0"0,0 0 20 0 0,0 0-42 0 0,4-5 262 0 0,-5 4 4820 0 0,-6 0-5261 0 0,-1 1 0 0 0,0 1 0 0 0,1-1 0 0 0,-1 1-1 0 0,1 0 1 0 0,-1 1 0 0 0,1 0 0 0 0,-9 3 0 0 0,-13 3 171 0 0,20-7-376 0 0,5-2 0 0 0,9-1 0 0 0,7-1 0 0 0,80-9 0 0 0,-86 11 45 0 0,-2 0 114 0 0,1 0 0 0 0,-1 1 0 0 0,1-1 0 0 0,0 1 0 0 0,0 0 1 0 0,4 1-1 0 0,-7-1-119 0 0,0 1 1 0 0,0-1-1 0 0,0 1 0 0 0,-1 0 1 0 0,1-1-1 0 0,0 1 1 0 0,0 0-1 0 0,-1 0 1 0 0,1 0-1 0 0,0 0 0 0 0,-1 1 1 0 0,1-1-1 0 0,-1 0 1 0 0,0 1-1 0 0,1-1 1 0 0,-1 1-1 0 0,0-1 0 0 0,0 1 1 0 0,0-1-1 0 0,0 1 1 0 0,1 2-1 0 0,-1-2-40 0 0,0 0 0 0 0,-1 0 0 0 0,1-1 0 0 0,-1 1 0 0 0,1 0 0 0 0,-1 0 0 0 0,0 0 0 0 0,1 0 0 0 0,-1-1 0 0 0,0 1 0 0 0,0 0 0 0 0,0 0 0 0 0,-1 0 0 0 0,1 0 0 0 0,0 0 0 0 0,-1 0 0 0 0,0-1 0 0 0,1 1 0 0 0,-1 0 0 0 0,-1 2 0 0 0,-1 1 0 0 0,-1 1 0 0 0,0-1 0 0 0,0 0 0 0 0,-8 7 0 0 0,-1 1 0 0 0,11-11 0 0 0,0 0 0 0 0,0-1 0 0 0,0 1 0 0 0,-1 0 0 0 0,1-1 0 0 0,-1 1 0 0 0,-3 0 0 0 0,-9 6 0 0 0,11-5 0 0 0,-1 0 0 0 0,1-1 0 0 0,-1 1 0 0 0,0-1 0 0 0,0 0 0 0 0,0-1 0 0 0,0 1 0 0 0,-1-1 0 0 0,1 0 0 0 0,-9 1 0 0 0,-10 2 0 0 0,6-3 0 0 0,13-1 0 0 0,6 0 0 0 0,0-1 0 0 0,-1 1 0 0 0,1 0 0 0 0,0-1 0 0 0,-1 1 0 0 0,1 0 0 0 0,0-1 0 0 0,-1 1 0 0 0,1 0 0 0 0,0 0 0 0 0,0 0 0 0 0,-1 0 0 0 0,1 0 0 0 0,0 0 0 0 0,-1 0 0 0 0,1 0 0 0 0,1 0 0 0 0,2 0 0 0 0,-2 0 0 0 0,7-1 0 0 0,0 0 0 0 0,16 0 0 0 0,-16 3 0 0 0,-1 3 0 0 0,-6-3 0 0 0,0 0 0 0 0,0 0 0 0 0,0 1 0 0 0,-1-1 0 0 0,1 0 0 0 0,-1 1 0 0 0,0-1 0 0 0,1 1 0 0 0,-1-1 0 0 0,0 1 0 0 0,-1 0 0 0 0,1-1 0 0 0,0 1 0 0 0,-1 0 0 0 0,0 0 0 0 0,1-1 0 0 0,-1 1 0 0 0,0 0 0 0 0,0 0 0 0 0,-1-1 0 0 0,1 1 0 0 0,0 0 0 0 0,-1 0 0 0 0,0-1 0 0 0,0 1 0 0 0,0 0 0 0 0,-2 4 0 0 0,1-3 0 0 0,-1 1 0 0 0,1 0 0 0 0,-1 0 0 0 0,0-1 0 0 0,0 0 0 0 0,-1 1 0 0 0,1-1 0 0 0,-1 0 0 0 0,0-1 0 0 0,0 1 0 0 0,-1-1 0 0 0,1 0 0 0 0,-8 5 0 0 0,-10 1 0 0 0,-1-1 0 0 0,0 0 0 0 0,0-2 0 0 0,0-1 0 0 0,-34 4 0 0 0,32-9-64 0 0,23 0-273 0 0,2 0-138 0 0,0 0-33 0 0,0 0 65 0 0,-2-1 154 0 0,-14-4-1423 0 0,25 1-5682 0 0,-1-1 312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5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0-136 0 0,0 0 457 0 0,0 0 228 0 0,0 0 43 0 0,0 0-59 0 0,0 0-289 0 0,0 0-121 0 0,0 0-28 0 0,0 0-72 0 0,2 0-217 0 0,6 0 161 0 0,-6 0 100 0 0,-2 0 21 0 0,0 0-66 0 0,3 1-294 0 0,1 1-106 0 0,1 0 0 0 0,-1 1 0 0 0,1-1 0 0 0,-1 1 0 0 0,0 0 0 0 0,0 0 1 0 0,0 1-1 0 0,0-1 0 0 0,0 1 0 0 0,-1 0 0 0 0,0 0 0 0 0,0 0 0 0 0,0 0 0 0 0,0 0 0 0 0,-1 1 0 0 0,4 6 0 0 0,1 7 235 0 0,-1 1-1 0 0,0 0 0 0 0,3 20 1 0 0,2 9-56 0 0,24 124-222 0 0,-33-157 0 0 0,0 0 0 0 0,0 0 0 0 0,-2 0 0 0 0,0 1 0 0 0,-1-1 0 0 0,0 0 0 0 0,-4 16 0 0 0,3-23 0 0 0,1 2 0 0 0,-1 0 0 0 0,0-2 0 0 0,-3-1 0 0 0,-3 2-157 0 0,3-10-198 0 0,-1-1-9 0 0,5 2 75 0 0,-1 0-1 0 0,1 0 1 0 0,0 0 0 0 0,-1-1-1 0 0,1 1 1 0 0,0-1 0 0 0,0 1-1 0 0,-1-1 1 0 0,1 0 0 0 0,0 1 0 0 0,0-1-1 0 0,0 0 1 0 0,0 0 0 0 0,0 0-1 0 0,0 1 1 0 0,0-1 0 0 0,0 0-1 0 0,0-1 1 0 0,-1 0 0 0 0,-3-3-358 0 0,4 3-856 0 0,1 1-1086 0 0,-2-5-4234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5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22 13823 0 0,'0'0'315'0'0,"0"0"45"0"0,0 0 21 0 0,0 0-49 0 0,0 0-81 0 0,0 0 481 0 0,0-2 237 0 0,0-5 45 0 0,0 5 8 0 0,0 2 2 0 0,0 0 0 0 0,0 0 0 0 0,0 0-69 0 0,0 0-290 0 0,0 0-121 0 0,0 0-28 0 0,-2-1-72 0 0,1 0-366 0 0,0 0 0 0 0,0 0-1 0 0,0 0 1 0 0,-1 1 0 0 0,1-1-1 0 0,0 0 1 0 0,0 1 0 0 0,-1-1 0 0 0,1 1-1 0 0,0-1 1 0 0,-1 1 0 0 0,1 0-1 0 0,0-1 1 0 0,-1 1 0 0 0,1 0 0 0 0,-1 0-1 0 0,1 0 1 0 0,0 0 0 0 0,-1 0-1 0 0,1 0 1 0 0,0 1 0 0 0,-1-1 0 0 0,1 0-1 0 0,-1 1 1 0 0,1-1 0 0 0,0 1 0 0 0,0-1-1 0 0,-2 2 1 0 0,0-1-128 0 0,-20 16 70 0 0,6-4-24 0 0,0-2 4 0 0,-23 21 0 0 0,28-21 0 0 0,-1-1 0 0 0,0-1 0 0 0,-21 13 0 0 0,11-9 0 0 0,12-5 0 0 0,2-2 0 0 0,1-1 0 0 0,1-3-133 0 0,5-2-563 0 0,2 0-258 0 0,0 0-56 0 0,0 0-81 0 0,0 0-286 0 0,-9 4-1658 0 0,7-4 1499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5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15663 0 0,'0'0'356'0'0,"0"0"50"0"0,0 0 20 0 0,0-1-42 0 0,2-11 715 0 0,1 0-1 0 0,0 0 0 0 0,1 0 0 0 0,0 0 1 0 0,1 1-1 0 0,10-18 0 0 0,2-6 462 0 0,-6 10-1305 0 0,27-58 1504 0 0,-32 70-1525 0 0,1 1-1 0 0,1 0 0 0 0,1 0 0 0 0,11-12 0 0 0,-15 17-233 0 0,1 0 0 0 0,-1 0 0 0 0,6-11 0 0 0,-4 7 0 0 0,-3 10 0 0 0,-2 0 0 0 0,-2 1 0 0 0,0 0 0 0 0,1-1 0 0 0,-1 1 0 0 0,0 0 0 0 0,1 0 0 0 0,-1-1 0 0 0,0 1 0 0 0,0 0 0 0 0,1 0 0 0 0,-1 0 0 0 0,0 0 0 0 0,1-1 0 0 0,-1 1 0 0 0,0 0 0 0 0,1 0 0 0 0,-1 0 0 0 0,0 0 0 0 0,1 0 0 0 0,-1 0 0 0 0,0 0 0 0 0,1 0 0 0 0,-1 0 0 0 0,1 0 0 0 0,-1 0 0 0 0,0 0 0 0 0,1 0 0 0 0,-1 0 0 0 0,0 1 0 0 0,1-1 0 0 0,-1 0 0 0 0,0 0 0 0 0,0 0 0 0 0,1 0 0 0 0,-1 1 0 0 0,0-1 0 0 0,1 0 0 0 0,-1 0 0 0 0,0 1 0 0 0,0-1 0 0 0,1 0 0 0 0,-1 0 0 0 0,0 1 0 0 0,0-1 0 0 0,0 0 0 0 0,0 1 0 0 0,1-1 0 0 0,-1 0 0 0 0,0 1 0 0 0,0 0 0 0 0,4 5 0 0 0,0 1 0 0 0,-1 0 0 0 0,0 0 0 0 0,0 0 0 0 0,0 0 0 0 0,-1 0 0 0 0,-1 1 0 0 0,2 9 0 0 0,-1-9 0 0 0,-1 0 0 0 0,1 1 0 0 0,0-1 0 0 0,1 0 0 0 0,0-1 0 0 0,0 1 0 0 0,5 7 0 0 0,-3-9 0 0 0,-4-5 0 0 0,-1-1 0 0 0,0 1 0 0 0,1 0 0 0 0,-1-1 0 0 0,1 1 0 0 0,-1-1 0 0 0,1 0 0 0 0,-1 1 0 0 0,1-1 0 0 0,0 1 0 0 0,-1-1 0 0 0,1 0 0 0 0,0 1 0 0 0,-1-1 0 0 0,1 0 0 0 0,0 0 0 0 0,-1 1 0 0 0,1-1 0 0 0,0 0 0 0 0,-1 0 0 0 0,1 0 0 0 0,0 0 0 0 0,0 0 0 0 0,1 0 0 0 0,8 0 0 0 0,-9 0 0 0 0,0 0 0 0 0,1-1 0 0 0,-1 1 0 0 0,1 0 0 0 0,-1-1 0 0 0,0 1 0 0 0,1-1 0 0 0,-1 1 0 0 0,0-1 0 0 0,0 0 0 0 0,1 1 0 0 0,-1-1 0 0 0,0 0 0 0 0,0 0 0 0 0,0 0 0 0 0,0 0 0 0 0,0 0 0 0 0,0 0 0 0 0,0 0 0 0 0,1-2 0 0 0,2-3 0 0 0,-3 5-56 0 0,0 1 1 0 0,0-1-1 0 0,0 0 0 0 0,0 0 0 0 0,-1 0 0 0 0,1 0 1 0 0,0 0-1 0 0,0 0 0 0 0,-1 0 0 0 0,1 0 1 0 0,-1 0-1 0 0,1 0 0 0 0,-1 0 0 0 0,1 0 0 0 0,-1-1 1 0 0,0 1-1 0 0,0 0 0 0 0,1 0 0 0 0,-1 0 1 0 0,0-1-1 0 0,0 1 0 0 0,0 0 0 0 0,0 0 0 0 0,-1-1 1 0 0,1 1-1 0 0,0-1 0 0 0,-1-5-402 0 0,1 6-407 0 0,-1-1-126 0 0,-1-5-1530 0 0,1 5-6010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5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15663 0 0,'0'0'356'0'0,"0"0"50"0"0,0 0 20 0 0,0 0-42 0 0,0 0-112 0 0,0 0 463 0 0,0 0 234 0 0,0 0 45 0 0,0 0 8 0 0,2 0 2 0 0,76-16 2323 0 0,-51 14-2848 0 0,-14 1 0 0 0,1 0 1 0 0,22-6-1 0 0,-32 7-499 0 0,0-1 0 0 0,1 1 0 0 0,-1-1 0 0 0,0 1 0 0 0,0 1 0 0 0,7 0 0 0 0,2 0 0 0 0,0 3-347 0 0,-13-4 315 0 0,0 0 1 0 0,0 0-1 0 0,0 0 1 0 0,0 0-1 0 0,0 0 1 0 0,0 1-1 0 0,1-1 1 0 0,-1 0-1 0 0,0 0 1 0 0,0 0-1 0 0,0 0 1 0 0,0 1-1 0 0,0-1 1 0 0,0 0-1 0 0,0 0 1 0 0,0 0-1 0 0,0 1 1 0 0,0-1-1 0 0,0 0 1 0 0,0 0-1 0 0,0 0 1 0 0,0 0-1 0 0,0 1 1 0 0,0-1-1 0 0,0 0 1 0 0,-1 0-1 0 0,1 0 1 0 0,0 0-1 0 0,0 1 1 0 0,0-1-1 0 0,0 0 1 0 0,0 0-1 0 0,-8 7-4114 0 0,-3 0-4041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1:5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0,2 0-59 0 0,16 6-260 0 0,-4-3 1073 0 0,0 0 0 0 0,0-1 0 0 0,25 0-1 0 0,-13-1-128 0 0,5 1 431 0 0,-29-2-1092 0 0,-1-1-465 0 0,0 0-1 0 0,0 0 1 0 0,1 0-1 0 0,-1 0 1 0 0,1 0 0 0 0,-1 0-1 0 0,1 0 1 0 0,2 0-1 0 0,-3 1-14 0 0,8-4-1708 0 0,-2 1-4777 0 0,-6 3-1637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0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649 111 8287 0 0,'0'0'382'0'0,"0"0"-8"0"0,0 0-102 0 0,2 0 463 0 0,30-15 2270 0 0,-31 15-1981 0 0,-1 0 0 0 0,0 0 0 0 0,-1-4-150 0 0,1 0-1 0 0,0 0 0 0 0,-1 0 1 0 0,1 0-1 0 0,1-5 0 0 0,1 2-257 0 0,-2 6-454 0 0,1 0 0 0 0,-1 0 0 0 0,0 0 0 0 0,0 0 0 0 0,1 0 0 0 0,-1-1 0 0 0,0 1 0 0 0,0 0 0 0 0,0 0 0 0 0,0 0 0 0 0,-1-2 0 0 0,1 1 350 0 0,0 2 0 0 0,1-1-68 0 0,-1 1-441 0 0,0 0 0 0 0,1 0 0 0 0,-1 0 0 0 0,0-1 0 0 0,0 1-1 0 0,0 0 1 0 0,0 0 0 0 0,0 0 0 0 0,0 0 0 0 0,0-1 0 0 0,1 1 0 0 0,-1 0 0 0 0,0 0-1 0 0,0 0 1 0 0,0-1 0 0 0,0 1 0 0 0,0 0 0 0 0,0 0 0 0 0,0 0 0 0 0,0-1 0 0 0,0 1 0 0 0,0 0-1 0 0,0 0 1 0 0,0 0 0 0 0,0-1 0 0 0,0 1 0 0 0,0 0 0 0 0,0 0 0 0 0,0 0 0 0 0,0-1-1 0 0,-1 1 1 0 0,1 0 0 0 0,0 0 0 0 0,0 0 0 0 0,0-1 0 0 0,0 1 0 0 0,0 0 0 0 0,0 0 0 0 0,-1 0-1 0 0,1 0 1 0 0,0 0 0 0 0,0-1 0 0 0,0 1 0 0 0,0 0 0 0 0,-1 0 0 0 0,1 0 0 0 0,0 0-1 0 0,0 0 1 0 0,0 0 0 0 0,-1 0 0 0 0,-9-5 465 0 0,-15-6 972 0 0,7 7-1384 0 0,-1 2-1 0 0,-26-1 1 0 0,7 0-58 0 0,-51-1 1422 0 0,39 3-808 0 0,33 1-855 0 0,1 2 0 0 0,-1 0 1 0 0,0 1-1 0 0,1 0 0 0 0,-17 7 0 0 0,-18 3 609 0 0,41-10-117 0 0,0 0-1 0 0,0 0 0 0 0,1 2 0 0 0,-13 6 0 0 0,-13 6-2141 0 0,34-17 2095 0 0,1 0 248 0 0,0 0 50 0 0,0 0-126 0 0,10 8-1026 0 0,-4-4 531 0 0,0-1 0 0 0,1 0 1 0 0,0-1-1 0 0,0 0 0 0 0,-1 0 1 0 0,1 0-1 0 0,8 1 0 0 0,8 2-20 0 0,57 10 141 0 0,-56-11 0 0 0,0 0 0 0 0,-1 2 0 0 0,1 0 0 0 0,28 13 0 0 0,15 18 0 0 0,-66-37 1 0 0,0 1 0 0 0,1 0 0 0 0,-1-1 0 0 0,0 1 1 0 0,0 0-1 0 0,0 0 0 0 0,1-1 0 0 0,-1 1 0 0 0,0 0 0 0 0,0 0 0 0 0,0 0 0 0 0,0 0 0 0 0,-1 1 0 0 0,1-1 0 0 0,0 0 1 0 0,0 0-1 0 0,-1 0 0 0 0,1 1 0 0 0,0 2 0 0 0,0-2 5 0 0,-1 0 0 0 0,0 0-1 0 0,0 0 1 0 0,0 1 0 0 0,0-1 0 0 0,0 0 0 0 0,-1 0-1 0 0,1 0 1 0 0,-1 0 0 0 0,1 1 0 0 0,-2 2 0 0 0,-2 3 45 0 0,0 0 1 0 0,0-1 0 0 0,-1 0-1 0 0,0 0 1 0 0,-9 10-1 0 0,-3 4 256 0 0,5-8 14 0 0,1 0 0 0 0,-2 0 0 0 0,-20 16 0 0 0,-6-4-321 0 0,-1-1 0 0 0,-54 24 0 0 0,83-42 0 0 0,0-1 0 0 0,1 2 0 0 0,-1-1 0 0 0,2 2 0 0 0,-16 12 0 0 0,12-9 0 0 0,0 0 0 0 0,-1-1 0 0 0,-19 9 0 0 0,18-10 0 0 0,0 1 0 0 0,-25 20 0 0 0,26-12 0 0 0,14-18 0 0 0,-1 1 0 0 0,1 0 0 0 0,0-1 0 0 0,0 1 0 0 0,-1-1 0 0 0,1 1 0 0 0,0-1 0 0 0,0 1 0 0 0,0 0 0 0 0,0-1 0 0 0,0 1 0 0 0,0 0 0 0 0,0-1 0 0 0,0 1 0 0 0,0 0 0 0 0,0-1 0 0 0,0 1 0 0 0,0-1 0 0 0,0 1 0 0 0,0 0 0 0 0,0-1 0 0 0,1 1 0 0 0,-1-1 0 0 0,0 1 0 0 0,0 0 0 0 0,1-1 0 0 0,-1 1 0 0 0,1-1 0 0 0,-1 1 0 0 0,0-1 0 0 0,1 1 0 0 0,-1-1 0 0 0,1 0 0 0 0,-1 1 0 0 0,1-1 0 0 0,-1 1 0 0 0,1-1 0 0 0,-1 0 0 0 0,2 1 0 0 0,-1 0 0 0 0,1 0 0 0 0,0 1 0 0 0,0-1 0 0 0,0 1 0 0 0,0-1 0 0 0,0 0 0 0 0,1 0 0 0 0,-1 0 0 0 0,0 0 0 0 0,1 0 0 0 0,-1 0 0 0 0,5 0 0 0 0,9 4 0 0 0,6 0 0 0 0,29 3 0 0 0,-20-4 0 0 0,-13-1 0 0 0,77 10 0 0 0,-90-13 0 0 0,0 0 0 0 0,0 0 0 0 0,0 0 0 0 0,10-2 0 0 0,4-1 0 0 0,14-2 0 0 0,-15 0-64 0 0,-16 4-273 0 0,14-10-3987 0 0,-5-5 2800 0 0,-3-1-11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0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10135 0 0,'0'0'231'0'0,"0"0"29"0"0,0 0 19 0 0,0 0 37 0 0,1-6 624 0 0,4 0-588 0 0,-4 6-272 0 0,-1-1 0 0 0,1 1 0 0 0,-1-1 0 0 0,1 1 1 0 0,-1-1-1 0 0,1 0 0 0 0,-1 1 0 0 0,1-1 0 0 0,-1 0 1 0 0,1 0-1 0 0,-1 1 0 0 0,0-1 0 0 0,0 0 0 0 0,1 0 1 0 0,-1 1-1 0 0,0-1 0 0 0,0 0 0 0 0,0 0 0 0 0,0-1 1 0 0,2-7 1299 0 0,-2 9-1194 0 0,0-1 1 0 0,1 0-1 0 0,-1 1 0 0 0,0-1 1 0 0,0 0-1 0 0,0 1 0 0 0,0-1 0 0 0,0 0 1 0 0,0 0-1 0 0,0 1 0 0 0,0-1 0 0 0,0 0 1 0 0,0 1-1 0 0,0-2 0 0 0,-1 1 258 0 0,1-5 3235 0 0,1 6-3355 0 0,-1-1 0 0 0,1 0 0 0 0,0 1 0 0 0,-1-1 0 0 0,1 1 0 0 0,0-1 0 0 0,0 1 0 0 0,-1 0 0 0 0,1-1 0 0 0,0 1 0 0 0,0 0 0 0 0,0 0 0 0 0,-1-1 0 0 0,1 1 0 0 0,2 0 0 0 0,-2 0-295 0 0,1 0 0 0 0,-1 0 0 0 0,1-1 0 0 0,-1 2 0 0 0,1-1 0 0 0,-1 0 0 0 0,1 0-1 0 0,-1 0 1 0 0,0 1 0 0 0,1-1 0 0 0,-1 1 0 0 0,1-1 0 0 0,-1 1 0 0 0,0 0 0 0 0,1-1 0 0 0,-1 1 0 0 0,0 0 0 0 0,0 0 0 0 0,1 0 0 0 0,-1 0 0 0 0,0 0 0 0 0,0 0 0 0 0,0 0 0 0 0,0 1 0 0 0,0-1 0 0 0,-1 0 0 0 0,1 0 0 0 0,1 2 0 0 0,2 5 252 0 0,-1 0 0 0 0,1 0 0 0 0,3 15 1 0 0,-4-11-182 0 0,19 48-100 0 0,14 29 0 0 0,-12-31 0 0 0,-12-29 0 0 0,-5-15 0 0 0,-2 1 0 0 0,9 27 0 0 0,-10-15 0 0 0,6 18 0 0 0,-6-23 0 0 0,-1-6 0 0 0,2-11 0 0 0,-4-4 0 0 0,0 0 0 0 0,0-1 0 0 0,0 1 0 0 0,0 0 0 0 0,0 0 0 0 0,0-1 0 0 0,-1 1 0 0 0,1 0 0 0 0,0 0 0 0 0,-1 0 0 0 0,1 0 0 0 0,0 0 0 0 0,-1 0 0 0 0,1 0 0 0 0,-1 0 0 0 0,0 0 0 0 0,1 2 0 0 0,5 10 0 0 0,-2-11 0 0 0,-2 0 0 0 0,1 1-22 0 0,-7-3-48 0 0,-4-5-239 0 0,2 0-294 0 0,1-1 0 0 0,0 0 0 0 0,0-1 0 0 0,1 1 0 0 0,0-1 0 0 0,-7-14 0 0 0,-13-42-5889 0 0,16 35 3934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0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27 15663 0 0,'6'0'61'0'0,"1"0"927"0"0,-13-3-369 0 0,4 3-480 0 0,0-1 0 0 0,0 1 0 0 0,1-1 1 0 0,-1 0-1 0 0,1 1 0 0 0,-1-1 0 0 0,0 0 0 0 0,1 0 0 0 0,-1 0 0 0 0,1 0 0 0 0,0 0 0 0 0,-1 0 0 0 0,1 0 0 0 0,0 0 0 0 0,-2-3 0 0 0,3 4-58 0 0,-1-1-1 0 0,1 0 1 0 0,-1 1-1 0 0,1-1 1 0 0,-1 1-1 0 0,1-1 1 0 0,-1 1-1 0 0,1 0 1 0 0,-1-1-1 0 0,1 1 1 0 0,-1-1-1 0 0,0 1 1 0 0,1 0 0 0 0,-1 0-1 0 0,1-1 1 0 0,-1 1-1 0 0,0 0 1 0 0,1 0-1 0 0,-1 0 1 0 0,-1 0-1 0 0,0-1 52 0 0,1 1-1 0 0,-1 1 1 0 0,1-1-1 0 0,-1 0 1 0 0,1 0-1 0 0,0 1 1 0 0,-1-1-1 0 0,1 0 0 0 0,-1 1 1 0 0,1-1-1 0 0,0 1 1 0 0,-1 0-1 0 0,1 0 1 0 0,0-1-1 0 0,-1 1 1 0 0,1 0-1 0 0,0 0 1 0 0,0 0-1 0 0,-1 2 1 0 0,-21 26 3120 0 0,15-18-2766 0 0,-7 11 117 0 0,0 2 0 0 0,-20 46 0 0 0,21-40-380 0 0,0 7-204 0 0,11-28-19 0 0,0-1-1 0 0,0 0 1 0 0,-1 0-1 0 0,0 0 1 0 0,-5 8-1 0 0,-38 46 11 0 0,-68 102-84 0 0,114-162-263 0 0,1-2-138 0 0,0 0-33 0 0,0 0 65 0 0,0 0 154 0 0,0 0-452 0 0,0 0-230 0 0,1 0 610 0 0,0 1 1 0 0,0 0-1 0 0,0-1 1 0 0,1 1-1 0 0,-1-1 0 0 0,0 1 1 0 0,0-1-1 0 0,0 1 0 0 0,0-1 1 0 0,0 0-1 0 0,1 0 1 0 0,-1 0-1 0 0,0 0 0 0 0,0 1 1 0 0,0-2-1 0 0,1 1 0 0 0,-1 0 1 0 0,0 0-1 0 0,0 0 1 0 0,2-1-1 0 0,6-2-6462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0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15663 0 0,'0'0'356'0'0,"0"0"50"0"0,0 0 20 0 0,0 0-42 0 0,1-1-250 0 0,14-7 7 0 0,-13 7 176 0 0,1-1 0 0 0,-1 1 0 0 0,0 0 0 0 0,0-1 1 0 0,0 1-1 0 0,0-1 0 0 0,0 0 0 0 0,0 0 0 0 0,0 1 0 0 0,0-1 0 0 0,-1 0 0 0 0,4-5 0 0 0,7-6 1695 0 0,-11 13-1944 0 0,0-1 1 0 0,0 0 0 0 0,0 0 0 0 0,0 0-1 0 0,0 1 1 0 0,0-1 0 0 0,0 0 0 0 0,0 0-1 0 0,-1 0 1 0 0,1 0 0 0 0,0-1 0 0 0,-1 1-1 0 0,1 0 1 0 0,-1 0 0 0 0,1 0 0 0 0,-1 0-1 0 0,1-1 1 0 0,-1 0 0 0 0,1-2 171 0 0,0 0 0 0 0,0 0 1 0 0,1 0-1 0 0,-1 0 0 0 0,5-6 1 0 0,-4 6-8 0 0,-1 1 0 0 0,1 0 0 0 0,-1 0 0 0 0,0-1 0 0 0,0 1 0 0 0,2-8 0 0 0,1-3 681 0 0,-3 13-752 0 0,-1-1 1 0 0,1 1-1 0 0,0 0 1 0 0,-1-1 0 0 0,0 1-1 0 0,1-1 1 0 0,-1 1 0 0 0,0-1-1 0 0,1 1 1 0 0,-1-1 0 0 0,0 1-1 0 0,0-1 1 0 0,-1 1 0 0 0,1-1-1 0 0,0-2 1 0 0,-13 14 9 0 0,7-4-172 0 0,2 0 0 0 0,-1 0 0 0 0,1 0 0 0 0,0 1 0 0 0,0 0 0 0 0,1 0 0 0 0,-1 0 0 0 0,2 0 0 0 0,-1 0 0 0 0,-1 10 0 0 0,-7 11 0 0 0,8-22 0 0 0,1 0 0 0 0,-1 1 0 0 0,1-1 0 0 0,-1 8 0 0 0,3-13 0 0 0,-1 1 0 0 0,1-1 0 0 0,0 1 0 0 0,0-1 0 0 0,0 0 0 0 0,0 1 0 0 0,0-1 0 0 0,1 1 0 0 0,-1-1 0 0 0,0 1 0 0 0,1-1 0 0 0,-1 1 0 0 0,1-1 0 0 0,0 0 0 0 0,-1 1 0 0 0,1-1 0 0 0,0 0 0 0 0,0 0 0 0 0,-1 1 0 0 0,1-1 0 0 0,0 0 0 0 0,3 2 0 0 0,-3-2-114 0 0,0 0-1 0 0,0 1 1 0 0,0-1-1 0 0,1 0 1 0 0,-1 0 0 0 0,0 0-1 0 0,1 0 1 0 0,-1-1-1 0 0,1 1 1 0 0,-1 0 0 0 0,1-1-1 0 0,-1 1 1 0 0,1-1-1 0 0,0 1 1 0 0,-1-1 0 0 0,1 0-1 0 0,-1 1 1 0 0,1-1-1 0 0,0 0 1 0 0,-1 0 0 0 0,1 0-1 0 0,0 0 1 0 0,-1-1-1 0 0,1 1 1 0 0,0 0 0 0 0,-1-1-1 0 0,1 1 1 0 0,-1-1-1 0 0,3-1 1 0 0,10-2-963 0 0,-12 3 775 0 0,-1 1 1 0 0,0 0 0 0 0,1-1 0 0 0,-1 1 0 0 0,0-1 0 0 0,1 1 0 0 0,-1-1 0 0 0,0 1 0 0 0,1-1 0 0 0,-1 0 0 0 0,0 0 0 0 0,0 0-1 0 0,0 0 1 0 0,0 0 0 0 0,0 0 0 0 0,1-1 0 0 0,5-8-7887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0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40 21191 0 0,'0'0'969'0'0,"0"0"-18"0"0,0 0-536 0 0,0 0 10 0 0,1 1-362 0 0,-1-1 1 0 0,1 0-1 0 0,-1 0 0 0 0,0 0 1 0 0,1 0-1 0 0,-1 0 0 0 0,1 0 1 0 0,-1 0-1 0 0,0-1 0 0 0,1 1 1 0 0,-1 0-1 0 0,0 0 0 0 0,1 0 1 0 0,-1 0-1 0 0,0 0 0 0 0,1-1 1 0 0,-1 1-1 0 0,0 0 0 0 0,1 0 1 0 0,-1 0-1 0 0,0-1 0 0 0,1 1 1 0 0,-1-1-1 0 0,-6-11 961 0 0,5 12-512 0 0,1 0-69 0 0,-1-2-294 0 0,-2-2-334 0 0,2 2-244 0 0,-1 1 1 0 0,1-1-1 0 0,-1 0 1 0 0,0 1 0 0 0,0-1-1 0 0,0 1 1 0 0,-3-2-1 0 0,2 1-145 0 0,0 0-959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1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15663 0 0,'0'0'719'0'0,"2"-1"-20"0"0,20-19 28 0 0,-12 12 3308 0 0,-9 7-3491 0 0,-1 1-28 0 0,0 0-4 0 0,0 0 0 0 0,0 0 0 0 0,0 0 0 0 0,0 0 0 0 0,1 0-455 0 0,-1 1-1 0 0,0-1 1 0 0,1 1 0 0 0,-1-1-1 0 0,0 0 1 0 0,1 1 0 0 0,-1-1-1 0 0,0 1 1 0 0,0-1 0 0 0,0 1-1 0 0,0-1 1 0 0,1 1 0 0 0,-1-1-1 0 0,0 1 1 0 0,0-1 0 0 0,0 1-1 0 0,0-1 1 0 0,0 1 0 0 0,0-1-1 0 0,0 1 1 0 0,0-1 0 0 0,-1 1-1 0 0,-1 14 489 0 0,1-14-413 0 0,-9 33 6 0 0,7-25-132 0 0,0 0-1 0 0,1 0 1 0 0,0 0 0 0 0,1 0-1 0 0,-1 12 1 0 0,2-20-6 0 0,0 0 0 0 0,0 0 0 0 0,0 0 0 0 0,0-1 0 0 0,0 1 0 0 0,0 0 0 0 0,1 0 0 0 0,-1-1 0 0 0,0 1 0 0 0,1 0 0 0 0,-1 0 0 0 0,1-1 0 0 0,-1 1 0 0 0,0 0 0 0 0,1-1 0 0 0,-1 1 0 0 0,1 0 0 0 0,0-1 0 0 0,-1 1 0 0 0,1-1 0 0 0,0 1 0 0 0,-1-1 0 0 0,1 0 0 0 0,0 1 0 0 0,-1-1 0 0 0,1 1 0 0 0,0-1 0 0 0,1 0 0 0 0,0 1 0 0 0,2 1 0 0 0,0 0 0 0 0,0 0 0 0 0,0-1 0 0 0,0 1 0 0 0,1-1 0 0 0,-1 0 0 0 0,1 0 0 0 0,-1-1 0 0 0,1 1 0 0 0,-1-1 0 0 0,7-1 0 0 0,7 0 0 0 0,30-8 0 0 0,-31 6 0 0 0,-14 3 0 0 0,-2 0 0 0 0,0 0 0 0 0,0-1 0 0 0,-1 1 0 0 0,1 0 0 0 0,0 0 0 0 0,0 0 0 0 0,0 0 0 0 0,-1-1 0 0 0,1 1 0 0 0,0 0 0 0 0,0-1 0 0 0,-1 1 0 0 0,1-1 0 0 0,0 1 0 0 0,-1-1 0 0 0,1 1 0 0 0,0-2 0 0 0,3-2 0 0 0,-5 0-133 0 0,1 3 35 0 0,0 1 0 0 0,-1 0 0 0 0,1-1 0 0 0,0 1 0 0 0,0 0 0 0 0,0-1 0 0 0,0 1 0 0 0,0-1 0 0 0,0 1 0 0 0,0 0 0 0 0,0-1 0 0 0,0 1 0 0 0,0 0 0 0 0,0-1 0 0 0,0 1 0 0 0,0-1 0 0 0,0 1 0 0 0,0 0 0 0 0,0-1 0 0 0,0 1 0 0 0,1-1 0 0 0,-1 1 50 0 0,0-1 0 0 0,0 1 1 0 0,0 0-1 0 0,0-1 0 0 0,0 1 0 0 0,0 0 1 0 0,1-1-1 0 0,-1 1 0 0 0,0 0 1 0 0,0-1-1 0 0,0 1 0 0 0,0-1 1 0 0,0 1-1 0 0,0 0 0 0 0,0-1 0 0 0,-1 1 1 0 0,1 0-1 0 0,0-1 0 0 0,0 1 1 0 0,0 0-1 0 0,0-1 0 0 0,0 1 0 0 0,-1 0 1 0 0,1-1-1 0 0,0 1 0 0 0,0 0 1 0 0,0-1-1 0 0,-1 1 0 0 0,1 0 1 0 0,0 0-1 0 0,-1-1 0 0 0,-9-6-1207 0 0,1 1-871 0 0,4 1-3383 0 0,4 4-929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0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55 11975 0 0,'0'0'267'0'0,"0"0"42"0"0,0 0 17 0 0,0 0-28 0 0,0 0-58 0 0,0 0 491 0 0,0 0 238 0 0,0 0 45 0 0,0-2-61 0 0,4-23 2820 0 0,-3 23-3329 0 0,5-15 1760 0 0,-7 10-2116 0 0,0 6 283 0 0,1 1 117 0 0,0 0 21 0 0,0 0-66 0 0,0 0-294 0 0,-15 15-147 0 0,1 0 0 0 0,0 1 0 0 0,1 0 0 0 0,1 1 0 0 0,1 0 0 0 0,0 1 0 0 0,-10 23 0 0 0,15-21-2 0 0,4-14 0 0 0,-1 2 0 0 0,4 1 0 0 0,7-4 0 0 0,-5-4 0 0 0,0 0 0 0 0,-1 0 0 0 0,1 0 0 0 0,0 0 0 0 0,0 0 0 0 0,0-1 0 0 0,0 0 0 0 0,-1 1 0 0 0,1-1 0 0 0,0 0 0 0 0,0 0 0 0 0,0-1 0 0 0,0 1 0 0 0,0-1 0 0 0,0 1 0 0 0,-1-1 0 0 0,1 0 0 0 0,4-2 0 0 0,8-2-700 0 0,1-1 0 0 0,28-17 0 0 0,-43 22-873 0 0,7-9-2411 0 0,-6 8 1937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0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0-149 0 0,0 0 194 0 0,2 0 110 0 0,36 4 2697 0 0,-25-3-2778 0 0,0 0 0 0 0,0 1 0 0 0,0 1-1 0 0,21 7 1 0 0,-25-8-324 0 0,-2-1 1403 0 0,-12 2-1004 0 0,-78 29-481 0 0,81-32 0 0 0,1 1 0 0 0,-1-1 0 0 0,0 1 0 0 0,0 0 0 0 0,1 0 0 0 0,-1-1 0 0 0,1 1 0 0 0,-1 0 0 0 0,1 1 0 0 0,-2 0 0 0 0,-2 2 0 0 0,0 1 0 0 0,11 2 0 0 0,-2-5 0 0 0,0 0 0 0 0,0-1 0 0 0,-1 0 0 0 0,2 1 0 0 0,-1-1 0 0 0,0-1 0 0 0,0 1 0 0 0,0 0 0 0 0,5-1 0 0 0,40-2 0 0 0,-31 0 0 0 0,23-1 0 0 0,-32 3-337 0 0,-8 0-1422 0 0,-1 0-638 0 0,0 0-130 0 0,0 0-29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0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13823 0 0,'0'0'630'0'0,"0"-1"-13"0"0,3-4-393 0 0,1 0-57 0 0,-3 3 563 0 0,-1 2 242 0 0,0 0 42 0 0,0 0 8 0 0,0 0 2 0 0,1-1 425 0 0,0-2-1095 0 0,0 3 3170 0 0,1 17-3508 0 0,1 1-15 0 0,0 23-1 0 0,-6 18-401 0 0,3-57-74 0 0,0-2-33 0 0,0 0-208 0 0,0 0-857 0 0,0 0-379 0 0,0 0-80 0 0,0 0-15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0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40 231 10135 0 0,'-6'2'919'0'0,"5"-1"-896"0"0,1-1-1 0 0,-1 0 1 0 0,1 0 0 0 0,-1 1-1 0 0,0-1 1 0 0,1 0 0 0 0,-1 0 0 0 0,1 0-1 0 0,-1 0 1 0 0,1 0 0 0 0,-1 0-1 0 0,0 0 1 0 0,1 0 0 0 0,-1 0-1 0 0,1 0 1 0 0,-1 0 0 0 0,1 0 0 0 0,-1 0-1 0 0,0 0 1 0 0,1-1 0 0 0,-2 1-1 0 0,-3-2 6134 0 0,-8-2-5059 0 0,11 3-514 0 0,6-7 1279 0 0,-3 4-1482 0 0,0 0 0 0 0,0 0 1 0 0,0-1-1 0 0,0 1 0 0 0,-1 0 0 0 0,0-1 0 0 0,0 1 0 0 0,0-1 0 0 0,-1-6 0 0 0,0 3 31 0 0,1 5-351 0 0,0 0-1 0 0,0 0 1 0 0,0 0 0 0 0,0 0 0 0 0,1 0-1 0 0,-1 0 1 0 0,1 0 0 0 0,0 0-1 0 0,0 1 1 0 0,0-1 0 0 0,0 0-1 0 0,0 0 1 0 0,1 1 0 0 0,-1-1 0 0 0,4-4-1 0 0,2 1 207 0 0,-1-1-1 0 0,1 1 0 0 0,12-9 1 0 0,-3 2-131 0 0,-13 10-135 0 0,1 1 0 0 0,0 0 0 0 0,0 0 0 0 0,7-3 0 0 0,6-4 0 0 0,-16 8 0 0 0,1 1 0 0 0,-1-1 0 0 0,1 0 0 0 0,-1 0 0 0 0,1 0 0 0 0,-1 1 0 0 0,1-1 0 0 0,0 1 0 0 0,-1-1 0 0 0,1 1 0 0 0,0 0 0 0 0,-1 0 0 0 0,1 0 0 0 0,0 0 0 0 0,-1 0 0 0 0,1 0 0 0 0,0 0 0 0 0,-1 0 0 0 0,1 1 0 0 0,0-1 0 0 0,-1 1 0 0 0,1-1 0 0 0,0 1 0 0 0,-1 0 0 0 0,3 1 0 0 0,-1 0 0 0 0,-1 0 0 0 0,1 1 0 0 0,-1-1 0 0 0,1 1 0 0 0,-1-1 0 0 0,0 1 0 0 0,0 0 0 0 0,2 4 0 0 0,-2-3 0 0 0,0 1 0 0 0,0-1 0 0 0,-1 1 0 0 0,1 0 0 0 0,-1 0 0 0 0,0-1 0 0 0,1 11 0 0 0,-2 38 0 0 0,0-31 0 0 0,-2-9 0 0 0,-1-11 0 0 0,2-1 0 0 0,-6 1 0 0 0,7-2 0 0 0,0 0 0 0 0,-1 0 0 0 0,1 0 0 0 0,0 0 0 0 0,0 0 0 0 0,0 0 0 0 0,0 0 0 0 0,-1 0 0 0 0,1 0 0 0 0,0 0 0 0 0,0 0 0 0 0,0 0 0 0 0,0 0 0 0 0,-1 0 0 0 0,1 0 0 0 0,0 0 0 0 0,0-1 0 0 0,0 1 0 0 0,0 0 0 0 0,-1 0 0 0 0,1 0 0 0 0,0 0 0 0 0,0 0 0 0 0,0 0 0 0 0,0-1 0 0 0,0 1 0 0 0,0 0 0 0 0,0 0 0 0 0,0 0 0 0 0,-1 0 0 0 0,1-1 0 0 0,0 1 0 0 0,0 0 0 0 0,0 0 0 0 0,1-5 0 0 0,-1 1 0 0 0,1 0 0 0 0,0 0 0 0 0,0 0 0 0 0,3-5 0 0 0,0-3 0 0 0,-1 4 0 0 0,0 0 0 0 0,1 0 0 0 0,0 0 0 0 0,0 1 0 0 0,1-1 0 0 0,0 1 0 0 0,1 0 0 0 0,7-8 0 0 0,6-7 0 0 0,-11 12 0 0 0,0 1 0 0 0,13-11 0 0 0,-18 17 0 0 0,1 0 0 0 0,-1 1 0 0 0,1-1 0 0 0,-1 1 0 0 0,1 0 0 0 0,0 0 0 0 0,0 0 0 0 0,0 0 0 0 0,0 1 0 0 0,5-2 0 0 0,0 4 0 0 0,-1 5 0 0 0,-4 1 0 0 0,0-1 0 0 0,0 1 0 0 0,3 11 0 0 0,1 1 0 0 0,-6-15 85 0 0,-1 1 0 0 0,0 0 0 0 0,-1-1 0 0 0,1 1-1 0 0,-1 0 1 0 0,0 0 0 0 0,0-1 0 0 0,0 1 0 0 0,0 0 0 0 0,-1 0 0 0 0,-1 4-1 0 0,-1 15 338 0 0,-4 7-699 0 0,7-30-223 0 0,0-1-11 0 0,0 0-1 0 0,2 7-2184 0 0,-2-6-6176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1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76 106 10135 0 0,'0'0'231'0'0,"-2"-2"29"0"0,2 2-231 0 0,-1-1 1 0 0,0 0-1 0 0,0 1 0 0 0,0-1 0 0 0,0 0 1 0 0,0 1-1 0 0,0-1 0 0 0,0 1 1 0 0,0 0-1 0 0,0-1 0 0 0,0 1 0 0 0,0 0 1 0 0,0 0-1 0 0,0-1 0 0 0,0 1 1 0 0,0 0-1 0 0,-3 0 0 0 0,3 0 83 0 0,-1 0 0 0 0,0 0 0 0 0,0 0 0 0 0,1 0 0 0 0,-1-1 0 0 0,0 1 0 0 0,1-1 0 0 0,-4 0 0 0 0,3 0 398 0 0,1 0 70 0 0,-2-2-605 0 0,-6-8 5606 0 0,8 10-5069 0 0,1 1 0 0 0,0 0 0 0 0,0 0 0 0 0,0 0 0 0 0,0 0 0 0 0,0 0 0 0 0,0 0 0 0 0,0 0-68 0 0,0 0-217 0 0,0 0 161 0 0,-2 2 100 0 0,-4 4 21 0 0,4-4-66 0 0,-6 18 1162 0 0,7-18-1162 0 0,10-3-216 0 0,0 0 0 0 0,-1-1 0 0 0,1 0 1 0 0,0 0-1 0 0,14-7 0 0 0,-13 5-14 0 0,0 1-1 0 0,0 0 1 0 0,11-2-1 0 0,47-1-212 0 0,67 4 0 0 0,-98 2 0 0 0,81-6 0 0 0,-46 0 0 0 0,-37 4 0 0 0,114-3 0 0 0,-121 4 0 0 0,-15 0 0 0 0,0 1 0 0 0,14 2 0 0 0,42 5 0 0 0,23 2 0 0 0,-50-3 0 0 0,-31-4 0 0 0,-4-1 0 0 0,-1 0 0 0 0,0 0 0 0 0,0-1 0 0 0,0 0 0 0 0,8 0 0 0 0,11 0 0 0 0,-17 0 0 0 0,8 2 0 0 0,0-2 0 0 0,1 0 0 0 0,-1-1 0 0 0,0 0 0 0 0,21-5 0 0 0,-16 4 0 0 0,2-1 0 0 0,-11-1 0 0 0,-9 5 0 0 0,-3-1 0 0 0,1 1 0 0 0,-1-1 0 0 0,1 0 0 0 0,-1 0 0 0 0,1 0 0 0 0,0 1 0 0 0,-1-1 0 0 0,1 0 0 0 0,-1 0 0 0 0,1 0 0 0 0,-1 0 0 0 0,1 0 0 0 0,0 0 0 0 0,-1 0 0 0 0,1 0 0 0 0,-1 0 0 0 0,1 0 0 0 0,-1 0 0 0 0,1-1 0 0 0,-1 1 0 0 0,1 0 0 0 0,0 0 0 0 0,0-1 0 0 0,6-2 72 0 0,-6 2 299 0 0,-1 1-350 0 0,0 0 0 0 0,0 0 1 0 0,0 0-1 0 0,1 0 1 0 0,-1 0-1 0 0,0 0 0 0 0,0-1 1 0 0,0 1-1 0 0,0 0 0 0 0,0 0 1 0 0,0 0-1 0 0,0 0 0 0 0,0 0 1 0 0,0-1-1 0 0,0 1 1 0 0,0 0-1 0 0,0 0 0 0 0,0 0 1 0 0,0 0-1 0 0,0-1 0 0 0,0 1 1 0 0,0 0-1 0 0,0 0 0 0 0,0 0 1 0 0,0 0-1 0 0,0 0 1 0 0,0-1-1 0 0,0 1 0 0 0,0 0 1 0 0,0 0-1 0 0,0 0 0 0 0,-1 0 1 0 0,1 0-1 0 0,0 0 0 0 0,0-1 1 0 0,0 1-1 0 0,0 0 1 0 0,0 0-1 0 0,0 0 0 0 0,0 0 1 0 0,-1 0-1 0 0,1 0 0 0 0,-5-7 666 0 0,3 5-687 0 0,-9-7 0 0 0,6 7-366 0 0,0 0 1 0 0,0 1-1 0 0,1-1 0 0 0,-1 1 1 0 0,0 0-1 0 0,0 0 0 0 0,-6 0 1 0 0,5 1-430 0 0,0-1 0 0 0,0 0 0 0 0,-11-4 0 0 0,-20-4-4213 0 0,20 1 2449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1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38 215 11975 0 0,'0'0'267'0'0,"0"0"42"0"0,0 0 17 0 0,0 0-28 0 0,0 0-58 0 0,0 0 491 0 0,0 0 238 0 0,0 0 45 0 0,0 0-61 0 0,-7 7 1284 0 0,6-7-1906 0 0,0 1 1 0 0,0-1-1 0 0,-1 1 0 0 0,1-1 1 0 0,0 0-1 0 0,0 0 0 0 0,0 0 1 0 0,0 1-1 0 0,0-1 0 0 0,-1 0 0 0 0,1 0 1 0 0,0 0-1 0 0,0-1 0 0 0,0 1 1 0 0,0 0-1 0 0,-2-1 0 0 0,1 1 113 0 0,1-1-289 0 0,1 1-142 0 0,0-1 0 0 0,-1 1 1 0 0,1 0-1 0 0,0 0 0 0 0,-1-1 0 0 0,1 1 1 0 0,0 0-1 0 0,-1 0 0 0 0,1-1 0 0 0,0 1 1 0 0,0 0-1 0 0,-1-1 0 0 0,1 1 0 0 0,0 0 1 0 0,0-1-1 0 0,0 1 0 0 0,-1-1 0 0 0,1 1 1 0 0,0 0-1 0 0,0-1 0 0 0,0 1 0 0 0,0-1 1 0 0,0 1-1 0 0,0 0 0 0 0,0-1 0 0 0,0 0 1 0 0,0 0 88 0 0,0 0 386 0 0,0-1 21 0 0,-1-2-466 0 0,1 0-1 0 0,-1 0 1 0 0,1 0-1 0 0,1-1 0 0 0,-1 1 1 0 0,1 0-1 0 0,-1 0 1 0 0,1 0-1 0 0,0 0 1 0 0,1 0-1 0 0,-1 0 1 0 0,1 0-1 0 0,-1 0 1 0 0,1 1-1 0 0,0-1 1 0 0,5-5-1 0 0,3-3 245 0 0,0 0 1 0 0,1 1-1 0 0,15-12 0 0 0,-2 2 482 0 0,-17 14-767 0 0,-1 1 0 0 0,1 1-1 0 0,0-1 1 0 0,1 1 0 0 0,-1 1 0 0 0,1-1-1 0 0,0 1 1 0 0,14-5 0 0 0,-21 8-2 0 0,0 1 0 0 0,0-1 0 0 0,1 1 0 0 0,-1-1 0 0 0,0 1 0 0 0,1-1 0 0 0,-1 1 0 0 0,0 0 0 0 0,1-1 0 0 0,-1 1 0 0 0,0 0 0 0 0,1 0 0 0 0,-1 0 0 0 0,1 0 0 0 0,-1 0 0 0 0,0 1 0 0 0,1-1 0 0 0,2 1 0 0 0,0 0 0 0 0,-1 0 0 0 0,-1 0 0 0 0,1 0 0 0 0,0 0 0 0 0,0 0 0 0 0,0 0 0 0 0,-1 1 0 0 0,1-1 0 0 0,0 1 0 0 0,3 3 0 0 0,1 4 0 0 0,-4-1 0 0 0,0 1 0 0 0,0-1 0 0 0,0 1 0 0 0,-1 0 0 0 0,-1 0 0 0 0,1 0 0 0 0,-1 1 0 0 0,-1-1 0 0 0,-1 18 0 0 0,0-19 0 0 0,0-1 0 0 0,-1 1 0 0 0,-3 8 0 0 0,0 2 0 0 0,-10 14 0 0 0,15-32 0 0 0,0 0 0 0 0,-1 0 0 0 0,1 1 0 0 0,0-1 0 0 0,0 0 0 0 0,0 0 0 0 0,0 1 0 0 0,-1-1 0 0 0,1 0 0 0 0,0 0 0 0 0,0 0 0 0 0,0 1 0 0 0,-1-1 0 0 0,1 0 0 0 0,0 0 0 0 0,0 0 0 0 0,-1 0 0 0 0,1 1 0 0 0,0-1 0 0 0,-1 0 0 0 0,1 0 0 0 0,0 0 0 0 0,0 0 0 0 0,-1 0 0 0 0,1 0 0 0 0,0 0 0 0 0,-1 0 0 0 0,1 0 0 0 0,0 0 0 0 0,0 0 0 0 0,-1 0 0 0 0,1 0 0 0 0,0 0 0 0 0,-1 0 0 0 0,1 0 0 0 0,0-1 0 0 0,-1 1 0 0 0,-1-3 0 0 0,2 2 0 0 0,0 1 0 0 0,0 0 0 0 0,-1-1 0 0 0,1 1 0 0 0,0-1 0 0 0,0 1 0 0 0,0-1 0 0 0,-1 1 0 0 0,1-1 0 0 0,0 1 0 0 0,0-1 0 0 0,0 1 0 0 0,0-1 0 0 0,0 1 0 0 0,0-1 0 0 0,0 1 0 0 0,0-1 0 0 0,0 1 0 0 0,0-1 0 0 0,0 1 0 0 0,1-1 0 0 0,-1 1 0 0 0,0-1 0 0 0,0 1 0 0 0,0-1 0 0 0,1 1 0 0 0,-1-1 0 0 0,0 1 0 0 0,0 0 0 0 0,1-1 0 0 0,0 0 0 0 0,2-6 0 0 0,0 1 0 0 0,1-1 0 0 0,-1 1 0 0 0,1 0 0 0 0,1 0 0 0 0,-1 0 0 0 0,1 0 0 0 0,10-8 0 0 0,4-1 0 0 0,26-18 0 0 0,-30 23 0 0 0,-11 8 0 0 0,0-1 0 0 0,0 1 0 0 0,0 1 0 0 0,0-1 0 0 0,0 1 0 0 0,1-1 0 0 0,-1 1 0 0 0,0 0 0 0 0,9 0 0 0 0,-2 1 0 0 0,-10 0 0 0 0,0 0 0 0 0,0 0 0 0 0,0 0 0 0 0,0 0 0 0 0,0 0 0 0 0,0 0 0 0 0,0 0 0 0 0,0 1 0 0 0,0-1 0 0 0,0 0 0 0 0,0 1 0 0 0,0-1 0 0 0,0 1 0 0 0,0-1 0 0 0,0 1 0 0 0,0-1 0 0 0,-1 1 0 0 0,1 0 0 0 0,0-1 0 0 0,0 1 0 0 0,-1 0 0 0 0,1-1 0 0 0,1 3 0 0 0,0 0 0 0 0,0-2 0 0 0,-1 1 0 0 0,1-1 0 0 0,-1 1 0 0 0,0-1 0 0 0,0 1 0 0 0,0 0 0 0 0,0 0 0 0 0,0-1 0 0 0,0 1 0 0 0,0 0 0 0 0,0 0 0 0 0,-1 0 0 0 0,1 0 0 0 0,-1 0 0 0 0,1 0 0 0 0,-1 3 0 0 0,2 5 0 0 0,1-2 0 0 0,-1 0 0 0 0,0 0 0 0 0,-1 0 0 0 0,2 17 0 0 0,-3-13 0 0 0,2-9 0 0 0,-1-3 0 0 0,-1 1 0 0 0,0-1 0 0 0,1 1 0 0 0,-1-1 0 0 0,1 0 0 0 0,-1 1 0 0 0,0 0 0 0 0,1-1 0 0 0,-1 1 0 0 0,0-1 0 0 0,0 1 0 0 0,1-1 0 0 0,-1 1 0 0 0,0-1 0 0 0,0 1 0 0 0,0 0 0 0 0,0-1 0 0 0,0 1 0 0 0,0-1 0 0 0,0 1 0 0 0,0 0 0 0 0,1 6-64 0 0,-1-6-273 0 0,0-1-138 0 0,0 0-33 0 0,0 0-72 0 0,0 0-285 0 0,0 0-126 0 0,3-8-6973 0 0,0 0 252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1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38 10135 0 0,'0'0'464'0'0,"-1"-1"-9"0"0,1-2-295 0 0,0-2-3 0 0,1 4 569 0 0,0-1-174 0 0,0 0 1 0 0,1 1-1 0 0,-1-1 1 0 0,0 0 0 0 0,1 1-1 0 0,0-1 1 0 0,-1 1-1 0 0,1-1 1 0 0,0 1 0 0 0,2-1-1 0 0,-3 1 403 0 0,-1 1-290 0 0,1-1-121 0 0,0 0-463 0 0,-1 1 0 0 0,0-1-1 0 0,0 1 1 0 0,1-1 0 0 0,-1 1 0 0 0,0 0-1 0 0,1-1 1 0 0,-1 1 0 0 0,0-1 0 0 0,1 1-1 0 0,-1 0 1 0 0,1-1 0 0 0,-1 1-1 0 0,1 0 1 0 0,-1 0 0 0 0,0-1 0 0 0,1 1-1 0 0,-1 0 1 0 0,1 0 0 0 0,-1 0 0 0 0,1 0-1 0 0,-1-1 1 0 0,1 1 0 0 0,0 0 0 0 0,-1 0-1 0 0,1 0 1 0 0,-1 0 0 0 0,1 0-1 0 0,-1 0 1 0 0,1 0 0 0 0,-1 1 0 0 0,1-1-1 0 0,0 0 1 0 0,1 2 167 0 0,-1-1 1 0 0,1 0-1 0 0,-1 1 0 0 0,0-1 1 0 0,0 1-1 0 0,0-1 0 0 0,0 1 1 0 0,0 0-1 0 0,1 2 0 0 0,1 1-202 0 0,-1 0-1 0 0,0 1 1 0 0,-1-1-1 0 0,1 1 1 0 0,-1-1-1 0 0,0 1 1 0 0,0 0-1 0 0,-1-1 1 0 0,0 1-1 0 0,0 0 1 0 0,0-1 0 0 0,-2 7-1 0 0,-1 5 238 0 0,0 1-1 0 0,-10 24 1 0 0,11-36-204 0 0,1-1 0 0 0,0 0 0 0 0,1 1-1 0 0,-1 9 1 0 0,1-11-55 0 0,0 0 0 0 0,-1 0 0 0 0,1 1-1 0 0,-1-1 1 0 0,0 0 0 0 0,0 0 0 0 0,0 0-1 0 0,-3 7 1 0 0,-6 7-1036 0 0,0 0 0 0 0,-19 23 0 0 0,23-33 55 0 0,-1 0 0 0 0,-1 0 0 0 0,1-1 0 0 0,-1 0-1 0 0,-1 0 1 0 0,-15 9 0 0 0,13-10-6755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1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50 370 10135 0 0,'0'0'231'0'0,"0"0"29"0"0,0 0 19 0 0,0-2-41 0 0,1-33 702 0 0,6-30 3736 0 0,-6 54-3716 0 0,2-1-1 0 0,-1 1 1 0 0,2 1-1 0 0,5-15 1 0 0,2-7 386 0 0,2 6-760 0 0,-10 21-569 0 0,-1 1 0 0 0,1-1 0 0 0,-1 1 0 0 0,0-1 0 0 0,2-7 0 0 0,0-13 968 0 0,-3 16-772 0 0,0 1-1 0 0,1-1 1 0 0,0 1-1 0 0,5-12 1 0 0,-5 18 829 0 0,-3-16-108 0 0,0 12-934 0 0,3 15 0 0 0,-1-1 0 0 0,0 0 0 0 0,0 0 0 0 0,0 0 0 0 0,-1 0 0 0 0,-2 11 0 0 0,-27 156 0 0 0,-3-42 0 0 0,14-66 0 0 0,11-43 0 0 0,-1 0 0 0 0,-1-1 0 0 0,-20 35 0 0 0,25-49 0 0 0,3-3 0 0 0,8-6 0 0 0,20-3 0 0 0,-24 2 0 0 0,13 1 0 0 0,13 2 0 0 0,0 0 0 0 0,-9-3 0 0 0,34-6 0 0 0,-13 1 0 0 0,20 0 0 0 0,-42 4 0 0 0,-16 1-38 0 0,-7-2-82 0 0,-11-5-389 0 0,9 5-76 0 0,5 2-851 0 0,-1 0-897 0 0,-5-3-3458 0 0,-7-2-1477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6 120 13823 0 0,'0'0'315'0'0,"-1"-2"45"0"0,-3-39 5481 0 0,4 40-5325 0 0,1 0-4 0 0,9-11 350 0 0,-8 10-692 0 0,0-1 0 0 0,0 1 0 0 0,0-1-1 0 0,1 1 1 0 0,-1 0 0 0 0,1 0 0 0 0,-1 0 0 0 0,1 0-1 0 0,4-2 1 0 0,56-22 1542 0 0,-62 26-1623 0 0,1-1-1 0 0,-1 1 1 0 0,1 0-1 0 0,-1 0 1 0 0,1 0 0 0 0,-1 0-1 0 0,1 0 1 0 0,-1 1-1 0 0,1-1 1 0 0,-1 0 0 0 0,1 1-1 0 0,2 0 1 0 0,0 1 127 0 0,35 2 88 0 0,67 1 0 0 0,-104-4-303 0 0,-1-1-1 0 0,0 0 1 0 0,0 0-1 0 0,1 0 1 0 0,-1 0-1 0 0,0-1 1 0 0,0 1 0 0 0,1 0-1 0 0,-1 0 1 0 0,0-1-1 0 0,0 1 1 0 0,0-1-1 0 0,1 1 1 0 0,-1-1 0 0 0,0 1-1 0 0,0-1 1 0 0,1 0-1 0 0,4-3-74 0 0,2 2-263 0 0,-6 2-138 0 0,-2 0-33 0 0,0 0-4 0 0,0 0 0 0 0,0-6-587 0 0,-1 3-5546 0 0,-1-2-875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1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17503 0 0,'0'0'399'0'0,"0"0"60"0"0,0 0 21 0 0,2-1-59 0 0,35-19 227 0 0,-15 8 1714 0 0,-12 6-1887 0 0,0 0-1 0 0,0 1 0 0 0,1 0 0 0 0,12-3 0 0 0,19-10 450 0 0,-28 11-1659 0 0,0 1 1 0 0,0 1-1 0 0,0 0 0 0 0,19-4 1 0 0,-23 16-3250 0 0,-2-1 1937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1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11975 0 0,'0'0'547'0'0,"0"0"-11"0"0,0 0-203 0 0,0 0 419 0 0,0 0 220 0 0,0 0 42 0 0,0 0 76 0 0,0 0 288 0 0,0 0 124 0 0,-2 10 2251 0 0,-10 9-2846 0 0,9-15-775 0 0,0 0 0 0 0,0 1 0 0 0,1-1-1 0 0,-1 1 1 0 0,-2 8 0 0 0,-4 19-18 0 0,-10 34 862 0 0,-29 71-1 0 0,5-48-975 0 0,34-58-133 0 0,19-38-3447 0 0,-3 1-2443 0 0,1-2-1689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1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60 10135 0 0,'0'0'231'0'0,"0"0"29"0"0,0 0 19 0 0,0 0 105 0 0,0 0 410 0 0,0 0 184 0 0,0 0 40 0 0,0 0-63 0 0,0 0-290 0 0,0 0-121 0 0,0 0-28 0 0,8-9 1928 0 0,-7 8-2347 0 0,-1 1 0 0 0,0 0 0 0 0,1-1 0 0 0,-1 1 0 0 0,0 0 0 0 0,1-1-1 0 0,-1 1 1 0 0,0-1 0 0 0,0 1 0 0 0,1-1 0 0 0,-1 1 0 0 0,0-1 0 0 0,0 1 0 0 0,0-1 0 0 0,0 1 0 0 0,1 0-1 0 0,-1-1 1 0 0,0 1 0 0 0,0-1 0 0 0,0 1 0 0 0,0-1 0 0 0,0 1 0 0 0,0-1 0 0 0,0 1 0 0 0,0-1-1 0 0,-1 1 1 0 0,1-1 0 0 0,0 1 0 0 0,0-1 0 0 0,0 1 0 0 0,-1-2 0 0 0,0-1-14 0 0,1 2 433 0 0,0 1-4 0 0,-7-15 1024 0 0,5 13-1484 0 0,-1 0 1 0 0,1 1-1 0 0,-1 0 0 0 0,1-1 0 0 0,-1 1 0 0 0,1 0 1 0 0,-1 0-1 0 0,0 1 0 0 0,0-1 0 0 0,1 0 1 0 0,-6 1-1 0 0,-31-2 380 0 0,23 3-17 0 0,0 0 0 0 0,-31 8 0 0 0,10-1-55 0 0,29-7-360 0 0,6-1 0 0 0,-1 0 0 0 0,1 0 0 0 0,0 1 0 0 0,0-1 0 0 0,0 1 0 0 0,0 0 0 0 0,0-1 0 0 0,0 1 0 0 0,0 0 0 0 0,0 0 0 0 0,0 0 0 0 0,0 0 0 0 0,0 1 0 0 0,0-1 0 0 0,1 0 0 0 0,-4 4 0 0 0,5-5 0 0 0,-1 1 0 0 0,0-1 0 0 0,0 1 0 0 0,0-1 0 0 0,0 1 0 0 0,1 0 0 0 0,-1 0 0 0 0,0-1 0 0 0,1 1 0 0 0,-1 0 0 0 0,1 0 0 0 0,-1 0 0 0 0,1 0 0 0 0,-1 0 0 0 0,1-1 0 0 0,-1 1 0 0 0,1 0 0 0 0,0 0 0 0 0,0 0 0 0 0,-1 0 0 0 0,1 1 0 0 0,-2 5 0 0 0,-4 1 0 0 0,6-8 0 0 0,0 0 0 0 0,0 0 0 0 0,-1 0 0 0 0,1 0 0 0 0,0 0 0 0 0,0 1 0 0 0,0-1 0 0 0,0 0 0 0 0,-1 0 0 0 0,1 0 0 0 0,0 0 0 0 0,0 0 0 0 0,0 1 0 0 0,0-1 0 0 0,0 0 0 0 0,0 0 0 0 0,0 0 0 0 0,0 0 0 0 0,0 1 0 0 0,0-1 0 0 0,-1 0 0 0 0,1 0 0 0 0,0 0 0 0 0,0 1 0 0 0,0-1 0 0 0,0 0 0 0 0,0 0 0 0 0,0 0 0 0 0,0 1 0 0 0,0-1 0 0 0,0 0 0 0 0,1 0 0 0 0,-1 0 0 0 0,0 0 0 0 0,0 1 0 0 0,3 0 6 0 0,-2-1-8 0 0,-1 0 1 0 0,1 0-1 0 0,0 0 0 0 0,-1 0 0 0 0,1 0 0 0 0,0 1 1 0 0,-1-1-1 0 0,1 0 0 0 0,-1 0 0 0 0,1 1 0 0 0,0-1 1 0 0,-1 0-1 0 0,1 1 0 0 0,-1-1 0 0 0,1 1 0 0 0,-1-1 1 0 0,1 1-1 0 0,-1-1 0 0 0,1 1 0 0 0,-1-1 0 0 0,1 1 1 0 0,-1-1-1 0 0,0 1 0 0 0,1 0 0 0 0,-1-1 0 0 0,0 1 1 0 0,0 0-1 0 0,1-1 0 0 0,-1 1 0 0 0,0 0 0 0 0,0-1 1 0 0,0 1-1 0 0,0 0 0 0 0,0-1 0 0 0,0 1 0 0 0,0 0 1 0 0,0-1-1 0 0,0 2 0 0 0,0 0-26 0 0,0 1-1 0 0,0-1 1 0 0,0 0-1 0 0,0 0 1 0 0,1 0-1 0 0,-1 0 1 0 0,1 0-1 0 0,-1 0 1 0 0,1 0-1 0 0,0 0 1 0 0,0 0 0 0 0,0 0-1 0 0,2 2 1 0 0,19 22-691 0 0,-19-23 656 0 0,0-1 1 0 0,0 1 0 0 0,0 0-1 0 0,-1 0 1 0 0,1 0 0 0 0,-1 1-1 0 0,0-1 1 0 0,0 1 0 0 0,0-1-1 0 0,0 1 1 0 0,-1 0-1 0 0,2 5 1 0 0,6 39 62 0 0,-4-31 0 0 0,-2 1 0 0 0,0 0 0 0 0,-2 0 0 0 0,0 34 0 0 0,-6-10 0 0 0,2-22 0 0 0,0 27 0 0 0,3-36 0 0 0,-1-1 0 0 0,-1 1 0 0 0,1 0 0 0 0,-2 0 0 0 0,-6 19 0 0 0,-26 48 0 0 0,18-41 0 0 0,9-24 0 0 0,1 0 0 0 0,-19 23 0 0 0,15-21 0 0 0,-14 22 0 0 0,19-25 56 0 0,1-5 92 0 0,1 1-1 0 0,0-1 1 0 0,1 1-1 0 0,0 0 1 0 0,0-1-1 0 0,0 2 1 0 0,1-1 0 0 0,-1 9-1 0 0,1-3 163 0 0,1-12-282 0 0,0 0-1 0 0,1 0 0 0 0,0 1 0 0 0,0-1 0 0 0,0 0 0 0 0,0 1 0 0 0,0-1 0 0 0,0 0 0 0 0,0 0 0 0 0,1 3 0 0 0,5 10-76 0 0,-3-13-111 0 0,-1-1-32 0 0,-1 1-283 0 0,3-2 406 0 0,-1 1 0 0 0,0-1 0 0 0,1 1 0 0 0,-1 0 0 0 0,0 1 0 0 0,0-1 0 0 0,5 3 0 0 0,11 4 890 0 0,-19-8-809 0 0,18 2 531 0 0,-6-2-555 0 0,-10 0-325 0 0,-2 0-138 0 0,0 0-33 0 0,0 0 65 0 0,0 0 86 0 0,0 0-738 0 0,0 0-354 0 0,0 0-1267 0 0,0 0-4792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1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15663 0 0,'0'0'356'0'0,"1"-1"50"0"0,8-14 404 0 0,-9 15-806 0 0,0-1 0 0 0,0 1 0 0 0,0 0 0 0 0,0-1 0 0 0,1 1 0 0 0,-1-1 0 0 0,0 1 0 0 0,0-1 0 0 0,1 1 0 0 0,-1 0-1 0 0,0-1 1 0 0,0 1 0 0 0,1 0 0 0 0,-1-1 0 0 0,0 1 0 0 0,1 0 0 0 0,-1-1 0 0 0,1 1 0 0 0,-1 0 0 0 0,0 0 0 0 0,1-1 0 0 0,-1 1 0 0 0,1 0 0 0 0,-1 0 0 0 0,1 0-1 0 0,-1 0 1 0 0,1-1 0 0 0,-1 1 0 0 0,1 0 0 0 0,-1 0 0 0 0,0 0 0 0 0,1 0 0 0 0,-1 0 0 0 0,1 0 0 0 0,-1 0 0 0 0,1 1 0 0 0,0-1 0 0 0,0 0-6 0 0,3 0 379 0 0,-1-1 0 0 0,0 0 0 0 0,1 0 0 0 0,-1 0 0 0 0,4-2 0 0 0,15-4 2249 0 0,-19 8-2491 0 0,1-1-1 0 0,-1 1 1 0 0,1-1 0 0 0,-1 1-1 0 0,0 0 1 0 0,0 0-1 0 0,1 0 1 0 0,-1 1 0 0 0,0-1-1 0 0,0 1 1 0 0,0 0-1 0 0,-1 0 1 0 0,4 2 0 0 0,10 6 668 0 0,12 10-211 0 0,-19-8-576 0 0,-8-11 17 0 0,-1 1-1 0 0,1-1 1 0 0,-1 1 0 0 0,1 0-1 0 0,-1-1 1 0 0,0 1 0 0 0,0 0-1 0 0,0 2 1 0 0,0-2 20 0 0,0-1 0 0 0,0 1 0 0 0,1 0 0 0 0,-1-1 0 0 0,0 1 0 0 0,1-1 0 0 0,-1 1 1 0 0,1-1-1 0 0,-1 1 0 0 0,1-1 0 0 0,1 3 0 0 0,18 23 339 0 0,-15-23-331 0 0,-1 1-1 0 0,0-1 1 0 0,-1 1-1 0 0,1 0 0 0 0,-1 0 1 0 0,0 0-1 0 0,0 0 1 0 0,-1 1-1 0 0,0-1 0 0 0,0 1 1 0 0,3 9-1 0 0,-5-14-60 0 0,0 6 0 0 0,1 1 0 0 0,0-1 0 0 0,0 1 0 0 0,1-1 0 0 0,3 8 0 0 0,-5-13 0 0 0,1 1 0 0 0,-1-1 0 0 0,1 1 0 0 0,-1-1 0 0 0,0 1 0 0 0,0-1 0 0 0,0 1 0 0 0,0 3 0 0 0,-1-3 0 0 0,1 0 0 0 0,0-1 0 0 0,0 1 0 0 0,0 0 0 0 0,0-1 0 0 0,1 1 0 0 0,0 4 0 0 0,2 0 0 0 0,-2-2 0 0 0,1-1 0 0 0,-1 0 0 0 0,0 0 0 0 0,0 1 0 0 0,0-1 0 0 0,-1 1 0 0 0,1 7 0 0 0,-1-9 0 0 0,0-1 0 0 0,0 0 0 0 0,1 1 0 0 0,-1-1 0 0 0,0 0 0 0 0,1 0 0 0 0,0 0 0 0 0,0 0 0 0 0,1 3 0 0 0,-1-3 0 0 0,0 0 0 0 0,0 0 0 0 0,-1 0 0 0 0,1 0 0 0 0,-1 0 0 0 0,1 0 0 0 0,-1 0 0 0 0,1 0 0 0 0,-1 0 0 0 0,0 0 0 0 0,0 3 0 0 0,-1-2 0 0 0,0 0 0 0 0,1 0 0 0 0,0 0 0 0 0,-1 0 0 0 0,1 0 0 0 0,0 0 0 0 0,1 0 0 0 0,-1 0 0 0 0,0 0 0 0 0,1 0 0 0 0,0 0 0 0 0,0-1 0 0 0,0 1 0 0 0,0 0 0 0 0,0 0 0 0 0,0-1 0 0 0,1 1 0 0 0,-1 0 0 0 0,1-1 0 0 0,3 5 0 0 0,-4-7 0 0 0,0 1 0 0 0,-1 0 0 0 0,1 0 0 0 0,0 0 0 0 0,-1-1 0 0 0,1 1 0 0 0,-1 0 0 0 0,1 0 0 0 0,-1 0 0 0 0,1 0 0 0 0,-1 0 0 0 0,1 0 0 0 0,-1 0 0 0 0,0 0 0 0 0,0 2 0 0 0,2 2 0 0 0,9 6 0 0 0,-10-11-11 0 0,-1 0-1 0 0,0 0 1 0 0,0 0-1 0 0,0 0 1 0 0,1 0-1 0 0,-1 0 1 0 0,0 0-1 0 0,0 0 1 0 0,0 1-1 0 0,1-1 1 0 0,-1 0-1 0 0,0 0 1 0 0,0 0-1 0 0,0 0 1 0 0,0 0 0 0 0,0 1-1 0 0,1-1 1 0 0,-1 0-1 0 0,0 0 1 0 0,0 0-1 0 0,0 1 1 0 0,0-1-1 0 0,0 0 1 0 0,0 0-1 0 0,0 1 1 0 0,0-1-1 0 0,0 0 1 0 0,0 0-1 0 0,0 0 1 0 0,0 1-1 0 0,0-1 1 0 0,0 0 0 0 0,0 0-1 0 0,0 1 1 0 0,0-1-1 0 0,0 0 1 0 0,0 0-1 0 0,0 0 1 0 0,0 1-1 0 0,0-1 1 0 0,0 0-1 0 0,0 0 1 0 0,0 1-1 0 0,-1-1 1 0 0,1 0-1 0 0,0 0 1 0 0,0 0 0 0 0,0 0-1 0 0,0 1 1 0 0,-1-1-1 0 0,1 0 1 0 0,0 0-1 0 0,0 0 1 0 0,0 0-1 0 0,-1 1 1 0 0,-6 1-1130 0 0,5-2 131 0 0,2 0-13 0 0,0 0-1 0 0,-5-6-1797 0 0,-5 0-2224 0 0,-3 1-1393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1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 13823 0 0,'0'0'315'0'0,"0"0"45"0"0,0 0 21 0 0,0 0-49 0 0,1-1-220 0 0,2-4 39 0 0,-2 4 569 0 0,-1 1 249 0 0,0 0 45 0 0,-5-1 643 0 0,2 0 1667 0 0,2 1-3252 0 0,-1 1 0 0 0,0-1 1 0 0,1 0-1 0 0,-1 0 0 0 0,1 1 0 0 0,-1-1 1 0 0,0 1-1 0 0,1-1 0 0 0,-1 1 0 0 0,-1 1 0 0 0,0 0 63 0 0,-1 1 0 0 0,1-1-1 0 0,0 1 1 0 0,1 0-1 0 0,-1 0 1 0 0,0 0-1 0 0,1 1 1 0 0,0-1-1 0 0,0 0 1 0 0,0 1 0 0 0,-3 6-1 0 0,2-5-134 0 0,0 0 0 0 0,-1 0 0 0 0,1 0 0 0 0,-1 0 0 0 0,-1-1 0 0 0,1 1 0 0 0,0-1 0 0 0,-1 0 0 0 0,-9 5 0 0 0,-15 16 0 0 0,-30 41-64 0 0,24-33-1904 0 0,34-32 748 0 0,1-1-253 0 0,0 0-1108 0 0,0 0-4241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13823 0 0,'0'0'315'0'0,"0"0"45"0"0,0 0 21 0 0,1-9 63 0 0,-1 8-444 0 0,0 1 0 0 0,0-1 0 0 0,-1 1 0 0 0,1-1 0 0 0,0 1 0 0 0,1 0-1 0 0,-1-1 1 0 0,0 1 0 0 0,0-1 0 0 0,0 1 0 0 0,0 0 0 0 0,0-1 0 0 0,0 1 0 0 0,0-1-1 0 0,1 1 1 0 0,-1 0 0 0 0,0-1 0 0 0,0 1 0 0 0,1 0 0 0 0,-1-1 0 0 0,0 1 0 0 0,0 0-1 0 0,1-1 1 0 0,-1 1 0 0 0,0 0 0 0 0,1-1 0 0 0,-1 1 0 0 0,0 0 0 0 0,1 0 0 0 0,3-4 451 0 0,12-30 4518 0 0,-11 21-4127 0 0,1 1 0 0 0,0-1 1 0 0,1 1-1 0 0,13-17 0 0 0,-15 22-630 0 0,-1 0 0 0 0,0 0 0 0 0,0 0 0 0 0,-1-1-1 0 0,1 1 1 0 0,3-16 0 0 0,-5 14-43 0 0,1 1 0 0 0,0-1-1 0 0,1 1 1 0 0,0 0 0 0 0,0 0-1 0 0,6-9 1 0 0,-1 8-110 0 0,0 0 0 0 0,1 0 1 0 0,17-13-1 0 0,-7 6 147 0 0,-20 16-180 0 0,0 0 1 0 0,1 0 0 0 0,-1 0-1 0 0,0-1 1 0 0,1 1-1 0 0,-1 0 1 0 0,0 0 0 0 0,0-1-1 0 0,1 1 1 0 0,-1 0 0 0 0,0-1-1 0 0,0 1 1 0 0,0 0-1 0 0,0-1 1 0 0,1 1 0 0 0,-1 0-1 0 0,0-1 1 0 0,0 1 0 0 0,0-1-1 0 0,0 1 1 0 0,0 0-1 0 0,0-1 1 0 0,0 1 0 0 0,0 0-1 0 0,0-1 1 0 0,0 1 0 0 0,0-1-1 0 0,0 1 1 0 0,0 0-1 0 0,0-1 1 0 0,-1 1 0 0 0,1 0-1 0 0,0-1 1 0 0,0 1 0 0 0,0 0-1 0 0,0-1 1 0 0,-1 1-1 0 0,1 0 1 0 0,0-1 0 0 0,0 1-1 0 0,-1 0 1 0 0,1 0 0 0 0,-1-1-1 0 0,0-2 243 0 0,2 3-120 0 0,-1 0-149 0 0,1 0 1 0 0,-1 0-1 0 0,0 0 1 0 0,0 0-1 0 0,0 0 1 0 0,1 0-1 0 0,-1 0 0 0 0,0 0 1 0 0,0 0-1 0 0,1 0 1 0 0,-1 0-1 0 0,0 0 1 0 0,0 0-1 0 0,0 0 0 0 0,1 0 1 0 0,-1 0-1 0 0,0 0 1 0 0,0 0-1 0 0,0 1 1 0 0,1-1-1 0 0,-1 0 0 0 0,0 0 1 0 0,0 0-1 0 0,0 0 1 0 0,0 1-1 0 0,1-1 1 0 0,-1 0-1 0 0,0 0 0 0 0,0 0 1 0 0,0 0-1 0 0,0 1 1 0 0,0-1-1 0 0,0 0 1 0 0,0 0-1 0 0,0 1 0 0 0,0-1 1 0 0,0 0-1 0 0,0 0 1 0 0,0 0-1 0 0,0 1 1 0 0,0-1-1 0 0,0 0 0 0 0,0 0 1 0 0,0 1-1 0 0,0-1 1 0 0,-4 11-4 0 0,3-9 2 0 0,-1 4 1 0 0,1 0 0 0 0,0-1 0 0 0,0 2 0 0 0,0-1 0 0 0,0 0 0 0 0,1 0 0 0 0,1 10 0 0 0,1-5 0 0 0,1 0 0 0 0,0 0 0 0 0,0 0 0 0 0,8 15 0 0 0,-10-24 0 0 0,-1 0 0 0 0,1 0 0 0 0,0-1 0 0 0,0 1 0 0 0,0 0 0 0 0,0-1 0 0 0,0 1 0 0 0,0-1 0 0 0,0 1 0 0 0,0-1 0 0 0,1 1 0 0 0,-1-1 0 0 0,0 0 0 0 0,1 0 0 0 0,-1 0 0 0 0,1 1 0 0 0,0-2 0 0 0,-1 1 0 0 0,1 0 0 0 0,0 0 0 0 0,0 0 0 0 0,-1-1 0 0 0,1 1 0 0 0,0-1 0 0 0,0 1 0 0 0,4-1 0 0 0,5 2 0 0 0,1 0 14 0 0,-7-4-28 0 0,-3 1-50 0 0,2-1-102 0 0,21-10-513 0 0,-24 11 603 0 0,-1 1 1 0 0,1-1-1 0 0,0 1 0 0 0,-1-1 1 0 0,1 1-1 0 0,-1-1 1 0 0,1 1-1 0 0,0-1 1 0 0,-1 0-1 0 0,0 1 0 0 0,1-1 1 0 0,-1 0-1 0 0,1 1 1 0 0,-1-1-1 0 0,0 0 1 0 0,1 0-1 0 0,-1 1 0 0 0,0-1 1 0 0,0 0-1 0 0,0 0 1 0 0,0 0-1 0 0,1 1 1 0 0,-1-1-1 0 0,0 0 1 0 0,0 0-1 0 0,-1 0 0 0 0,1 1 1 0 0,0-1-1 0 0,0 0 1 0 0,-1-1-1 0 0,1 1-175 0 0,0 0 0 0 0,-1 0-1 0 0,1-1 1 0 0,0 1 0 0 0,0 0-1 0 0,0 0 1 0 0,0 0 0 0 0,0 0-1 0 0,0-1 1 0 0,0 1 0 0 0,0 0 0 0 0,0-1-1 0 0,1-1-809 0 0,-1-8-7127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2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11975 0 0,'0'0'267'0'0,"0"0"42"0"0,0 0 17 0 0,0 0-28 0 0,-11 6 175 0 0,7-2 2961 0 0,4-4-3299 0 0,-1 1 0 0 0,1-1 0 0 0,0 1 0 0 0,0-1-1 0 0,-1 1 1 0 0,1 0 0 0 0,0-1 0 0 0,0 1 0 0 0,0-1 0 0 0,0 1 0 0 0,-1 0 0 0 0,1-1 0 0 0,0 1 0 0 0,0 0-1 0 0,1-1 1 0 0,-1 1 0 0 0,0 0 0 0 0,0-1 0 0 0,0 1 0 0 0,0 0 0 0 0,0-1 0 0 0,1 1 0 0 0,-1-1 0 0 0,1 2-1 0 0,0-1 72 0 0,0 0 0 0 0,0 1 0 0 0,0-1 0 0 0,0 0-1 0 0,0 0 1 0 0,1 0 0 0 0,-1 0 0 0 0,0 0-1 0 0,3 1 1 0 0,1 1-29 0 0,0-1-1 0 0,0 0 0 0 0,0 0 0 0 0,0-1 1 0 0,10 2-1 0 0,0-3 238 0 0,0 0 0 0 0,0-1-1 0 0,0-1 1 0 0,26-6 0 0 0,-1-4 1397 0 0,-40 12-1804 0 0,1 0 1 0 0,-1 0 0 0 0,0 0-1 0 0,0 0 1 0 0,1 1 0 0 0,-1-1-1 0 0,0 0 1 0 0,0 0 0 0 0,0 0-1 0 0,1 1 1 0 0,-1-1 0 0 0,0 0-1 0 0,0 0 1 0 0,0 0 0 0 0,0 1-1 0 0,0-1 1 0 0,1 0 0 0 0,-1 0-1 0 0,0 1 1 0 0,0-1 0 0 0,0 0-1 0 0,0 0 1 0 0,0 1 0 0 0,0-1-1 0 0,0 0 1 0 0,0 1 0 0 0,0-1-1 0 0,0 0 1 0 0,0 0 0 0 0,0 1-1 0 0,0 9 364 0 0,-15 34 1218 0 0,9-19-1584 0 0,0-1 1 0 0,-15 36-1 0 0,17-46-5 0 0,0-1 0 0 0,1 1 0 0 0,-3 25 0 0 0,1 0 0 0 0,-13 113 0 0 0,11-76 0 0 0,5-56 0 0 0,3 36 0 0 0,0 3 0 0 0,-1-32 0 0 0,1 0 0 0 0,8 54 0 0 0,-7-60 0 0 0,-1 0 0 0 0,-1 0 0 0 0,-3 25 0 0 0,1 30 0 0 0,2-68 0 0 0,-1 0 0 0 0,-1 1 0 0 0,1-1 0 0 0,-1 0 0 0 0,0 0 0 0 0,-1 0 0 0 0,0 0 0 0 0,-6 12 0 0 0,8-19 0 0 0,-4 14 0 0 0,4-13 0 0 0,-1 0 0 0 0,1 1 0 0 0,0-1 0 0 0,-1 0 0 0 0,1 1 0 0 0,-1-1 0 0 0,0 0 0 0 0,1 0 0 0 0,-4 2 0 0 0,1 1 0 0 0,3-4 0 0 0,0 0 0 0 0,0 0 0 0 0,0-1 0 0 0,0 1 0 0 0,-1 0 0 0 0,1 0 0 0 0,0-1 0 0 0,0 1 0 0 0,0-1 0 0 0,-1 1 0 0 0,1-1 0 0 0,0 0 0 0 0,-1 1 0 0 0,1-1 0 0 0,0 0 0 0 0,-1 0 0 0 0,1 0 0 0 0,0 0 0 0 0,-1 0 0 0 0,1 0 0 0 0,-3-1 0 0 0,-30-9 0 0 0,19 5 0 0 0,0 0-428 0 0,-22-11-1 0 0,12 5-98 0 0,24 11 15 0 0,0-2 380 0 0,0 1 1 0 0,0-1-1 0 0,0 0 0 0 0,0 1 1 0 0,-1-1-1 0 0,1 1 0 0 0,0 0 1 0 0,-1-1-1 0 0,1 1 0 0 0,-1 0 0 0 0,-2-2 1 0 0,-1-2-473 0 0,3 4 253 0 0,1 0-1 0 0,0-1 1 0 0,0 1-1 0 0,0-1 1 0 0,0 1-1 0 0,0-1 1 0 0,0 1 0 0 0,0-1-1 0 0,1 0 1 0 0,-1 1-1 0 0,0-4 1 0 0,-1-4-1184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2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17503 0 0,'0'0'803'0'0,"0"0"-18"0"0,0 0-358 0 0,0 0 341 0 0,0 0 205 0 0,0 0 40 0 0,13-10 1150 0 0,-9 8-1882 0 0,1 0-1 0 0,0 0 1 0 0,0 0-1 0 0,0 1 1 0 0,0 0-1 0 0,0-1 1 0 0,8 1 0 0 0,17-5 654 0 0,3-6-935 0 0,-25 9 0 0 0,0 0 0 0 0,0 0 0 0 0,0 0 0 0 0,1 1 0 0 0,-1 0 0 0 0,1 1 0 0 0,0 0 0 0 0,12 0 0 0 0,-12 1 0 0 0,-3-3-201 0 0,-4 2-850 0 0,-2 1-385 0 0,0 0-1409 0 0,0 0-5342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2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13823 0 0,'0'0'630'0'0,"0"0"-13"0"0,1 2-393 0 0,0 0-93 0 0,1 0 0 0 0,0 1 1 0 0,0-1-1 0 0,0 0 0 0 0,0 0 1 0 0,0 0-1 0 0,0 0 0 0 0,0-1 0 0 0,1 1 1 0 0,-1 0-1 0 0,0-1 0 0 0,6 2 0 0 0,-3-1 400 0 0,0-1 0 0 0,0 0 0 0 0,0 0 0 0 0,-1-1 0 0 0,1 1-1 0 0,0-1 1 0 0,6-1 0 0 0,17 1 1223 0 0,-11 0-578 0 0,25-3-1 0 0,-38 3-1259 0 0,1-1 0 0 0,-1 0 1 0 0,0 0-1 0 0,1-1 1 0 0,-1 1-1 0 0,0-1 1 0 0,0 0-1 0 0,0 0 1 0 0,0 0-1 0 0,5-5 0 0 0,-4 2-5819 0 0,0-2-2059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2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54 10135 0 0,'0'0'231'0'0,"0"0"29"0"0,0 0 19 0 0,0 0 105 0 0,0 0 410 0 0,0 0 184 0 0,0 0 40 0 0,2-1 6 0 0,-2 1-969 0 0,14-7 1553 0 0,-14 7-1552 0 0,0-1 0 0 0,1 1 0 0 0,-1 0 1 0 0,0 0-1 0 0,0-1 0 0 0,1 1 1 0 0,-1 0-1 0 0,0-1 0 0 0,0 1 0 0 0,0 0 1 0 0,0-1-1 0 0,0 1 0 0 0,1 0 1 0 0,-1-1-1 0 0,0 1 0 0 0,0 0 1 0 0,0-1-1 0 0,0 1 0 0 0,0 0 0 0 0,0-1 1 0 0,0 1-1 0 0,0-1 0 0 0,0 1 1 0 0,0 0-1 0 0,-1-1 0 0 0,1 1 0 0 0,0 0 1 0 0,0-1-1 0 0,0 1 0 0 0,0 0 1 0 0,0-1-1 0 0,-1 1 0 0 0,1 0 1 0 0,0 0-1 0 0,0-1 0 0 0,0 1 0 0 0,-1 0 1 0 0,1 0-1 0 0,0-1 0 0 0,-1 1 1 0 0,1 0-1 0 0,-1-1 609 0 0,15-9 1931 0 0,-30 4-2331 0 0,-1 2-1 0 0,0 0 1 0 0,0 1 0 0 0,0 1-1 0 0,0 1 1 0 0,0 0 0 0 0,-1 1-1 0 0,1 1 1 0 0,0 0 0 0 0,0 2-1 0 0,-19 4 1 0 0,-41 8 601 0 0,48-11-275 0 0,-36 11 0 0 0,62-14-586 0 0,-2 0-17 0 0,1 0 1 0 0,-1 1-1 0 0,1 0 1 0 0,0-1 0 0 0,-7 5-1 0 0,11-5-33 0 0,0-1 0 0 0,0 0 1 0 0,0 1-1 0 0,0-1 0 0 0,0 0 0 0 0,0 1 0 0 0,0-1 0 0 0,0 1 0 0 0,0-1 1 0 0,0 0-1 0 0,0 1 0 0 0,0-1 0 0 0,1 0 0 0 0,-1 1 0 0 0,0-1 1 0 0,0 0-1 0 0,0 1 0 0 0,1-1 0 0 0,-1 0 0 0 0,0 0 0 0 0,0 1 1 0 0,1-1-1 0 0,-1 0 0 0 0,0 1 0 0 0,0-1 0 0 0,1 0 0 0 0,-1 0 0 0 0,8 8-462 0 0,-1-4 485 0 0,0 1-1 0 0,1-1 0 0 0,-1-1 1 0 0,1 1-1 0 0,0-1 0 0 0,14 3 1 0 0,53 8 15 0 0,-40-11 7 0 0,-22-3 0 0 0,-1 2 0 0 0,1-1 0 0 0,16 6 0 0 0,10 2 0 0 0,-22-2 0 0 0,-16-6 0 0 0,0 0-1 0 0,0 1 1 0 0,0-1 0 0 0,0 1-1 0 0,0-1 1 0 0,0 1 0 0 0,-1-1-1 0 0,1 1 1 0 0,0 0 0 0 0,-1-1-1 0 0,1 1 1 0 0,-1 0-1 0 0,0-1 1 0 0,0 1 0 0 0,1 0-1 0 0,-1 0 1 0 0,0-1 0 0 0,0 1-1 0 0,-1 3 1 0 0,2 11 71 0 0,-1-15-33 0 0,0 1-1 0 0,0-1 1 0 0,0 1-1 0 0,0-1 1 0 0,0 1-1 0 0,0-1 0 0 0,-1 1 1 0 0,1-1-1 0 0,0 1 1 0 0,-1-1-1 0 0,1 0 1 0 0,-1 1-1 0 0,1-1 1 0 0,-1 1-1 0 0,0-1 1 0 0,0 0-1 0 0,0 0 1 0 0,-1 3-1 0 0,-25 21 962 0 0,12-12-782 0 0,-28 20-217 0 0,8-6 0 0 0,24-19 0 0 0,0-1 0 0 0,-19 10 0 0 0,-8 5 0 0 0,21-10 0 0 0,0-1 0 0 0,-1-1 0 0 0,-24 10 0 0 0,24-12 0 0 0,0 1 0 0 0,0 0 0 0 0,1 2 0 0 0,-27 20 0 0 0,31-22 0 0 0,0 0 0 0 0,0-1 0 0 0,-19 9 0 0 0,22-12 0 0 0,10-5 0 0 0,0 0 0 0 0,-1 1 0 0 0,1-1 0 0 0,0 0 0 0 0,0 0 0 0 0,-1 0 0 0 0,1 1 0 0 0,0-1 0 0 0,0 0 0 0 0,0 0 0 0 0,-1 1 0 0 0,1-1 0 0 0,0 0 0 0 0,0 0 0 0 0,0 1 0 0 0,0-1 0 0 0,0 0 0 0 0,0 1 0 0 0,-1-1 0 0 0,1 0 0 0 0,0 1 0 0 0,0-1 0 0 0,1 1 0 0 0,-1 0 0 0 0,1 0 0 0 0,0 0 0 0 0,-1 0 0 0 0,1 0 0 0 0,0 0 0 0 0,-1 0 0 0 0,1 0 0 0 0,0-1 0 0 0,0 1 0 0 0,0 0 0 0 0,0-1 0 0 0,0 1 0 0 0,0 0 0 0 0,0-1 0 0 0,0 0 0 0 0,1 1 0 0 0,20 12 0 0 0,-17-10 0 0 0,1 0 0 0 0,0 0 0 0 0,0-1 0 0 0,-1 1 0 0 0,1-2 0 0 0,1 1 0 0 0,7 1 0 0 0,48 3 0 0 0,-41-5 0 0 0,12 0 0 0 0,64-6 0 0 0,-77 3 0 0 0,44-6 0 0 0,-58 8 10 0 0,-1-1-34 0 0,0 1 0 0 0,0-1 1 0 0,-1 0-1 0 0,1 0 0 0 0,5-2 0 0 0,-8 2-672 0 0,-2 1-258 0 0,0 0-1011 0 0,0-1-4023 0 0,-4-3-1724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2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3 338 11975 0 0,'0'0'547'0'0,"0"-2"-11"0"0,-1-20-346 0 0,0 15 276 0 0,1-1 1 0 0,0 0 0 0 0,1-12 0 0 0,3-7 1444 0 0,-3 14-1358 0 0,1 0 0 0 0,0 0 0 0 0,1 1-1 0 0,1-1 1 0 0,9-20 0 0 0,-10 26-297 0 0,0 0 0 0 0,0 0 0 0 0,0 0 0 0 0,-1 0 0 0 0,3-12 0 0 0,10-38 2304 0 0,-14 55-2500 0 0,-1 1 0 0 0,0 0 0 0 0,1-1-1 0 0,-1 1 1 0 0,1 0 0 0 0,0 0 0 0 0,-1-1-1 0 0,1 1 1 0 0,0 0 0 0 0,0 0 0 0 0,0 0 0 0 0,1-1-1 0 0,7-10 292 0 0,-9 6-279 0 0,0 5 299 0 0,0 1 117 0 0,0 0 21 0 0,0 0-66 0 0,0 2-426 0 0,0 1-1 0 0,-1-1 1 0 0,1 0 0 0 0,-1 0 0 0 0,1 0-1 0 0,-1 0 1 0 0,0 0 0 0 0,0 0 0 0 0,-2 3-1 0 0,-1 4-18 0 0,0 5 2 0 0,2-1 0 0 0,-1 1 0 0 0,2 0 0 0 0,0-1 0 0 0,1 15 0 0 0,4 11 0 0 0,-3-30 0 0 0,1 0 0 0 0,-1 15 0 0 0,1 3 0 0 0,-1-23 0 0 0,0-1 0 0 0,-1 1 0 0 0,0-1 0 0 0,0 1 0 0 0,0-1 0 0 0,0 1 0 0 0,0-1 0 0 0,0 1 0 0 0,-1-1 0 0 0,-1 4 0 0 0,-2 8 0 0 0,0 0 0 0 0,0 1 0 0 0,2-1 0 0 0,-2 19 0 0 0,4-24 0 0 0,2 0 0 0 0,1 0 0 0 0,-1-8 0 0 0,-1-2 0 0 0,0 0 0 0 0,-1 0 0 0 0,1 1 0 0 0,0-1 0 0 0,-1 0 0 0 0,1 0 0 0 0,0 1 0 0 0,-1-1 0 0 0,1 0 0 0 0,0 1 0 0 0,-1-1 0 0 0,1 1 0 0 0,-1-1 0 0 0,1 1 0 0 0,-1-1 0 0 0,1 1 0 0 0,0 0 0 0 0,10 8 0 0 0,-6-9 0 0 0,-2 0 0 0 0,-1 0 0 0 0,0 1 0 0 0,1-1 0 0 0,-1 0 0 0 0,0 0 0 0 0,0 0 0 0 0,0-1 0 0 0,0 1 0 0 0,1 0 0 0 0,-1-1 0 0 0,0 1 0 0 0,0-1 0 0 0,0 0 0 0 0,3-1 0 0 0,4-2 0 0 0,23-5 0 0 0,-26 8 0 0 0,-1-1 0 0 0,0 1 0 0 0,1 0 0 0 0,7 0 0 0 0,19-4 0 0 0,-24 4 0 0 0,-1-1 0 0 0,0 2 0 0 0,13-1 0 0 0,-3 1 0 0 0,-13-3 0 0 0,-1 1 0 0 0,17-5 0 0 0,-19 7-26 0 0,-1 0 0 0 0,0 0 1 0 0,1 0-1 0 0,-1 0 0 0 0,1 0 0 0 0,-1 0 0 0 0,0 0 1 0 0,1-1-1 0 0,-1 1 0 0 0,0 0 0 0 0,1 0 1 0 0,-1 0-1 0 0,0-1 0 0 0,0 1 0 0 0,1 0 0 0 0,-1 0 1 0 0,0-1-1 0 0,0 1 0 0 0,1 0 0 0 0,-1-1 0 0 0,0 1 1 0 0,0 0-1 0 0,0-1 0 0 0,0 1 0 0 0,1 0 0 0 0,-1-1 1 0 0,0 1-1 0 0,0 0 0 0 0,0-1 0 0 0,0 1 0 0 0,0-1 1 0 0,0 1-1 0 0,0 0 0 0 0,0-1 0 0 0,0 1 0 0 0,0 0 1 0 0,0-1-1 0 0,0 1 0 0 0,0-1 0 0 0,0 1 0 0 0,-1 0 1 0 0,1-1-1 0 0,0 1 0 0 0,0 0 0 0 0,0-1 0 0 0,0 1 1 0 0,-1 0-1 0 0,1-1 0 0 0,0 1 0 0 0,0 0 0 0 0,-1 0 1 0 0,1-1-1 0 0,0 1 0 0 0,-1 0 0 0 0,1 0 0 0 0,0-1 1 0 0,0 1-1 0 0,-1 0 0 0 0,1 0 0 0 0,-1 0 0 0 0,0-1-183 0 0,0-1-293 0 0,-1 0 0 0 0,-1 0 0 0 0,1 0 0 0 0,0 0-1 0 0,0 0 1 0 0,-1 1 0 0 0,1-1 0 0 0,-1 1-1 0 0,-4-3 1 0 0,-4-2-2398 0 0,3 2 853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13823 0 0,'0'0'630'0'0,"0"0"-13"0"0,2-1-320 0 0,90-23 5187 0 0,2-1-2816 0 0,-68 18-2668 0 0,-19 6 0 0 0,-1-1 0 0 0,0 0 0 0 0,0 0 0 0 0,1 0 0 0 0,-1-1 0 0 0,0 0 0 0 0,-1 0 0 0 0,10-7 0 0 0,-15 10-69 0 0,8-8-207 0 0,-7 4-4639 0 0,-1 4-1905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1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56 8287 0 0,'0'0'191'0'0,"7"0"252"0"0,-1-1-107 0 0,-5 1 444 0 0,-1-11 2238 0 0,1 7-2282 0 0,-1 1-1 0 0,2 0 0 0 0,-1-1 1 0 0,0 1-1 0 0,1 0 0 0 0,-1 0 1 0 0,1 0-1 0 0,0 0 0 0 0,0 0 1 0 0,0 0-1 0 0,5-4 0 0 0,-6 6-223 0 0,-1 1 0 0 0,0 0-68 0 0,0 0-217 0 0,0 0 161 0 0,0 0 100 0 0,0 0 21 0 0,0 0-66 0 0,-1 1-294 0 0,-6 5 32 0 0,0 1 0 0 0,1 0 0 0 0,-1 0 0 0 0,2 1 0 0 0,-1 0 0 0 0,1 0 0 0 0,0 0 0 0 0,-6 16 0 0 0,10-22-265 0 0,1 0-1 0 0,-1 0 1 0 0,0 0-1 0 0,-1 0 0 0 0,1 0 1 0 0,0 0-1 0 0,-1 0 0 0 0,1-1 1 0 0,-1 1-1 0 0,1-1 1 0 0,-1 1-1 0 0,-1 1 0 0 0,-20 18-372 0 0,57-41 457 0 0,-32 18 15 0 0,1 0-1 0 0,0 0 1 0 0,0 1-1 0 0,0 0 1 0 0,0-1-1 0 0,0 1 0 0 0,0 0 1 0 0,0 0-1 0 0,0 1 1 0 0,4-1-1 0 0,9-3 228 0 0,-15 3-102 0 0,7-1 750 0 0,-8 2-867 0 0,1 1 0 0 0,-1-1 1 0 0,1 0-1 0 0,0 1 1 0 0,-1-1-1 0 0,1 1 0 0 0,-1-1 1 0 0,1 1-1 0 0,-1-1 1 0 0,1 1-1 0 0,-1-1 0 0 0,0 1 1 0 0,1-1-1 0 0,-1 1 1 0 0,0-1-1 0 0,1 1 0 0 0,-1 0 1 0 0,0-1-1 0 0,0 1 1 0 0,1-1-1 0 0,-1 1 0 0 0,0 0 1 0 0,0 0-1 0 0,1 2-23 0 0,-1 1 0 0 0,0-1 0 0 0,0 0 0 0 0,0 0 0 0 0,0 1 0 0 0,-1 3 0 0 0,-1 9 0 0 0,2-6 0 0 0,0 1 0 0 0,1 0 0 0 0,0-1 0 0 0,0 1 0 0 0,6 15 0 0 0,-7-23 0 0 0,1-1 0 0 0,-1 1 0 0 0,0 0 0 0 0,1 0 0 0 0,-1-1 0 0 0,0 1 0 0 0,-1 0 0 0 0,1-1 0 0 0,0 1 0 0 0,-1 0 0 0 0,0-1 0 0 0,1 1 0 0 0,-1-1 0 0 0,0 1 0 0 0,0-1 0 0 0,-1 1 0 0 0,1-1 0 0 0,-2 3 0 0 0,0-1 0 0 0,1 0 0 0 0,0 1 0 0 0,1-1 0 0 0,-1 0 0 0 0,-1 7 0 0 0,3-9 0 0 0,-1-1 0 0 0,1 0 0 0 0,0 1 0 0 0,-1-1 0 0 0,0 0 0 0 0,1 1 0 0 0,-1-1 0 0 0,0 0 0 0 0,1 0 0 0 0,-1 1 0 0 0,0-1 0 0 0,-2 2 0 0 0,-11 15 0 0 0,11-15 0 0 0,0 0 0 0 0,0-1 0 0 0,-1 1 0 0 0,1-1 0 0 0,-1 0 0 0 0,0 0 0 0 0,0 0 0 0 0,-4 2 0 0 0,-1 0 0 0 0,0 0 0 0 0,1-1 0 0 0,-1 0 0 0 0,0 0 0 0 0,0-1 0 0 0,0 0 0 0 0,-13 1 0 0 0,15-3-4 0 0,0 0-1 0 0,1-1 1 0 0,-13-3 0 0 0,16 4-43 0 0,2 0-290 0 0,1 0-138 0 0,0 0-33 0 0,-2-1 65 0 0,-4-1 294 0 0,2-4 61 0 0,3 5-283 0 0,1 1-117 0 0,-1-3-249 0 0,0 0-1 0 0,1 0 1 0 0,-1 0-1 0 0,1 0 1 0 0,0-4-1 0 0,0-1-2259 0 0,1 1 1462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2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 13823 0 0,'-11'-3'315'0'0,"9"2"45"0"0,2 1 21 0 0,0 0-49 0 0,2 0-220 0 0,44-23 3695 0 0,-45 23-3142 0 0,1-2-512 0 0,-1 1 0 0 0,0 0 0 0 0,1-1 0 0 0,-1 1 0 0 0,1 0 0 0 0,0 0-1 0 0,-1 0 1 0 0,4-1 0 0 0,-3 1 43 0 0,11-6 453 0 0,-7 3-461 0 0,1 0 0 0 0,0 1 0 0 0,0 0 0 0 0,0 0-1 0 0,0 1 1 0 0,0-1 0 0 0,12 0 0 0 0,-13 1-188 0 0,22-3 0 0 0,-21 4-107 0 0,0 1 1 0 0,0 0-1 0 0,0 0 0 0 0,8 2 0 0 0,26 7-4969 0 0,-25-6 3030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2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405 135 15663 0 0,'0'0'356'0'0,"-1"-1"50"0"0,-17-20 528 0 0,15 17-907 0 0,0 0 0 0 0,0 0 0 0 0,0 1 1 0 0,-1-1-1 0 0,-6-5 0 0 0,-10-3 1065 0 0,13 8-446 0 0,1 0 0 0 0,-1-1 0 0 0,1 1-1 0 0,-10-11 1 0 0,13 12-486 0 0,-1 1-1 0 0,1-1 0 0 0,0 1 1 0 0,-1 0-1 0 0,1 0 0 0 0,-1 0 1 0 0,0 1-1 0 0,-4-2 1 0 0,-11-6 489 0 0,14 7-554 0 0,0 0 0 0 0,0 0 0 0 0,-1 1-1 0 0,1-1 1 0 0,-1 1 0 0 0,1 0 0 0 0,0 1 0 0 0,-1-1-1 0 0,-8 1 1 0 0,0 1 136 0 0,0 1-1 0 0,-22 4 1 0 0,14 1-231 0 0,17-4 0 0 0,-6 4 0 0 0,10-2 0 0 0,1-3 0 0 0,-4 10-70 0 0,2-7-87 0 0,0 0 1 0 0,1-1 0 0 0,-1 1 0 0 0,1 0 0 0 0,1 0-1 0 0,-2 8 1 0 0,3-8 81 0 0,0 0 0 0 0,-1 0-1 0 0,2-1 1 0 0,-1 1 0 0 0,0 0 0 0 0,1-1-1 0 0,0 1 1 0 0,0-1 0 0 0,0 0-1 0 0,4 4 1 0 0,-2 1 75 0 0,0-1 0 0 0,0 1 0 0 0,-1-1 0 0 0,0 1 0 0 0,2 11 0 0 0,-3-12 0 0 0,9 26 0 0 0,-7-26 0 0 0,-2-1 0 0 0,1 1 0 0 0,-1-1 0 0 0,0 1 0 0 0,-1-1 0 0 0,0 1 0 0 0,0 0 0 0 0,-1 0 0 0 0,0 11 0 0 0,-5 14 0 0 0,1-4 0 0 0,-9 35 0 0 0,5-30-10 0 0,-5 16 421 0 0,-3-3-25 0 0,9-25-145 0 0,-1 0 0 0 0,-1-1 0 0 0,0 0 0 0 0,-15 22 0 0 0,20-36-241 0 0,2-4 0 0 0,0-1 0 0 0,0 1 0 0 0,1 1 0 0 0,-1-1 0 0 0,1 0 0 0 0,0 0 0 0 0,0 0 0 0 0,0 1 0 0 0,0-1 0 0 0,1 0 0 0 0,-1 1 0 0 0,1-1 0 0 0,0 4 0 0 0,0 1 0 0 0,5 0 0 0 0,-4-7 0 0 0,0 0 0 0 0,0 0 0 0 0,0 0 0 0 0,1 0 0 0 0,-1 0 0 0 0,0 0 0 0 0,0 0 0 0 0,1 0 0 0 0,2 1 0 0 0,24 4 0 0 0,-20-5 0 0 0,1 0 0 0 0,14-1 0 0 0,14 1 0 0 0,-14 1-64 0 0,-22-2-273 0 0,-1 0-138 0 0,0 0-33 0 0,0 0-140 0 0,0 0-572 0 0,0 0-253 0 0,-1-2-51 0 0,-7-10-11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2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15663 0 0,'0'0'719'0'0,"8"-5"230"0"0,4-5-846 0 0,-11 9 278 0 0,-1 1 110 0 0,0 0 18 0 0,0 0 71 0 0,0 0 286 0 0,18 2 2099 0 0,-15-2-2859 0 0,-1 1-1 0 0,1-1 1 0 0,-1 1 0 0 0,1 0 0 0 0,-1 0-1 0 0,1 0 1 0 0,-1 0 0 0 0,0 0-1 0 0,1 1 1 0 0,-1-1 0 0 0,0 1 0 0 0,2 1-1 0 0,-1 1 34 0 0,0 0-1 0 0,0-1 0 0 0,0 1 0 0 0,-1 0 0 0 0,1 1 0 0 0,1 4 0 0 0,125 250 1910 0 0,-61-140-2048 0 0,-62-114-46 0 0,-2-8-101 0 0,-3-7-489 0 0,-3-24-4877 0 0,1 27 2119 0 0,0-6-4318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2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15663 0 0,'0'0'356'0'0,"0"0"50"0"0,0 0 20 0 0,0 0-42 0 0,0 1-250 0 0,-2 5 611 0 0,1-1 1 0 0,-1 1 0 0 0,0-1 0 0 0,0 0 0 0 0,-1 0 0 0 0,-4 8 0 0 0,-24 30 2220 0 0,15-22-2972 0 0,-47 76 26 0 0,33-51-23 0 0,23-35 20 0 0,0 0 0 0 0,-9 23-1 0 0,14-28-44 0 0,0 0 1 0 0,1-1-1 0 0,-1 1 0 0 0,1 0 0 0 0,0 0 0 0 0,0 0 0 0 0,1 1 0 0 0,0 7 0 0 0,0-14-172 0 0,0 1 0 0 0,0 0 0 0 0,0 0 0 0 0,1 0 1 0 0,-1 0-1 0 0,0-1 0 0 0,0 1 0 0 0,1 0 0 0 0,-1 0 0 0 0,0 0 0 0 0,1-1 1 0 0,-1 1-1 0 0,1 0 0 0 0,-1-1 0 0 0,1 1 0 0 0,0 0 0 0 0,-1-1 1 0 0,1 1-1 0 0,-1-1 0 0 0,1 1 0 0 0,0-1 0 0 0,-1 1 0 0 0,1-1 1 0 0,0 1-1 0 0,1-1 0 0 0,6 4-7307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2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151 381 21191 0 0,'0'0'480'0'0,"-12"2"1167"0"0,3 3-1348 0 0,1 1 0 0 0,1 0 0 0 0,-1 1 0 0 0,1-1 1 0 0,0 1-1 0 0,-11 15 0 0 0,-1 0 784 0 0,11-14-896 0 0,1 1-1 0 0,0 0 1 0 0,0 1 0 0 0,1-1-1 0 0,-8 19 1 0 0,13-26-252 0 0,0 0 0 0 0,0 0 0 0 0,0 0 0 0 0,1 0 1 0 0,-1 0-1 0 0,1 0 0 0 0,-1 0 0 0 0,1 4 0 0 0,-1-3-227 0 0,1-1-216 0 0,0-2-72 0 0,0 0-285 0 0,0 0-126 0 0,0 0-1394 0 0,0 0-5466 0 0</inkml:trace>
  <inkml:trace contextRef="#ctx0" brushRef="#br0" timeOffset="1">40 39 19351 0 0,'-5'-2'424'0'0,"5"2"88"0"0,0 0 24 0 0,0 0 8 0 0,0 0-440 0 0,0 0-104 0 0,-5-3 0 0 0,5 3 0 0 0,0 0 0 0 0,0 0 0 0 0,-1-7 0 0 0,1 1 0 0 0,1 0-384 0 0,-1 6-104 0 0,8-7-24 0 0,-3-1-7576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2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15663 0 0,'0'0'719'0'0,"0"0"-20"0"0,0 0-306 0 0,0 0 371 0 0,-4-2 205 0 0,2 0 907 0 0,3 1 4040 0 0,31-1-5780 0 0,-1 1-1 0 0,0 1 1 0 0,35 6 0 0 0,6-1-63 0 0,8 2 1810 0 0,-78 14-1718 0 0,-3-6-1 0 0,-1-1 0 0 0,-1 1 0 0 0,0 0-1 0 0,-1-1 1 0 0,-6 15 0 0 0,-5 24 16 0 0,11-28-401 0 0,1-1 0 0 0,1 0 1 0 0,2 1-1 0 0,2 26 1 0 0,0 24 216 0 0,-2-9 4 0 0,0 24 0 0 0,0-70 0 0 0,3 29 0 0 0,-1-32 0 0 0,-1 1 0 0 0,-2 28 0 0 0,-1-26-34 0 0,1-7 406 0 0,-1 0 0 0 0,0 0 1 0 0,0 0-1 0 0,-6 16 0 0 0,6-26-223 0 0,2-3-148 0 0,-1 1 0 0 0,1 0 0 0 0,-1-1 0 0 0,1 1 0 0 0,-1-1 0 0 0,1 1 0 0 0,-1-1 0 0 0,1 1 0 0 0,-1-1 0 0 0,1 0 0 0 0,-1 1 0 0 0,0-1 0 0 0,1 1 0 0 0,-1-1 0 0 0,0 0 0 0 0,1 0 0 0 0,-2 1 0 0 0,0-1-3 0 0,1 1 2 0 0,1-1 0 0 0,-1 0 0 0 0,0 1 0 0 0,1-1 0 0 0,-1 0 0 0 0,1 0 0 0 0,-1 1 0 0 0,0-1 0 0 0,1 0 0 0 0,-1 0 0 0 0,0 0 0 0 0,1 0 0 0 0,-1 0 0 0 0,0 0 0 0 0,0 0 0 0 0,1 0 0 0 0,-1 0 0 0 0,0 0 0 0 0,1 0 0 0 0,-1-1 0 0 0,1 1 0 0 0,-1 0 0 0 0,0 0 0 0 0,1-1 0 0 0,-1 1 0 0 0,0 0 0 0 0,0-1 0 0 0,-3-1 0 0 0,-4 0 0 0 0,0 0 0 0 0,1 0 0 0 0,-1 0 0 0 0,1-1 0 0 0,0 0 0 0 0,0 0 0 0 0,0-1 0 0 0,0 0 0 0 0,0 0 0 0 0,1-1 0 0 0,0 0 0 0 0,0 0 0 0 0,0 0 0 0 0,0-1 0 0 0,-7-10 0 0 0,-6-3-5022 0 0,6 8-824 0 0,9 6-3142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2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94 11975 0 0,'0'0'267'0'0,"0"0"42"0"0,0 0 17 0 0,0 0-28 0 0,-2-7 2544 0 0,5 3-2166 0 0,0 0 0 0 0,0 1 1 0 0,0 0-1 0 0,8-6 0 0 0,-6 6-542 0 0,1-1-1 0 0,0 1 0 0 0,-1 0 0 0 0,1 0 0 0 0,0 1 0 0 0,1 0 1 0 0,-1 0-1 0 0,0 0 0 0 0,1 1 0 0 0,8-2 0 0 0,59-6 2067 0 0,-26 1-816 0 0,-13 4-1104 0 0,-1 2 0 0 0,0 2 0 0 0,43 4 0 0 0,-15-2-280 0 0,-41-2 0 0 0,24 2 0 0 0,193 17 0 0 0,-174-19 0 0 0,114-1 0 0 0,-52 1 0 0 0,-9 1 0 0 0,300-4 931 0 0,-192 0 186 0 0,-214 2-1117 0 0,-13 0-31 0 0,1 0 0 0 0,-1-1 0 0 0,-1 1 1 0 0,1 0-1 0 0,0 0 0 0 0,0 0 0 0 0,0 0 0 0 0,-1 0 0 0 0,1 0 0 0 0,0 1 0 0 0,-1-1 1 0 0,-2 0-1 0 0,-3 1-749 0 0,-1 0 0 0 0,1-1 0 0 0,0-1 0 0 0,0 1 1 0 0,0-1-1 0 0,-9-4 0 0 0,8 4 391 0 0,-13-4-1146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2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13 244 15663 0 0,'0'0'356'0'0,"0"0"50"0"0,0 0 20 0 0,0 0-42 0 0,-2 0-250 0 0,-3 0 19 0 0,4 0 567 0 0,1 0 249 0 0,0 0 45 0 0,0 0-61 0 0,-1 0-904 0 0,1-1 0 0 0,0 1 1 0 0,0 0-1 0 0,-1 0 0 0 0,1 0 0 0 0,0-1 1 0 0,0 1-1 0 0,-1 0 0 0 0,1 0 0 0 0,0-1 0 0 0,0 1 1 0 0,0 0-1 0 0,-1-1 0 0 0,1 1 0 0 0,0 0 1 0 0,0-1-1 0 0,0 1 0 0 0,0 0 0 0 0,0-1 1 0 0,0 1-1 0 0,0 0 0 0 0,0-1 0 0 0,0 1 1 0 0,0 0-1 0 0,0-1 0 0 0,0 1 0 0 0,0 0 0 0 0,0-1 1 0 0,0 1-1 0 0,0 0 0 0 0,0-1 0 0 0,3-11 613 0 0,9-9 358 0 0,2 1 0 0 0,0 1 0 0 0,29-30 0 0 0,-31 38-797 0 0,0 0 0 0 0,1 1 0 0 0,0 0 0 0 0,0 1-1 0 0,1 0 1 0 0,21-9 0 0 0,-21 12-125 0 0,-4 1-37 0 0,1 0 0 0 0,-1 1-1 0 0,1 0 1 0 0,0 0 0 0 0,14-1 0 0 0,-23 5-57 0 0,0-1 0 0 0,0 1 1 0 0,0 0-1 0 0,1 0 0 0 0,-1 0 1 0 0,0 0-1 0 0,0 1 0 0 0,0-1 0 0 0,1 1 1 0 0,-1-1-1 0 0,0 1 0 0 0,0 0 0 0 0,0-1 1 0 0,0 1-1 0 0,0 0 0 0 0,0 1 0 0 0,0-1 1 0 0,0 0-1 0 0,-1 0 0 0 0,1 1 1 0 0,0-1-1 0 0,-1 1 0 0 0,1 0 0 0 0,-1-1 1 0 0,1 1-1 0 0,-1 0 0 0 0,0 0 0 0 0,0 0 1 0 0,0 0-1 0 0,0 0 0 0 0,0 0 1 0 0,0 0-1 0 0,0 2 0 0 0,2 5-4 0 0,-1 0 0 0 0,0 0 0 0 0,0 0 0 0 0,-1 0 0 0 0,0 0 0 0 0,-1 0 0 0 0,0 11 0 0 0,-2-5 0 0 0,0 0 0 0 0,-2 0 0 0 0,1-1 0 0 0,-8 20 0 0 0,53-75 0 0 0,-32 31 0 0 0,0 0 0 0 0,1 1 0 0 0,0 0 0 0 0,0 0 0 0 0,1 2 0 0 0,0-1 0 0 0,1 1 0 0 0,0 1 0 0 0,25-9 0 0 0,-35 14 0 0 0,0 0 0 0 0,0 1 0 0 0,0-1 0 0 0,0 1 0 0 0,-1 0 0 0 0,1 0 0 0 0,0 0 0 0 0,4 1 0 0 0,7 2 0 0 0,-11 2 0 0 0,-2-3 0 0 0,0-1 0 0 0,0 0 0 0 0,0 0 0 0 0,0 1 0 0 0,0-1 0 0 0,0 0 0 0 0,0 1 0 0 0,0-1 0 0 0,-1 1 0 0 0,1-1 0 0 0,0 1 0 0 0,-1-1 0 0 0,1 1 0 0 0,-1 0 0 0 0,1 2 0 0 0,0 3 0 0 0,1-4 0 0 0,-1-2 0 0 0,-1 0 0 0 0,1-1 0 0 0,-1 1 0 0 0,1 0 0 0 0,-1 0 0 0 0,1 0 0 0 0,-1 0 0 0 0,0 0 0 0 0,1 0 0 0 0,-1 0 0 0 0,0 0 0 0 0,0 0 0 0 0,0 0 0 0 0,0 0 0 0 0,0 1 0 0 0,1 1-749 0 0,-1 0-3175 0 0,0 9-1701 0 0,0-12-2725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3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19 192 10135 0 0,'0'0'231'0'0,"0"0"29"0"0,0 0 19 0 0,0 0 105 0 0,4-16 3361 0 0,1-6-1638 0 0,1 1 0 0 0,1 0 0 0 0,13-29 0 0 0,-13 33-2153 0 0,-5 11 417 0 0,0 0-1 0 0,1 0 1 0 0,-1 1-1 0 0,1-1 1 0 0,7-8-1 0 0,-9 13 1 0 0,-4 9 626 0 0,-73 172-389 0 0,73-174-608 0 0,1 0 0 0 0,1 0 0 0 0,-1 0 0 0 0,0 10 0 0 0,0 40 0 0 0,3-46 0 0 0,2-1-64 0 0,-2-7-273 0 0,-1-2-138 0 0,11 3-625 0 0,-9-2 840 0 0,0-1-1 0 0,0 0 1 0 0,0 0 0 0 0,1 0-1 0 0,-1-1 1 0 0,0 1-1 0 0,0 0 1 0 0,0-1 0 0 0,0 0-1 0 0,0 1 1 0 0,0-1 0 0 0,-1 0-1 0 0,1 0 1 0 0,0 0-1 0 0,0 0 1 0 0,0 0 0 0 0,-1 0-1 0 0,1-1 1 0 0,-1 1 0 0 0,3-2-1 0 0,4-5-7247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3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 15663 0 0,'-7'1'-92'0'0,"3"-1"336"0"0,0 0 0 0 0,0 1 0 0 0,0 0 0 0 0,0-1-1 0 0,0 2 1 0 0,1-1 0 0 0,-6 2 0 0 0,7-2 476 0 0,2-1 249 0 0,0 0 45 0 0,0 0-61 0 0,0 0-288 0 0,0 0-121 0 0,0 0-28 0 0,3 0-72 0 0,17-1 134 0 0,26-5 0 0 0,-24 3-46 0 0,28-1 0 0 0,-50 4-532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0,1 0 0 0 0,-1 0 0 0 0,0 0 0 0 0,0 0 0 0 0,0 1 0 0 0,0-1 0 0 0,0 0 0 0 0,0 0 0 0 0,0 0 0 0 0,0 0 0 0 0,0 0 0 0 0,0 0 0 0 0,0 0 0 0 0,0 0 0 0 0,0 0 0 0 0,0 0 0 0 0,-6 4 0 0 0,-11 4 0 0 0,-15 5 0 0 0,-76 33 0 0 0,100-41 0 0 0,8-4 0 0 0,0-1 0 0 0,0 0 0 0 0,0 1 0 0 0,0-1 0 0 0,0 0 0 0 0,-1 1 0 0 0,1-1 0 0 0,0 1 0 0 0,0-1 0 0 0,0 0 0 0 0,0 1 0 0 0,0-1 0 0 0,0 0 0 0 0,0 1 0 0 0,1-1 0 0 0,-1 0 0 0 0,0 1 0 0 0,0-1 0 0 0,0 0 0 0 0,0 1 0 0 0,1 0 0 0 0,0 0 0 0 0,0 1 0 0 0,1-1 0 0 0,-1 0 0 0 0,1 1 0 0 0,-1-1 0 0 0,1 0 0 0 0,0 0 0 0 0,-1 0 0 0 0,1 0 0 0 0,0-1 0 0 0,0 1 0 0 0,0 0 0 0 0,0-1 0 0 0,3 1 0 0 0,0 1 0 0 0,1-1 0 0 0,-1-1 0 0 0,1 1 0 0 0,6-1 0 0 0,2-1-788 0 0,0-1-1 0 0,17-4 1 0 0,57-21-7023 0 0,-87 26 7737 0 0,19-6-6564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1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13823 0 0,'0'0'315'0'0,"7"-14"870"0"0,-7 13-982 0 0,1 0 0 0 0,-1-1 0 0 0,1 1 0 0 0,0 0 0 0 0,0-1 0 0 0,0 1-1 0 0,0 0 1 0 0,0 0 0 0 0,0 0 0 0 0,0 0 0 0 0,0 0 0 0 0,0 0 0 0 0,0 0 0 0 0,0 0 0 0 0,1 0-1 0 0,-1 0 1 0 0,3 0 0 0 0,-1-1 21 0 0,-2 2 800 0 0,17-8 1911 0 0,-9 7-2681 0 0,1-1 1 0 0,-1 1-1 0 0,0 0 1 0 0,1 1-1 0 0,-1 0 1 0 0,1 1-1 0 0,-1 0 1 0 0,18 4-1 0 0,-14-3-1011 0 0,-12-1 249 0 0,18 2-1928 0 0,28 4-4088 0 0,-44-6 4988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3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15663 0 0,'0'0'356'0'0,"-1"1"50"0"0,-5 5 164 0 0,1-1-31 0 0,1 0-1 0 0,-1 0 0 0 0,1 0 0 0 0,0 0 0 0 0,-4 7 1 0 0,3-1 53 0 0,3-7-296 0 0,0-1-1 0 0,1 0 0 0 0,-1 1 1 0 0,1-1-1 0 0,-1 1 0 0 0,1 0 1 0 0,0-1-1 0 0,1 1 1 0 0,-1 0-1 0 0,1 0 0 0 0,-1-1 1 0 0,1 1-1 0 0,0 0 0 0 0,1 0 1 0 0,0 7-1 0 0,6 26-295 0 0,-4-29 0 0 0,3-3-267 0 0,-4-4-1125 0 0,-2-1-514 0 0,3-1-115 0 0,10-5-25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3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8 350 13823 0 0,'0'0'315'0'0,"-7"-13"870"0"0,8 8-1067 0 0,-1 0 0 0 0,0 0 0 0 0,1 1 0 0 0,-2-7-1 0 0,1 2 1134 0 0,1 4-894 0 0,0 0 0 0 0,0 1 0 0 0,0-1-1 0 0,0 1 1 0 0,1 0 0 0 0,0-1 0 0 0,0 1 0 0 0,0 0 0 0 0,0 0-1 0 0,4-4 1 0 0,3-9 862 0 0,-3 7-616 0 0,1-1 0 0 0,0 1 0 0 0,0 0 0 0 0,1 0 0 0 0,17-15 0 0 0,51-38 471 0 0,-64 53-474 0 0,43-30 444 0 0,-47 35-874 0 0,0 0 0 0 0,1 1 0 0 0,-1 0 0 0 0,1 0 0 0 0,11-3 0 0 0,-20 7-170 0 0,1 0 0 0 0,0 0 0 0 0,0 0 0 0 0,0-1 0 0 0,-1 1 0 0 0,1 0 0 0 0,0 0 0 0 0,0 0 0 0 0,0 0 0 0 0,-1 0 0 0 0,1 1 0 0 0,0-1 0 0 0,0 0 0 0 0,0 0 0 0 0,2 4 0 0 0,-2-3 0 0 0,0 0 0 0 0,0 0 0 0 0,0 0 0 0 0,0 0 0 0 0,0 1 0 0 0,0-1 0 0 0,0 0 0 0 0,0 0 0 0 0,0 1 0 0 0,-1-1 0 0 0,1 1 0 0 0,0-1 0 0 0,-1 1 0 0 0,1-1 0 0 0,-1 1 0 0 0,1-1 0 0 0,-1 1 0 0 0,0 2 0 0 0,3 7 0 0 0,-2-10 0 0 0,-1 1 0 0 0,1-1 0 0 0,-1 0 0 0 0,1 1 0 0 0,-1-1 0 0 0,1 1 0 0 0,-1-1 0 0 0,0 0 0 0 0,0 1 0 0 0,0-1 0 0 0,1 1 0 0 0,-2-1 0 0 0,1 1 0 0 0,0-1 0 0 0,0 1 0 0 0,0-1 0 0 0,-1 0 0 0 0,1 1 0 0 0,0-1 0 0 0,-1 0 0 0 0,0 1 0 0 0,1-1 0 0 0,-1 0 0 0 0,0 1 0 0 0,1-1 0 0 0,-3 2 0 0 0,-3 8 0 0 0,-5 19 0 0 0,8-24 0 0 0,-12 11 0 0 0,15-16 0 0 0,0-1 0 0 0,0 0 0 0 0,0 0 0 0 0,0 0 0 0 0,0 0 0 0 0,-1 0 0 0 0,1 0 0 0 0,0 0 0 0 0,0 0 0 0 0,0 1 0 0 0,0-1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0,-1-1 0 0 0,1 1 0 0 0,0 0 0 0 0,0 0 0 0 0,0 0 0 0 0,0 0 0 0 0,0 0 0 0 0,0 0 0 0 0,0 0 0 0 0,0 0 0 0 0,0 0 0 0 0,0-1 0 0 0,0 1 0 0 0,0 0 0 0 0,-1 0 0 0 0,1 0 0 0 0,0 0 0 0 0,0 0 0 0 0,0 0 0 0 0,0-1 0 0 0,0 1 0 0 0,0 0 0 0 0,0 0 0 0 0,0 0 0 0 0,0 0 0 0 0,0 0 0 0 0,0-1 0 0 0,0-6 0 0 0,1 3 0 0 0,0 0 0 0 0,0 0 0 0 0,0 0 0 0 0,0 0 0 0 0,1 0 0 0 0,-1 0 0 0 0,1 1 0 0 0,0-1 0 0 0,0 1 0 0 0,5-7 0 0 0,2 0 0 0 0,20-18 0 0 0,-11 11 0 0 0,-14 12 0 0 0,1 1 0 0 0,1-1 0 0 0,-1 1 0 0 0,0 1 0 0 0,1-1 0 0 0,0 1 0 0 0,0 0 0 0 0,0 0 0 0 0,0 0 0 0 0,1 1 0 0 0,-1 0 0 0 0,12-2 0 0 0,-3 5 0 0 0,-12-1 0 0 0,-1 1 0 0 0,1 1 0 0 0,-1-1 0 0 0,1 0 0 0 0,-1 0 0 0 0,0 1 0 0 0,1 0 0 0 0,-1-1 0 0 0,0 1 0 0 0,0 0 0 0 0,0 0 0 0 0,0 0 0 0 0,-1 0 0 0 0,1 0 0 0 0,0 1 0 0 0,-1-1 0 0 0,0 0 0 0 0,1 1 0 0 0,-1-1 0 0 0,0 1 0 0 0,0-1 0 0 0,-1 1 0 0 0,1 0 0 0 0,0-1 0 0 0,-1 1 0 0 0,0 0 0 0 0,1 4 0 0 0,-2-4 0 0 0,1 0 0 0 0,0 0 0 0 0,-1 0 0 0 0,2 1 0 0 0,-1-1 0 0 0,0 0 0 0 0,1 0 0 0 0,-1 0 0 0 0,1 0 0 0 0,0 0 0 0 0,0 0 0 0 0,0 0 0 0 0,0 0 0 0 0,1 0 0 0 0,-1-1 0 0 0,4 6 0 0 0,0 1 0 0 0,-7-1-201 0 0,2-6-850 0 0,-8 3-1900 0 0,6-4 1418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3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15663 0 0,'0'0'356'0'0,"3"1"50"0"0,12 2 20 0 0,-11-2-42 0 0,-4-1-112 0 0,0 0 463 0 0,1-1 234 0 0,3-2-721 0 0,0 1-1 0 0,0-1 1 0 0,0 1-1 0 0,0 0 1 0 0,0 1-1 0 0,1-1 1 0 0,-1 1-1 0 0,0 0 1 0 0,1 0-1 0 0,6-1 1 0 0,7 1 1381 0 0,25 0 0 0 0,-22 2-1254 0 0,29-3-375 0 0,-6-3 0 0 0,0-2 0 0 0,-36 8-64 0 0,-7-1-273 0 0,-1 0-138 0 0,0 0-33 0 0,0 0-140 0 0,0 0-572 0 0,-8 7-1777 0 0,-3-1 1462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3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13823 0 0,'0'0'315'0'0,"0"0"45"0"0,0 0 21 0 0,0 0-49 0 0,3 0-220 0 0,3 3 3 0 0,0-2-1 0 0,0 1 0 0 0,1-1 1 0 0,-1 0-1 0 0,0 0 1 0 0,1 0-1 0 0,-1-1 1 0 0,14-1-1 0 0,-9-1 660 0 0,0 0 0 0 0,0-1 0 0 0,0 0 0 0 0,16-8 0 0 0,8-1 187 0 0,0 1-3322 0 0,-26 6-4463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4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78 316 8287 0 0,'0'0'382'0'0,"0"0"-8"0"0,0 0-102 0 0,0 0 463 0 0,0 0 234 0 0,0 0 45 0 0,0 0 8 0 0,0 0 2 0 0,0 0 0 0 0,-1 1 0 0 0,-42 30 3192 0 0,42-30-3704 0 0,-18 9 3072 0 0,18-10-3567 0 0,1 0-1 0 0,0 0 0 0 0,-1 0 1 0 0,1 0-1 0 0,0 0 0 0 0,-1 0 1 0 0,1 0-1 0 0,-1 0 1 0 0,1 1-1 0 0,0-1 0 0 0,-1-1 1 0 0,1 1-1 0 0,-1 0 1 0 0,1 0-1 0 0,0 0 0 0 0,-1 0 1 0 0,1 0-1 0 0,-1 0 0 0 0,1 0 1 0 0,0 0-1 0 0,-1-1 1 0 0,1 1-1 0 0,0 0 0 0 0,-1 0 1 0 0,1-1-1 0 0,0 1 1 0 0,0 0-1 0 0,-1 0 0 0 0,1-1 1 0 0,0 1-1 0 0,0 0 0 0 0,-1-1 1 0 0,1 1-1 0 0,0-1 1 0 0,-1 0 64 0 0,1 0 1 0 0,0 0-1 0 0,0-1 1 0 0,0 1 0 0 0,0 0-1 0 0,0 0 1 0 0,0-1 0 0 0,0 1-1 0 0,0 0 1 0 0,1 0-1 0 0,-1-2 1 0 0,15-34 1499 0 0,-13 34-1539 0 0,12-26 144 0 0,1 1 0 0 0,1 1 0 0 0,2 0 1 0 0,32-37-1 0 0,-33 46 0 0 0,1 1 0 0 0,1 1 0 0 0,0 1 1 0 0,1 0-1 0 0,36-20 0 0 0,-54 34-186 0 0,-1 0 0 0 0,1 0 0 0 0,-1 1 0 0 0,1-1 0 0 0,0 1 0 0 0,-1-1 0 0 0,1 1 0 0 0,0-1 0 0 0,1 1 0 0 0,4 3 0 0 0,-5-2 0 0 0,-1 0 0 0 0,1-1 0 0 0,-1 1 0 0 0,0 0 0 0 0,0-1 0 0 0,0 1 0 0 0,0 0 0 0 0,-1 0 0 0 0,1-1 0 0 0,0 1 0 0 0,0 0 0 0 0,0 0 0 0 0,-1 0 0 0 0,1 0 0 0 0,0 0 0 0 0,-1 0 0 0 0,1 0 0 0 0,-1 1 0 0 0,1-1 0 0 0,-1 0 0 0 0,0 0 0 0 0,1 2 0 0 0,0 2 0 0 0,4 7 0 0 0,-2 0 0 0 0,0 0 0 0 0,0 0 0 0 0,1 21 0 0 0,-2 51 0 0 0,-1 0 0 0 0,0-81 0 0 0,-2 14 0 0 0,6-40 0 0 0,1 1 0 0 0,1 0 0 0 0,1 0 0 0 0,17-30 0 0 0,-17 37 0 0 0,1 0 0 0 0,0 1 0 0 0,20-23 0 0 0,-24 32 0 0 0,0 0 0 0 0,0 0 0 0 0,0 1 0 0 0,1 0 0 0 0,0 0 0 0 0,0 0 0 0 0,0 0 0 0 0,0 1 0 0 0,1 0 0 0 0,-1 0 0 0 0,13-3 0 0 0,3 0 0 0 0,-22 6 0 0 0,1-1 0 0 0,0 1 0 0 0,0 0 0 0 0,-1-1 0 0 0,1 1 0 0 0,0 0 0 0 0,0-1 0 0 0,-1 1 0 0 0,1 0 0 0 0,0 0 0 0 0,0 0 0 0 0,0 0 0 0 0,-1 0 0 0 0,1 0 0 0 0,0 0 0 0 0,0 0 0 0 0,0 0 0 0 0,-1 0 0 0 0,1 0 0 0 0,0 1 0 0 0,1 0 0 0 0,1 0 0 0 0,1-1 0 0 0,-3 0 0 0 0,0 0 0 0 0,1 0 0 0 0,-1 0 0 0 0,0 0 0 0 0,0 1 0 0 0,0-1 0 0 0,1 0 0 0 0,-1 1 0 0 0,0-1 0 0 0,0 1 0 0 0,0-1 0 0 0,0 1 0 0 0,0-1 0 0 0,2 3 0 0 0,0-2 0 0 0,0 0 0 0 0,0 1 0 0 0,-1 0 0 0 0,1 0 0 0 0,-1 0 0 0 0,1 0 0 0 0,-1 0 0 0 0,0 0 0 0 0,0 1 0 0 0,0-1 0 0 0,0 1 0 0 0,0-1 0 0 0,0 1 0 0 0,-1 0 0 0 0,1 0 0 0 0,-1 0 0 0 0,0 0 0 0 0,0 0 0 0 0,0 0 0 0 0,0 0 0 0 0,0 0 0 0 0,-1 0 0 0 0,0 0 0 0 0,1 1 0 0 0,-1-1 0 0 0,0 0 0 0 0,-1 6 0 0 0,-1 8 0 0 0,-1-1 0 0 0,0 1 0 0 0,-1-1 0 0 0,0 0 0 0 0,-12 27 0 0 0,7-29-201 0 0,9-12-850 0 0,0-2-385 0 0,4-10-7250 0 0,-4 9 780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0,'0'0'719'0'0,"0"0"-20"0"0,0 0-306 0 0,0 0 371 0 0,0 0 209 0 0,0 0 41 0 0,0 0-61 0 0,0 0-288 0 0,0 0-121 0 0,0 0-28 0 0,0 0-4 0 0,2 1 0 0 0,13 5 308 0 0,-12-5-600 0 0,1 0 1 0 0,-1 0 0 0 0,0 1-1 0 0,0-1 1 0 0,0 1 0 0 0,-1-1-1 0 0,1 1 1 0 0,0 0-1 0 0,-1 0 1 0 0,1 0 0 0 0,-1 1-1 0 0,4 4 1 0 0,4 11 33 0 0,0 1 0 0 0,-2 0 0 0 0,0 1 0 0 0,-1-1 0 0 0,6 31 0 0 0,8 24 270 0 0,-3-12-524 0 0,-13-42 0 0 0,0 0 0 0 0,16 35 0 0 0,0-29 0 0 0,-21-26 0 0 0,14 17 0 0 0,13 9 0 0 0,-23-20 17 0 0,0-1 9 0 0,-5-8-13 0 0,-2-1-189 0 0,0 0 0 0 0,0-1 0 0 0,0 1 0 0 0,1-1-1 0 0,0 0 1 0 0,0 0 0 0 0,-2-9 0 0 0,-1 0-3032 0 0,-2-1-4015 0 0,1 7-489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4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17503 0 0,'0'0'399'0'0,"0"0"60"0"0,0 0 21 0 0,0 0-59 0 0,0 0-136 0 0,-16 7 3630 0 0,7-3-3620 0 0,1 1 0 0 0,-1 0 0 0 0,1 0 0 0 0,0 1 0 0 0,0 0 0 0 0,1 0 0 0 0,-10 11 0 0 0,-16 12 890 0 0,-17 18-670 0 0,23-20-422 0 0,26-26-93 0 0,-26 24-32 0 0,-26 32 0 0 0,52-55-305 0 0,1-2-138 0 0,0 0-33 0 0,0 0-208 0 0,0 0-857 0 0,3-2-379 0 0,11-9-80 0 0,4-6-15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4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44 140 11975 0 0,'0'0'267'0'0,"0"0"42"0"0,0 0 17 0 0,0 0-28 0 0,-7 0-186 0 0,-27 1 2730 0 0,32-1-1889 0 0,2 0-288 0 0,0 0-121 0 0,0 0-28 0 0,0 0-4 0 0,0 0 0 0 0,0 0 0 0 0,0 0 0 0 0,0 0 0 0 0,0 0 0 0 0,2 0 0 0 0,35-7 745 0 0,-19 3-297 0 0,25-3-1 0 0,7 5-959 0 0,70 5 0 0 0,27 5 72 0 0,37-5 1904 0 0,-119-3-1976 0 0,126-17 0 0 0,-150 12 0 0 0,283-48 0 0 0,-253 41 430 0 0,-48 9-93 0 0,-1-1-1 0 0,31-9 1 0 0,34-9 271 0 0,-82 20-608 0 0,-2 1 0 0 0,-1 1 0 0 0,1-1 0 0 0,0 0 0 0 0,-1 1 0 0 0,1 0 0 0 0,-1 0 0 0 0,1 0 0 0 0,4 0 0 0 0,3 1 0 0 0,-1 3 0 0 0,-2 3 0 0 0,-2 2 0 0 0,-2-1 0 0 0,-2 1 0 0 0,-2-7 3 0 0,1 0-6 0 0,0-1 0 0 0,0 0 0 0 0,0 0 0 0 0,-1 0 1 0 0,1 0-1 0 0,0 0 0 0 0,-1 0 0 0 0,1 0 0 0 0,-1 0 0 0 0,1 0 0 0 0,-1 0 0 0 0,1 0 0 0 0,-1 0 0 0 0,0-1 0 0 0,0 1 0 0 0,1 0 1 0 0,-1 0-1 0 0,0-1 0 0 0,0 1 0 0 0,0 0 0 0 0,0-1 0 0 0,-1 2 0 0 0,0-1-301 0 0,0-1 1 0 0,-1 1-1 0 0,1 0 0 0 0,0-1 1 0 0,-1 1-1 0 0,1-1 1 0 0,0 0-1 0 0,-1 0 0 0 0,1 0 1 0 0,-5 0-1 0 0,0-1-5520 0 0,-1 1-2964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4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3 261 17503 0 0,'0'0'399'0'0,"0"0"60"0"0,0 0 21 0 0,0 0-59 0 0,0 0-204 0 0,0 0 170 0 0,0 0 101 0 0,0 0 21 0 0,0 0 3 0 0,0 0 0 0 0,-2-7 1536 0 0,20-33-215 0 0,47-71 0 0 0,-61 105-1819 0 0,3-4 242 0 0,1-1 0 0 0,0 1 0 0 0,1 0 0 0 0,0 0 0 0 0,1 1 0 0 0,0 1 0 0 0,11-8 0 0 0,-8 7-256 0 0,0 5 0 0 0,-3 10 0 0 0,0 5 0 0 0,-7-6 0 0 0,-1 0 0 0 0,0 0 0 0 0,0 0 0 0 0,0 0 0 0 0,-1 0 0 0 0,1 1 0 0 0,-1-1 0 0 0,-1 1 0 0 0,1-1 0 0 0,-1 1 0 0 0,0-1 0 0 0,0 8 0 0 0,-3 10 0 0 0,-8 36 0 0 0,8-44 0 0 0,1-6 0 0 0,-1 0 0 0 0,-5 13 0 0 0,8-22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0,0-9 0 0 0,5-13 0 0 0,-1 12 0 0 0,1 1 0 0 0,1-1 0 0 0,0 1 0 0 0,0 1 0 0 0,1-1 0 0 0,0 1 0 0 0,13-12 0 0 0,-5 4 0 0 0,-3 2 0 0 0,-9 10 0 0 0,0 0 0 0 0,0 0 0 0 0,1 1 0 0 0,0 0 0 0 0,0-1 0 0 0,8-4 0 0 0,-4 3 0 0 0,20-9 0 0 0,-18 13 0 0 0,4 2 0 0 0,-11 2 0 0 0,-1-1 0 0 0,3 0 0 0 0,1 2 0 0 0,8 13 0 0 0,-9-9 0 0 0,0 0 0 0 0,7 14 0 0 0,9 37-64 0 0,-21-57-273 0 0,0-2-138 0 0,6 2-262 0 0,-6-2 695 0 0,1 0 0 0 0,-1 0 1 0 0,0 0-1 0 0,0 1 0 0 0,1-1 0 0 0,-1 0 0 0 0,0 0 0 0 0,1 0 0 0 0,-1 0 0 0 0,0 0 0 0 0,0 0 0 0 0,1 0 0 0 0,-1 1 0 0 0,0-1 0 0 0,1 0 0 0 0,-1 0 0 0 0,0 0 0 0 0,1 0 0 0 0,-1 0 0 0 0,0 0 0 0 0,1 0 0 0 0,-1-1 0 0 0,0 1 1 0 0,1 0-1 0 0,-1 0 0 0 0,0 0 0 0 0,0 0 0 0 0,1-1 0 0 0,16-9-2394 0 0,-6-1-3685 0 0,-10 11 5723 0 0,10-10-7314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53 17503 0 0,'0'0'803'0'0,"-1"1"-18"0"0,-3 0-290 0 0,3-1 626 0 0,1 0 331 0 0,0 0 69 0 0,2 1-191 0 0,3 1-1188 0 0,-1 0 1 0 0,1-1 0 0 0,0 1-1 0 0,1-1 1 0 0,-1 0 0 0 0,0 0-1 0 0,0-1 1 0 0,0 1 0 0 0,1-1-1 0 0,-1 0 1 0 0,0-1 0 0 0,0 1-1 0 0,8-3 1 0 0,48-8 465 0 0,-3-3-608 0 0,-37 10 0 0 0,-17 4 0 0 0,0-1 0 0 0,0 0 0 0 0,0 1 0 0 0,0-2 0 0 0,0 1 0 0 0,0 0 0 0 0,0-1 0 0 0,0 0 0 0 0,3-2 0 0 0,9-5 0 0 0,-8 5 0 0 0,-4-1-133 0 0,-3 4-563 0 0,-1 1-258 0 0,-21 8-2524 0 0,8-1 897 0 0,-17 14 1 0 0,-3 1 1388 0 0,17-12 1045 0 0,1 1 0 0 0,1 1 1 0 0,-19 18-1 0 0,16-13 116 0 0,11-12 406 0 0,1 0 0 0 0,0 0-1 0 0,0 1 1 0 0,1 0 0 0 0,0-1-1 0 0,0 1 1 0 0,0 1 0 0 0,1-1-1 0 0,-4 9 1 0 0,7-14 290 0 0,0-1-121 0 0,1 1-28 0 0,2 3-281 0 0,0-1-1 0 0,0-1 0 0 0,0 1 1 0 0,0 0-1 0 0,0-1 1 0 0,1 1-1 0 0,-1-1 0 0 0,1 0 1 0 0,-1 0-1 0 0,1-1 1 0 0,0 1-1 0 0,0-1 0 0 0,0 0 1 0 0,0 0-1 0 0,0 0 1 0 0,0 0-1 0 0,0-1 0 0 0,0 0 1 0 0,5 0-1 0 0,6 0 2 0 0,-10 0-60 0 0,-1 0-1 0 0,0 0 1 0 0,1 0-1 0 0,-1-1 0 0 0,0 0 1 0 0,6-1-1 0 0,24-7 433 0 0,-29 7-1417 0 0,-1-1-1 0 0,1 1 1 0 0,0-1-1 0 0,0 0 1 0 0,-1 0-1 0 0,5-5 1 0 0,-3 4-1125 0 0,1-3-6658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1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15663 0 0,'0'0'356'0'0,"0"0"50"0"0,0 0 20 0 0,0 0-42 0 0,0 0-112 0 0,0 0 463 0 0,0 0 234 0 0,0 0 45 0 0,-3 0-61 0 0,-1 0-722 0 0,-1 1 0 0 0,1-1 0 0 0,-1 1 0 0 0,1 1 0 0 0,0-1 0 0 0,-1 0 0 0 0,1 1 0 0 0,0 0 0 0 0,0 0 0 0 0,0 0 0 0 0,0 1 0 0 0,1-1 0 0 0,-1 1 0 0 0,1 0 0 0 0,-1 0 0 0 0,1 0 0 0 0,0 0 0 0 0,-3 4 0 0 0,-31 27-231 0 0,36-33 0 0 0,1-1 0 0 0,-1 1 0 0 0,1 0 0 0 0,-1 0 0 0 0,1 0 0 0 0,-1 0 0 0 0,1 0 0 0 0,0 0 0 0 0,0 0 0 0 0,-1 0 0 0 0,1 0 0 0 0,0 0 0 0 0,0 0 0 0 0,0 0 0 0 0,0 0 0 0 0,0 0 0 0 0,0 0 0 0 0,0 0 0 0 0,0 0 0 0 0,1 0 0 0 0,-1 0 0 0 0,0 0 0 0 0,1 0 0 0 0,-1 0 0 0 0,1 0 0 0 0,-1 0 0 0 0,1 1 0 0 0,-1-1 0 0 0,1 0 0 0 0,-1 0 0 0 0,0 0 0 0 0,1 0 0 0 0,-1 0 0 0 0,0 0 0 0 0,0 0 0 0 0,0 1 0 0 0,0-1 0 0 0,0 0 0 0 0,0 0 0 0 0,0 0 0 0 0,0 0 0 0 0,-1 0 0 0 0,1 1 0 0 0,0-1 0 0 0,-1 0 0 0 0,1 0 0 0 0,-1 0 0 0 0,1 0 0 0 0,-1 0 0 0 0,0 1 0 0 0,-6 6 0 0 0,3-3 0 0 0,0 0 0 0 0,0-1 0 0 0,1 1 0 0 0,0 0 0 0 0,0 1 0 0 0,-4 9 0 0 0,-1 2 0 0 0,6-15 0 0 0,1 0 0 0 0,0 0 0 0 0,0 0 0 0 0,0 0 0 0 0,1 0 0 0 0,-1 0 0 0 0,0 0 0 0 0,1 1 0 0 0,-1-1 0 0 0,1 0 0 0 0,0 0 0 0 0,0 4 0 0 0,-1 4 0 0 0,0 2 0 0 0,5-9 0 0 0,-2-2 0 0 0,-1 0 0 0 0,-1-1 0 0 0,1 1 0 0 0,-1 0 0 0 0,1-1 0 0 0,-1 1 0 0 0,1 0 0 0 0,0-1 0 0 0,-1 1 0 0 0,1-1 0 0 0,0 1 0 0 0,0-1 0 0 0,-1 0 0 0 0,1 1 0 0 0,0-1 0 0 0,0 0 0 0 0,0 1 0 0 0,-1-1 0 0 0,1 0 0 0 0,0 0 0 0 0,0 0 0 0 0,2 0 0 0 0,0 0 0 0 0,13 2 0 0 0,-11-5 0 0 0,-3 1 0 0 0,38-16 278 0 0,-24 11 13 0 0,0 0-1 0 0,-1-1 1 0 0,22-15-1 0 0,-18 10-75 0 0,-16 11-192 0 0,1 0 0 0 0,-1 0 0 0 0,0 0 0 0 0,0-1 0 0 0,0 1 0 0 0,0-1 1 0 0,0 0-1 0 0,-1 0 0 0 0,1 0 0 0 0,-1 0 0 0 0,1 0 0 0 0,-1-1 0 0 0,0 1 1 0 0,-1-1-1 0 0,1 1 0 0 0,2-8 0 0 0,-3 8-23 0 0,0 0 0 0 0,0-1 0 0 0,-1 1 0 0 0,1 0 0 0 0,-1-1 0 0 0,0 1 0 0 0,1-1 0 0 0,-2 1 0 0 0,1-1 0 0 0,0 1 0 0 0,-1 0 0 0 0,1-1 0 0 0,-1 1 0 0 0,0 0 0 0 0,0 0 0 0 0,0-1 0 0 0,-2-2 0 0 0,-1-1 0 0 0,2 2 0 0 0,-1 1 0 0 0,1-1 0 0 0,-1 1 0 0 0,0 0 0 0 0,-4-5 0 0 0,5 7 0 0 0,0 1 0 0 0,0-1 0 0 0,-1 1 0 0 0,1-1 0 0 0,0 1 0 0 0,-1 0 0 0 0,1 0 0 0 0,0 0 0 0 0,-1 0 0 0 0,1 1 0 0 0,-1-1 0 0 0,1 1 0 0 0,-4-1 0 0 0,-11-2-251 0 0,12 2 20 0 0,1 0 0 0 0,-1 1 1 0 0,1-1-1 0 0,-1 1 0 0 0,0 0 0 0 0,1 0 0 0 0,-1 0 0 0 0,0 0 0 0 0,1 1 1 0 0,-1 0-1 0 0,1 0 0 0 0,-6 2 0 0 0,-7 4-2274 0 0,5-3-4036 0 0,4-1-97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5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76 11975 0 0,'0'0'547'0'0,"-4"-5"181"0"0,1 1-565 0 0,2 3 567 0 0,6-21 3418 0 0,-4 20-3950 0 0,0 0 0 0 0,-1 0 0 0 0,1 0 0 0 0,1 1-1 0 0,-1-1 1 0 0,0 0 0 0 0,0 1 0 0 0,1-1 0 0 0,-1 1 0 0 0,0-1-1 0 0,1 1 1 0 0,0 0 0 0 0,-1-1 0 0 0,1 1 0 0 0,0 0 0 0 0,-1 0-1 0 0,5-1 1 0 0,-1-1 99 0 0,0 1-1 0 0,-1 1 0 0 0,1-1 1 0 0,0 1-1 0 0,0 0 1 0 0,7-1-1 0 0,3 0 472 0 0,-11 1-469 0 0,0 1 0 0 0,0-1-1 0 0,0 1 1 0 0,-1 0-1 0 0,6 1 1 0 0,-4 0-224 0 0,1 0-1 0 0,0 1 1 0 0,-1 0-1 0 0,1 0 1 0 0,-1 0 0 0 0,0 1-1 0 0,0 0 1 0 0,0 0-1 0 0,0 0 1 0 0,0 1 0 0 0,0-1-1 0 0,-1 1 1 0 0,0 0-1 0 0,0 1 1 0 0,0-1-1 0 0,0 1 1 0 0,4 6 0 0 0,3 8 331 0 0,-1 0 0 0 0,-1 0 0 0 0,9 30 0 0 0,-2-8-197 0 0,-5-13-209 0 0,0 1 0 0 0,-3 1 0 0 0,0 0 0 0 0,7 60 0 0 0,-15-81 196 0 0,0 0-1 0 0,0 0 1 0 0,-2 10-1 0 0,0-8 16 0 0,2 0 0 0 0,-1 0 0 0 0,1-1 0 0 0,1 1 0 0 0,2 12 0 0 0,-3-20-211 0 0,4 10 0 0 0,0-6 0 0 0,2-2 0 0 0,-2-9 0 0 0,-2 0-268 0 0,0 1 0 0 0,-1-1 0 0 0,1 0 0 0 0,-1 0 0 0 0,0 0 0 0 0,-1 0 0 0 0,1 0 0 0 0,-1-1 0 0 0,1 1 0 0 0,-1 0 0 0 0,0 0 0 0 0,-1-4 0 0 0,0-3-899 0 0,-1 1 0 0 0,0 0-1 0 0,-6-17 1 0 0,7 22 370 0 0,-1 1 1 0 0,0 0-1 0 0,-1-1 1 0 0,-4-6-1 0 0,1 2-228 0 0,-6-12-1534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5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15663 0 0,'0'0'719'0'0,"0"0"-20"0"0,0 0-238 0 0,0 0 656 0 0,0 0 335 0 0,0 0 70 0 0,0 0-125 0 0,0 0-575 0 0,0 0-248 0 0,0 0-50 0 0,0 0-11 0 0,0 0-1 0 0,0 0 0 0 0,0 0 0 0 0,0 0 0 0 0,-1 1 0 0 0,-15 8 64 0 0,9-6-310 0 0,1 0 0 0 0,0 1 0 0 0,-9 6 0 0 0,0 4-266 0 0,4-4 0 0 0,0-1 0 0 0,0 0 0 0 0,0-1 0 0 0,-1 0 0 0 0,-17 8 0 0 0,-14 5 0 0 0,28-13 0 0 0,-1-1 0 0 0,1 0 0 0 0,-27 7 0 0 0,35-13 0 0 0,4 0 0 0 0,1 0 0 0 0,0-1 0 0 0,-1 1 0 0 0,1-1 0 0 0,0 0 0 0 0,-5 0 0 0 0,7 0 1 0 0,0 0-1 0 0,0 0 1 0 0,-1 0-1 0 0,1 0 1 0 0,0 0-1 0 0,0 0 1 0 0,0 0 0 0 0,0 0-1 0 0,0-1 1 0 0,0 1-1 0 0,0 0 1 0 0,-1 0-1 0 0,1 0 1 0 0,0 0 0 0 0,0 0-1 0 0,0 0 1 0 0,0-1-1 0 0,0 1 1 0 0,0 0-1 0 0,0 0 1 0 0,0 0-1 0 0,0 0 1 0 0,0 0 0 0 0,0-1-1 0 0,0 1 1 0 0,0 0-1 0 0,0 0 1 0 0,0 0-1 0 0,0 0 1 0 0,0 0 0 0 0,0-1-1 0 0,0 1 1 0 0,0 0-1 0 0,0 0 1 0 0,0 0-1 0 0,0 0 1 0 0,0 0-1 0 0,0-1 1 0 0,1 1 0 0 0,-1 0-1 0 0,0 0 1 0 0,0 0-1 0 0,0 0 1 0 0,0 0-1 0 0,0 0 1 0 0,0 0 0 0 0,0 0-1 0 0,1-1 1 0 0,-1 1-1 0 0,0 0 1 0 0,0 0-1 0 0,0 0 1 0 0,0 0 0 0 0,9-9-57 0 0,-7 7-52 0 0,19-22-2420 0 0,-4 12-5109 0 0,-4 7-713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5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38 291 6447 0 0,'-1'-1'142'0'0,"-2"-3"-37"0"0,-2-3 40 0 0,-11-12 210 0 0,7 3 1026 0 0,8 15-869 0 0,-1-10 2048 0 0,5-2-1340 0 0,1-1-253 0 0,0 1 1 0 0,1-18 0 0 0,-3 19-127 0 0,0 2 98 0 0,-1-1 0 0 0,0 1 0 0 0,0-1 0 0 0,-2-20 0 0 0,-2 16 159 0 0,1 13-406 0 0,1 21-194 0 0,0-2-573 0 0,-4 27 75 0 0,2 1 0 0 0,4 65 0 0 0,1-78 0 0 0,-5 47 0 0 0,1-53 0 0 0,1 0 0 0 0,4 51 0 0 0,3-49 0 0 0,-1-16 0 0 0,3-2 0 0 0,4-5 0 0 0,0-5 0 0 0,1-2 0 0 0,-10 2 0 0 0,1-1 0 0 0,-1 1 0 0 0,0-1 0 0 0,0 0 0 0 0,0 0 0 0 0,0 0 0 0 0,0 0 0 0 0,0-1 0 0 0,0 1 0 0 0,0-1 0 0 0,0 1 0 0 0,-1-1 0 0 0,1 0 0 0 0,-1 0 0 0 0,1 0 0 0 0,-1-1 0 0 0,0 1 0 0 0,0-1 0 0 0,3-3 0 0 0,2-3 0 0 0,2-3-6 0 0,-1 0 0 0 0,-1 0 0 0 0,0-1 0 0 0,10-25 0 0 0,12-20 479 0 0,41-83 599 0 0,-19 34-539 0 0,-31 64-533 0 0,-11 24 0 0 0,0 0 0 0 0,1 1 0 0 0,21-28 0 0 0,-26 40 0 0 0,-5 16 0 0 0,-2 2-650 0 0,-1 1-1 0 0,-1-1 1 0 0,1 1 0 0 0,-8 14-1 0 0,10-25-822 0 0,0 0-1108 0 0,-4 8-4241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5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87 8287 0 0,'0'0'382'0'0,"0"0"-8"0"0,0-1-240 0 0,4-7 19 0 0,-4 5 397 0 0,1 0 0 0 0,0 1 0 0 0,-1-1 0 0 0,0 0 0 0 0,0 0 0 0 0,0-3 0 0 0,0 3 2397 0 0,0 1-2060 0 0,-1-6-508 0 0,1 7-305 0 0,0 1 1 0 0,0-1-1 0 0,-1 1 1 0 0,1-1 0 0 0,0 1-1 0 0,0-1 1 0 0,0 1 0 0 0,0-1-1 0 0,-1 1 1 0 0,1 0-1 0 0,0-1 1 0 0,0 1 0 0 0,-1-1-1 0 0,1 1 1 0 0,0 0-1 0 0,-1-1 1 0 0,1 1 0 0 0,-1 0-1 0 0,1-1 1 0 0,0 1 0 0 0,-1 0-1 0 0,1 0 1 0 0,-1-1-1 0 0,1 1 1 0 0,-1 0 0 0 0,1 0-1 0 0,-2-1 3 0 0,0 1 0 0 0,1 0 0 0 0,-1 0 0 0 0,0 0 0 0 0,1 0 0 0 0,-1 1 0 0 0,0-1 0 0 0,1 0 0 0 0,-1 1 0 0 0,1-1 0 0 0,-1 1 0 0 0,0 0-1 0 0,1-1 1 0 0,0 1 0 0 0,-1 0 0 0 0,1 0 0 0 0,-1 0 0 0 0,1 0 0 0 0,0 0 0 0 0,0 0 0 0 0,-1 0 0 0 0,-1 3 0 0 0,-9 7 201 0 0,5-5-263 0 0,5-4-15 0 0,-1 0 0 0 0,1 0 1 0 0,-1 0-1 0 0,1 1 0 0 0,0-1 0 0 0,0 1 0 0 0,-3 5 0 0 0,-5 6 0 0 0,0 1 0 0 0,1 1 0 0 0,1-1 0 0 0,1 1 0 0 0,-10 30 0 0 0,4-13 0 0 0,10-26 0 0 0,-1 1 0 0 0,2-1 0 0 0,-1 1 0 0 0,1 0 0 0 0,0 0 0 0 0,0 0 0 0 0,1 0 0 0 0,0 0 0 0 0,1 0 0 0 0,0 13 0 0 0,3-7 0 0 0,5-2 0 0 0,5-5 0 0 0,-1-4 0 0 0,-9-4 0 0 0,-1 1 0 0 0,0-1 0 0 0,0 0 0 0 0,0 1 0 0 0,0-1 0 0 0,0 0 0 0 0,0 0 0 0 0,0 0 0 0 0,-1-1 0 0 0,1 1 0 0 0,1-2 0 0 0,19-17 0 0 0,-10 4 678 0 0,15-28 0 0 0,-7 12-2 0 0,-10 12-201 0 0,0 1-1 0 0,-2-1 1 0 0,9-29 0 0 0,-13 35-326 0 0,-3 13-139 0 0,-1 3-4 0 0,1 9-2 0 0,-1 16-8 0 0,-14 115 4 0 0,14-136 0 0 0,0 0 0 0 0,0 1 0 0 0,1 8 0 0 0,3-1 0 0 0,3-3 0 0 0,4-4 0 0 0,2-6 0 0 0,-9-3 0 0 0,1 0 0 0 0,-1 0 0 0 0,0-1 0 0 0,0 1 0 0 0,-1-1 0 0 0,1 0 0 0 0,0 0 0 0 0,3-3 0 0 0,9-8 0 0 0,10-7 144 0 0,-1-1 0 0 0,-1-1 0 0 0,-1-1 0 0 0,-1-1 0 0 0,-1-1 0 0 0,-1-1 0 0 0,-2-1 0 0 0,-1 0 0 0 0,23-51 0 0 0,-21 43 448 0 0,-19 36-592 0 0,0 0 1 0 0,0 1-1 0 0,0-1 0 0 0,0 0 1 0 0,0 0-1 0 0,1 0 0 0 0,-1 0 1 0 0,0 0-1 0 0,0 0 0 0 0,0 0 1 0 0,0 0-1 0 0,0 0 0 0 0,0 0 1 0 0,0 0-1 0 0,0 0 0 0 0,0 0 1 0 0,0 0-1 0 0,0 0 0 0 0,0 0 0 0 0,0 0 1 0 0,0 0-1 0 0,0 0 0 0 0,0 0 1 0 0,0 0-1 0 0,1 0 0 0 0,-1 0 1 0 0,0 0-1 0 0,0 0 0 0 0,0 0 1 0 0,0 0-1 0 0,0 0 0 0 0,0 0 1 0 0,0 0-1 0 0,0 0 0 0 0,0 0 1 0 0,0 0-1 0 0,0 0 0 0 0,0 0 1 0 0,0 0-1 0 0,0 0 0 0 0,1 0 1 0 0,-1 0-1 0 0,0 0 0 0 0,0 0 0 0 0,0 0 1 0 0,0 0-1 0 0,0 0 0 0 0,0 0 1 0 0,0 0-1 0 0,-2 12 4 0 0,-5 16-8 0 0,4-20 4 0 0,1-4 0 0 0,1 0 0 0 0,0-1 0 0 0,0 1 0 0 0,0 0 0 0 0,0 0 0 0 0,1 7 0 0 0,-1 14 0 0 0,1-12 0 0 0,6-3 0 0 0,-5-9 0 0 0,1 0 0 0 0,0-1 0 0 0,-1 1 0 0 0,1 0 0 0 0,0-1 0 0 0,-1 1 0 0 0,5 0 0 0 0,-2 0 0 0 0,14 3 0 0 0,-13-6 0 0 0,-3 0 0 0 0,21-5 0 0 0,-11 4 0 0 0,0 1 0 0 0,-12 2 0 0 0,1 0 0 0 0,-1 1 0 0 0,1-1 0 0 0,-1 0 0 0 0,1 0 0 0 0,-1 1 0 0 0,1-1 0 0 0,-1 0 0 0 0,1 1 0 0 0,-1-1 0 0 0,1 0 0 0 0,-1 1 0 0 0,0-1 0 0 0,1 1 0 0 0,-1-1 0 0 0,1 1 0 0 0,-1-1 0 0 0,1 2 0 0 0,1 2 0 0 0,0 1 0 0 0,-1 0 0 0 0,1 0 0 0 0,-1 0 0 0 0,0 1 0 0 0,0-1 0 0 0,0 0 0 0 0,-1 0 0 0 0,0 0 0 0 0,0 8 0 0 0,-2 10 0 0 0,-5 25 0 0 0,2-23 0 0 0,0 18 0 0 0,4-31 0 0 0,1-12 0 0 0,0 1 0 0 0,0-1 0 0 0,0 0 0 0 0,0 1 0 0 0,0-1 0 0 0,0 1 0 0 0,1-1 0 0 0,-1 0 0 0 0,0 1 0 0 0,0-1 0 0 0,0 0 0 0 0,0 1 0 0 0,1-1 0 0 0,-1 0 0 0 0,0 0 0 0 0,0 1 0 0 0,1-1 0 0 0,-1 0 0 0 0,0 0 0 0 0,1 1 0 0 0,-1-1 0 0 0,0 0 0 0 0,1 0 0 0 0,0 1 0 0 0,0-1-97 0 0,1-1-1 0 0,0 1 1 0 0,-1 0-1 0 0,1 0 1 0 0,0-1 0 0 0,-1 1-1 0 0,1-1 1 0 0,-1 0 0 0 0,1 1-1 0 0,-1-1 1 0 0,1 0-1 0 0,-1 0 1 0 0,0 0 0 0 0,1 0-1 0 0,-1 0 1 0 0,0 0-1 0 0,0 0 1 0 0,1-1 0 0 0,0-1-1 0 0,22-29-3658 0 0,-18 21-1762 0 0,-1-2-1564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5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97 15663 0 0,'0'0'356'0'0,"0"0"50"0"0,0 0 20 0 0,0-9 92 0 0,0 5-326 0 0,-1 0 0 0 0,1 0 0 0 0,-1 0 0 0 0,0 0 1 0 0,0 1-1 0 0,-1-1 0 0 0,1 0 0 0 0,-1 0 0 0 0,1 1 1 0 0,-1-1-1 0 0,0 1 0 0 0,-1 0 0 0 0,1-1 0 0 0,0 1 1 0 0,-1 0-1 0 0,0 0 0 0 0,0 1 0 0 0,0-1 0 0 0,0 0 1 0 0,0 1-1 0 0,0 0 0 0 0,-1 0 0 0 0,1 0 0 0 0,-1 0 1 0 0,1 0-1 0 0,-1 1 0 0 0,0 0 0 0 0,0 0 1 0 0,0 0-1 0 0,0 0 0 0 0,-4 0 0 0 0,2 0-188 0 0,1 1-1 0 0,0 1 1 0 0,-1-1 0 0 0,1 1-1 0 0,0 0 1 0 0,-1 0 0 0 0,1 0-1 0 0,0 1 1 0 0,-9 3 0 0 0,9-2 31 0 0,-3 1 195 0 0,1 0 0 0 0,-1 1 1 0 0,1 1-1 0 0,0-1 0 0 0,0 1 0 0 0,1 0 0 0 0,-7 7 0 0 0,3-2-95 0 0,7-8-217 0 0,0 1 0 0 0,1-1 0 0 0,0 0 0 0 0,0 1 0 0 0,0 0 0 0 0,0-1 0 0 0,0 1 0 0 0,1 0 0 0 0,0 0 0 0 0,0 0 1 0 0,0 0-1 0 0,0 0 0 0 0,0 0 0 0 0,1 0 0 0 0,0 0 0 0 0,0 0 0 0 0,0 1 0 0 0,1 6 0 0 0,4 11 489 0 0,-4-14-216 0 0,1 0 1 0 0,0-1 0 0 0,1 1 0 0 0,-1 0-1 0 0,5 7 1 0 0,22 32-584 0 0,5 12-625 0 0,-31-52 933 0 0,0 1 1 0 0,0-1 0 0 0,-1 1 0 0 0,0 0 0 0 0,0-1-1 0 0,1 14 1 0 0,-2-1 83 0 0,-2 0 0 0 0,0 1 0 0 0,-1-1 0 0 0,-1 0 0 0 0,-1 0 0 0 0,-6 20 0 0 0,-2-3 0 0 0,-2 0 0 0 0,-21 40 0 0 0,29-67-17 0 0,0 0 1 0 0,-8 11-1 0 0,7-12 344 0 0,0 1 0 0 0,1 0 0 0 0,0 0 0 0 0,1 1 0 0 0,-5 12 0 0 0,9-21-648 0 0,2-1 224 0 0,-1 0 1 0 0,1 0 0 0 0,0 0-1 0 0,0 0 1 0 0,0 0 0 0 0,0 0-1 0 0,0 0 1 0 0,0-1 0 0 0,0 1-1 0 0,0 0 1 0 0,2 0 0 0 0,2 2 341 0 0,3 1 33 0 0,18 0 740 0 0,-19-3-1003 0 0,-2-1-15 0 0,-1 1 0 0 0,1-1 0 0 0,0-1 1 0 0,0 1-1 0 0,5-2 0 0 0,3 1-64 0 0,-11 1-273 0 0,-2 0-138 0 0,0 0-33 0 0,0 0-140 0 0,0 0-572 0 0,0 0-253 0 0,0 0-51 0 0,0 0-11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5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11975 0 0,'0'0'267'0'0,"0"0"42"0"0,0 0 17 0 0,0 0-28 0 0,0 0-126 0 0,0 0 204 0 0,0 0 111 0 0,2 0 22 0 0,14-3 3071 0 0,30-10 0 0 0,-44 13-3068 0 0,18 2 1536 0 0,-16-2-1770 0 0,-2 0-228 0 0,-1 1 0 0 0,0-1 0 0 0,1 0 0 0 0,-1 0 0 0 0,0 1 0 0 0,0-1 0 0 0,1 1 0 0 0,-1-1 0 0 0,0 1 0 0 0,0 0 0 0 0,0-1 0 0 0,0 1 0 0 0,1 0 0 0 0,-1 0 0 0 0,0 0 0 0 0,1 1 0 0 0,2 2-50 0 0,-1-1 0 0 0,0 1 0 0 0,1-1 0 0 0,-1 1 0 0 0,0 0 0 0 0,-1 0 0 0 0,1 1 0 0 0,-1-1 0 0 0,0 1 0 0 0,0-1 0 0 0,1 7 0 0 0,3 7 0 0 0,3 31 0 0 0,-3-15 0 0 0,10 44 0 0 0,18 74 0 0 0,-18-98 0 0 0,-10-34 468 0 0,-2-14-5 0 0,-4-4-303 0 0,1 2-44 0 0,9 5 661 0 0,-9-8-1114 0 0,-1-1-138 0 0,0 0-33 0 0,0 0 65 0 0,0 0 222 0 0,0 0-166 0 0,0 0-101 0 0,0 0-21 0 0,-11 3-1780 0 0,9-3 1699 0 0,-8 0-2804 0 0,0-4 1347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5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27 13823 0 0,'0'0'315'0'0,"0"0"45"0"0,0 0 21 0 0,0 0-49 0 0,2-1-220 0 0,2-6-791 0 0,-3 7 1023 0 0,-1-1 0 0 0,1 0 1 0 0,-1 1-1 0 0,1-1 0 0 0,-1 1 0 0 0,0-1 0 0 0,0 0 0 0 0,1 1 0 0 0,-1-1 0 0 0,0 0 1 0 0,0 0-1 0 0,0 1 0 0 0,0-1 0 0 0,0 0 0 0 0,0 1 0 0 0,0-1 0 0 0,0 0 0 0 0,0 0 1 0 0,0 1-1 0 0,0-1 0 0 0,0 0 0 0 0,0 1 0 0 0,-1-2 0 0 0,0 0 100 0 0,-10 7-272 0 0,0 3-95 0 0,-1 0-1 0 0,2 1 0 0 0,-1 0 1 0 0,1 1-1 0 0,-17 20 1 0 0,-3 3 904 0 0,-37 46-437 0 0,63-72-1179 0 0,-8 10 1051 0 0,6-10-3045 0 0,0-4-4176 0 0,-4-5 4769 0 0,8 2-11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5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7 264 13823 0 0,'0'0'315'0'0,"0"0"45"0"0,0 0 21 0 0,0 0-49 0 0,-1 0-220 0 0,-3 1-29 0 0,3-1 282 0 0,1 0 122 0 0,0 0 22 0 0,0 0 71 0 0,0 0 286 0 0,0 0 124 0 0,0 0 30 0 0,0-16 1144 0 0,0 12-1929 0 0,1 0-1 0 0,0 0 1 0 0,0 0 0 0 0,0 0-1 0 0,0 0 1 0 0,1 0-1 0 0,2-4 1 0 0,3-9 452 0 0,-2 5-487 0 0,1 0-1 0 0,10-17 1 0 0,6-10 260 0 0,9-16 671 0 0,-10 18-657 0 0,-16 29-474 0 0,-5 8 0 0 0,0 0 0 0 0,0 0 0 0 0,1-1 0 0 0,-1 1 0 0 0,0 0 0 0 0,0 0 0 0 0,0 0 0 0 0,0 0 0 0 0,1-1 0 0 0,-1 1 0 0 0,0 0 0 0 0,0 0 0 0 0,0 0 0 0 0,1 0 0 0 0,-1 0 0 0 0,0-1 0 0 0,0 1 0 0 0,0 0 0 0 0,1 0 0 0 0,-1 0 0 0 0,0 0 0 0 0,0 0 0 0 0,1 0 0 0 0,-1 0 0 0 0,0 0 0 0 0,0 0 0 0 0,1 0 0 0 0,-1 0 0 0 0,0 0 0 0 0,0 0 0 0 0,1 0 0 0 0,-1 0 0 0 0,0 0 0 0 0,0 0 0 0 0,1 0 0 0 0,-1 1 0 0 0,0-1 0 0 0,0 0 0 0 0,0 0 0 0 0,1 0 0 0 0,-1 0 0 0 0,0 0 0 0 0,0 1 0 0 0,0-1 0 0 0,1 0 0 0 0,-1 0 0 0 0,0 0 0 0 0,0 0 0 0 0,0 1 0 0 0,0-1 0 0 0,0 0 0 0 0,1 0 0 0 0,-1 1 0 0 0,0-1 0 0 0,0 0 0 0 0,0 0 0 0 0,0 1 0 0 0,0-1 0 0 0,0 0 0 0 0,0 0 0 0 0,0 1 0 0 0,0-1 0 0 0,10 25 0 0 0,4 7 0 0 0,-12-29 0 0 0,0 0 0 0 0,-1 0 0 0 0,1 0 0 0 0,1-1 0 0 0,-1 1 0 0 0,0-1 0 0 0,1 1 0 0 0,-1-1 0 0 0,1 0 0 0 0,0 0 0 0 0,-1 0 0 0 0,4 1 0 0 0,1 1 0 0 0,-7-4 0 0 0,1 1 0 0 0,-1-1 0 0 0,1 1 0 0 0,0-1 0 0 0,-1 1 0 0 0,1-1 0 0 0,0 1 0 0 0,0-1 0 0 0,-1 0 0 0 0,1 1 0 0 0,0-1 0 0 0,0 0 0 0 0,-1 0 0 0 0,1 0 0 0 0,0 0 0 0 0,0 0 0 0 0,0 1 0 0 0,-1-1 0 0 0,2-1 0 0 0,1 1 0 0 0,4 2 0 0 0,-5-1 0 0 0,0-1 0 0 0,0 1 0 0 0,0-1 0 0 0,1 0 0 0 0,-1 0 0 0 0,0 0 0 0 0,0 0 0 0 0,0 0 0 0 0,0 0 0 0 0,0 0 0 0 0,0-1 0 0 0,1 1 0 0 0,3-2 0 0 0,-3 0-325 0 0,1 1-1 0 0,0-1 1 0 0,-1 0-1 0 0,1 0 1 0 0,-1-1-1 0 0,0 1 1 0 0,1-1-1 0 0,-1 1 1 0 0,0-1-1 0 0,-1 0 1 0 0,1 0-1 0 0,0-1 1 0 0,-1 1-1 0 0,0 0 1 0 0,0-1-1 0 0,2-3 1 0 0,1-2-7862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5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0,'0'0'547'0'0,"0"0"-11"0"0,0 0-203 0 0,0 0 419 0 0,0 0 220 0 0,0 11 1660 0 0,1-5-2309 0 0,-1 0 0 0 0,1 0 0 0 0,1 0 0 0 0,-1 0 0 0 0,1-1 0 0 0,0 1 0 0 0,0 0-1 0 0,0-1 1 0 0,1 0 0 0 0,4 7 0 0 0,-6-12-299 0 0,-1 2-15 0 0,1-1 0 0 0,0 0 0 0 0,-1 0 0 0 0,1 0 0 0 0,0 0 1 0 0,0 0-1 0 0,0 0 0 0 0,0 0 0 0 0,0-1 0 0 0,0 1 0 0 0,0 0 0 0 0,1 0 0 0 0,-1-1 0 0 0,2 2 1 0 0,10 5 1 0 0,-7-4 94 0 0,1 0 0 0 0,-1 0-1 0 0,1 0 1 0 0,-1-1 0 0 0,1 0-1 0 0,11 1 1 0 0,36 10 1210 0 0,-52-12-1295 0 0,0 0 0 0 0,0 0 0 0 0,0 0 0 0 0,0 0 0 0 0,0 0 0 0 0,0 0 0 0 0,0 0 0 0 0,-1 0 0 0 0,1 1 0 0 0,0-1 0 0 0,-1 1 0 0 0,1 0 0 0 0,-1-1 0 0 0,1 1 0 0 0,1 4 0 0 0,-1-3 58 0 0,0 1 1 0 0,-1 0-1 0 0,0 0 0 0 0,0-1 0 0 0,0 1 0 0 0,0 0 1 0 0,0 0-1 0 0,-1 5 0 0 0,1 5 178 0 0,-2 1 0 0 0,0-1 0 0 0,-6 26 0 0 0,-65 306-256 0 0,46-239 0 0 0,15-62 0 0 0,-12 80 0 0 0,22-115 0 0 0,0-4 0 0 0,0 1 0 0 0,1-1 0 0 0,0 0 0 0 0,1 9 0 0 0,2-6 0 0 0,2-1 0 0 0,3-2 0 0 0,1-7 0 0 0,-6-5 0 0 0,-3-2 0 0 0,-3-4 14 0 0,1 10-30 0 0,1 1-46 0 0,0 0-275 0 0,1 1-138 0 0,-2-1-33 0 0,-29-7-3733 0 0,29 7 2209 0 0,2 1-15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5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13823 0 0,'0'0'630'0'0,"0"0"-13"0"0,0 0-252 0 0,0 0 391 0 0,0 0 216 0 0,0 0 42 0 0,16-11 3080 0 0,-10 8-3771 0 0,1-1 0 0 0,0 1-1 0 0,0 1 1 0 0,0-1 0 0 0,0 1 0 0 0,0 0 0 0 0,0 1-1 0 0,1 0 1 0 0,-1 0 0 0 0,1 0 0 0 0,10 2-1 0 0,66-8 1149 0 0,-73 5-1471 0 0,-3-1-201 0 0,-6 3-850 0 0,-2 0-385 0 0,0 0-897 0 0,0 0-3458 0 0,0 0-1477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1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19351 0 0,'0'0'439'0'0,"0"0"62"0"0,0 0 33 0 0,3 1-65 0 0,9 0 133 0 0,0 0 0 0 0,0 0 0 0 0,0-1 0 0 0,0-1 0 0 0,0 0 0 0 0,-1-1 0 0 0,14-3 0 0 0,41-7 903 0 0,-60 11-1771 0 0,-1 0-1 0 0,0 1 0 0 0,1 0 1 0 0,-1 0-1 0 0,0 0 1 0 0,10 2-1 0 0,1 0-660 0 0,-6-1 147 0 0,-8 0 350 0 0,0-1 1 0 0,0 1 0 0 0,0-1-1 0 0,1 0 1 0 0,-1 1 0 0 0,0-1-1 0 0,0 0 1 0 0,1-1 0 0 0,-1 1 0 0 0,3-1-1 0 0,2-2-1106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5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13823 0 0,'0'0'630'0'0,"0"0"-13"0"0,2 1-393 0 0,1 1 101 0 0,0-1 0 0 0,1 1 0 0 0,0-1 0 0 0,-1 0 0 0 0,1 0 0 0 0,0 0 0 0 0,0 0 0 0 0,-1-1 0 0 0,1 0 0 0 0,0 0 0 0 0,0 0 0 0 0,4 0-1 0 0,-1-2 250 0 0,0 1-1 0 0,0-1 1 0 0,0-1-1 0 0,8-3 1 0 0,5-2 1359 0 0,-16 7-1628 0 0,6-4 528 0 0,1-2-747 0 0,-4 2-86 0 0,-1 0-1131 0 0,-5 3-4756 0 0,-3-5-2071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2:5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11 281 4607 0 0,'0'0'102'0'0,"0"0"20"0"0,0 0 6 0 0,0 0 119 0 0,-4-9 2484 0 0,4 7-2463 0 0,-1-1-1 0 0,1 1 1 0 0,-1-1 0 0 0,1 1 0 0 0,0 0 0 0 0,0-1 0 0 0,0 1 0 0 0,0-1-1 0 0,1-2 1 0 0,-1 4-151 0 0,0 0-1 0 0,0 0 0 0 0,0 0 0 0 0,0 0 0 0 0,0 0 1 0 0,0 0-1 0 0,0 0 0 0 0,0 0 0 0 0,0 1 0 0 0,0-1 1 0 0,0 0-1 0 0,-1-1 0 0 0,0-8 817 0 0,3-3 242 0 0,2-19 1350 0 0,4-11-1909 0 0,-5 26-298 0 0,-2 14-155 0 0,0-1 1 0 0,0 1-1 0 0,-1-1 0 0 0,0 1 1 0 0,1-1-1 0 0,-1 1 1 0 0,0 0-1 0 0,-1-1 1 0 0,0-6-1 0 0,0 9-62 0 0,1 0-1 0 0,0-1 1 0 0,-1 1-1 0 0,1 0 1 0 0,0 0-1 0 0,0-1 1 0 0,0 1-1 0 0,0 0 1 0 0,0 0-1 0 0,0-1 1 0 0,1-1 0 0 0,-1 0 32 0 0,1-1 1 0 0,-1 1 0 0 0,0-1 0 0 0,0 1 0 0 0,0 0 0 0 0,-1-7 0 0 0,0 7-128 0 0,1 1-3 0 0,0 1 1 0 0,0 0-1 0 0,0 0 0 0 0,0-1 1 0 0,0 1-1 0 0,-1 0 0 0 0,1 0 1 0 0,0-1-1 0 0,-1 1 0 0 0,1 0 0 0 0,-1 0 1 0 0,0 0-1 0 0,1 0 0 0 0,-1 0 1 0 0,0 0-1 0 0,0 0 0 0 0,0 0 1 0 0,1 0-1 0 0,-2-1 0 0 0,0 1 368 0 0,2 1 117 0 0,0 0 21 0 0,0 0-66 0 0,0 2-294 0 0,0-2-148 0 0,-2 5 0 0 0,1-1 0 0 0,-1 1 1 0 0,1 0-1 0 0,0-1 0 0 0,1 1 0 0 0,-1 0 0 0 0,1-1 0 0 0,0 1 1 0 0,0 0-1 0 0,1-1 0 0 0,-1 1 0 0 0,3 9 0 0 0,1 0-1 0 0,-1 0 0 0 0,2 29 0 0 0,2 10 0 0 0,9 34 0 0 0,9 38 0 0 0,-10-55 0 0 0,-10-41 0 0 0,17 53 0 0 0,-15-62 0 0 0,-6-17 0 0 0,8 15 0 0 0,-2-7 0 0 0,0-2 0 0 0,2-2 0 0 0,0-2 0 0 0,2-3 0 0 0,1-5 0 0 0,-2-3 0 0 0,-3-2-4 0 0,-1 0 0 0 0,0 0 0 0 0,0 0 0 0 0,-1 0 0 0 0,8-15 1 0 0,16-51 264 0 0,-15 38 432 0 0,41-116-26 0 0,3-7-217 0 0,-47 132-450 0 0,22-39 0 0 0,-24 55 0 0 0,-8 11 0 0 0,-1 0 0 0 0,1 0 0 0 0,-1 0 0 0 0,1 0 0 0 0,-1 0 0 0 0,1 0 0 0 0,-1 0 0 0 0,1 0 0 0 0,-1 0 0 0 0,1 0 0 0 0,-1 0 0 0 0,1 1 0 0 0,-1-1 0 0 0,0 0 0 0 0,1 0 0 0 0,-1 0 0 0 0,1 1 0 0 0,-1-1 0 0 0,0 0 0 0 0,1 1 0 0 0,-1-1 0 0 0,1 1 0 0 0,7 7-201 0 0,0 5-2286 0 0,-6-11-222 0 0,-2-2-4798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259 204 11975 0 0,'0'0'547'0'0,"1"-3"-11"0"0,0 0-500 0 0,3-6 397 0 0,0-1 1 0 0,-1 0-1 0 0,0 0 1 0 0,0 0 0 0 0,-1-1-1 0 0,1-14 1 0 0,-3 9 613 0 0,1 11-785 0 0,-1 1 1 0 0,0 0 0 0 0,0 0 0 0 0,0-1 0 0 0,0 1 0 0 0,-1 0-1 0 0,0 0 1 0 0,0 0 0 0 0,0 0 0 0 0,0 0 0 0 0,0 0 0 0 0,-1 0-1 0 0,-3-5 1 0 0,3 5 31 0 0,0 1 0 0 0,-1-1 0 0 0,1 1 0 0 0,-1 0-1 0 0,-6-6 1 0 0,7 8-229 0 0,0 0-1 0 0,0 0 0 0 0,0 0 1 0 0,0 0-1 0 0,0 1 0 0 0,0-1 1 0 0,0 0-1 0 0,0 1 0 0 0,0 0 1 0 0,0-1-1 0 0,-1 1 0 0 0,1 0 1 0 0,-2 0-1 0 0,-1 1 8 0 0,0-1 0 0 0,1 1 0 0 0,-1 0 0 0 0,1 0 0 0 0,-1 0 0 0 0,1 1 0 0 0,-1 0 1 0 0,1 0-1 0 0,0 0 0 0 0,0 0 0 0 0,0 1 0 0 0,-5 3 0 0 0,-5 5 474 0 0,-23 24 0 0 0,32-30-527 0 0,-8 9-19 0 0,1 0 0 0 0,1 2 0 0 0,0-1 0 0 0,1 1 0 0 0,0 0 0 0 0,-11 32 0 0 0,18-40 0 0 0,1 1 0 0 0,0-1 0 0 0,0 1 0 0 0,0 11 0 0 0,1-9 0 0 0,1-8 0 0 0,0 0 0 0 0,0 0 0 0 0,0 0 0 0 0,1 0 0 0 0,-1 0 0 0 0,1 0 0 0 0,1 4 0 0 0,7 16-201 0 0,-1-15-227 0 0,-4-5 181 0 0,7 5-588 0 0,-7-7 719 0 0,10 1-33 0 0,-8-3 147 0 0,1 0 0 0 0,-1 0 0 0 0,1-1-1 0 0,-1 0 1 0 0,0 0 0 0 0,0-1 0 0 0,9-5 0 0 0,-6 3 2 0 0,0-1 0 0 0,0 0 1 0 0,-1 0-1 0 0,9-9 0 0 0,-7 5 147 0 0,-1-1-1 0 0,0 0 1 0 0,-1-1-1 0 0,0 0 1 0 0,6-14-1 0 0,27-68 932 0 0,-35 78-1043 0 0,-6 16-35 0 0,0-1 0 0 0,0 1 0 0 0,0 0 0 0 0,0 0 0 0 0,0-1 0 0 0,0 1 0 0 0,1 0 0 0 0,-1 0 0 0 0,0 0 0 0 0,0-1 0 0 0,0 1 0 0 0,0 0 0 0 0,0 0 0 0 0,0 0 0 0 0,0-1 0 0 0,1 1 0 0 0,-1 0 0 0 0,0 0 0 0 0,0 0 0 0 0,0 0 0 0 0,0-1 0 0 0,1 1 0 0 0,-1 0 0 0 0,0 0 0 0 0,0 0 0 0 0,0 0 0 0 0,1 0 0 0 0,-1 0 0 0 0,0 0 0 0 0,1 0 0 0 0,2 6 0 0 0,-1 9 0 0 0,-2 23 0 0 0,-3 39 0 0 0,3-65 0 0 0,0 0 0 0 0,1 0 0 0 0,4 19 0 0 0,-5-29 0 0 0,4 11 0 0 0,4-4 0 0 0,-7-7 0 0 0,1-1 0 0 0,0 0 0 0 0,-1-1 0 0 0,1 1 0 0 0,-1 0 0 0 0,1 0 0 0 0,0-1 0 0 0,0 1 0 0 0,0-1 0 0 0,-1 1 0 0 0,1-1 0 0 0,0 0 0 0 0,0 0 0 0 0,0 0 0 0 0,0 0 0 0 0,2 0 0 0 0,-1-1 0 0 0,1 1 0 0 0,-1-1 0 0 0,1 0 0 0 0,-1-1 0 0 0,0 1 0 0 0,0 0 0 0 0,1-1 0 0 0,2-2 0 0 0,1-1 0 0 0,0 0 0 0 0,-1-1 0 0 0,1 1 0 0 0,-1-1 0 0 0,-1-1 0 0 0,9-10 0 0 0,-5 2 0 0 0,-1 0 0 0 0,8-19 0 0 0,-2 3 0 0 0,-5 11 0 0 0,-1 0 0 0 0,7-35 0 0 0,-5 21 0 0 0,-4 5 443 0 0,-5 27 45 0 0,-1 2 21 0 0,0 0-66 0 0,0 4-293 0 0,-2 15-135 0 0,3 25-891 0 0,0-42 368 0 0,-1-2 65 0 0,2 2 296 0 0,-2-1 146 0 0,1 1-1 0 0,-1-1 1 0 0,1 0 0 0 0,-1 0-1 0 0,1 0 1 0 0,-1 0 0 0 0,1 0 0 0 0,-1 0-1 0 0,1 0 1 0 0,0 0 0 0 0,0 0 0 0 0,-1-1-1 0 0,2 2 1 0 0,8 4 1 0 0,-6-4 0 0 0,7 1 0 0 0,15-5 0 0 0,-15 0 0 0 0,-8 1 0 0 0,0 0 0 0 0,0 1 0 0 0,0-1 0 0 0,0 1 0 0 0,0 0 0 0 0,0 0 0 0 0,0 0 0 0 0,0 0 0 0 0,0 1 0 0 0,0-1 0 0 0,4 2 0 0 0,2 0 0 0 0,-1 3 0 0 0,-7-3 20 0 0,1 1 0 0 0,-1-1-1 0 0,0 0 1 0 0,0 0 0 0 0,0 1 0 0 0,0-1-1 0 0,0 1 1 0 0,0-1 0 0 0,-1 1 0 0 0,1-1-1 0 0,-1 1 1 0 0,1 0 0 0 0,-1-1 0 0 0,0 1-1 0 0,0 0 1 0 0,-1-1 0 0 0,1 1 0 0 0,-1 2 0 0 0,-1 6 156 0 0,-2 0 1 0 0,1 0-1 0 0,-6 10 1 0 0,-2 7 125 0 0,4-3-911 0 0,-5 27-1 0 0,12-48 461 0 0,5 5 133 0 0,-3-9 78 0 0,0 0 1 0 0,0 0-1 0 0,0 0 0 0 0,0 0 1 0 0,0 0-1 0 0,0 0 0 0 0,0-1 0 0 0,0 1 1 0 0,0 0-1 0 0,0-1 0 0 0,0 0 1 0 0,0 1-1 0 0,0-1 0 0 0,-1 0 1 0 0,1 0-1 0 0,0 0 0 0 0,0 0 0 0 0,-1-1 1 0 0,1 1-1 0 0,-1 0 0 0 0,1-1 1 0 0,-1 1-1 0 0,0-1 0 0 0,3-2 0 0 0,0-5-688 0 0,-1-1 0 0 0,4-13 0 0 0,-6 15-443 0 0,1 1 0 0 0,-1-1 1 0 0,-1 0-1 0 0,0-8 0 0 0,0-3-978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0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203 124 10135 0 0,'0'0'231'0'0,"0"0"29"0"0,3-3 19 0 0,10-10 37 0 0,-10 10 125 0 0,-3 3 58 0 0,0 0 11 0 0,0 0 2 0 0,1-11 496 0 0,0 10-847 0 0,-1 0 0 0 0,0 0 0 0 0,0 0 0 0 0,0 0 0 0 0,1-1 0 0 0,-1 1 0 0 0,-1 0 0 0 0,1 0 0 0 0,0 0 0 0 0,0 0 0 0 0,0 0 0 0 0,-1-1 0 0 0,1 1 0 0 0,0 0 0 0 0,-2-2 0 0 0,2 2-117 0 0,-1-2 94 0 0,-1-1-1 0 0,0 1 1 0 0,1-1-1 0 0,-1 1 1 0 0,0 0-1 0 0,0 0 1 0 0,-1 0-1 0 0,1 0 1 0 0,-1 0-1 0 0,1 1 1 0 0,-1-1-1 0 0,0 1 0 0 0,0 0 1 0 0,0-1-1 0 0,0 1 1 0 0,0 1-1 0 0,-1-1 1 0 0,-3-1-1 0 0,1 0 9 0 0,1 0 1 0 0,-1 0-1 0 0,1 1 0 0 0,-1 0 1 0 0,0 0-1 0 0,0 0 0 0 0,0 1 0 0 0,0 0 1 0 0,0 0-1 0 0,0 1 0 0 0,0 0 1 0 0,0 0-1 0 0,-8 1 0 0 0,-2 2-146 0 0,12 0 0 0 0,1 0 0 0 0,-3 0 0 0 0,-16 13 0 0 0,19-14 0 0 0,-1 1 0 0 0,-6 13 0 0 0,5-4 0 0 0,1 1 0 0 0,2 0 0 0 0,2 5-3 0 0,1-15-17 0 0,0-1-21 0 0,0 0-296 0 0,-1-2-138 0 0,1 3-33 0 0,26 56 1650 0 0,-18-43-1102 0 0,-1 1 1 0 0,-1 0-1 0 0,0 0 0 0 0,-2 1 1 0 0,7 31-1 0 0,-4 15-409 0 0,-3 0 0 0 0,-5 92 1 0 0,-4 84 1474 0 0,12-160-1106 0 0,-1-32 0 0 0,-3-17 0 0 0,-1-10 0 0 0,0 25 0 0 0,-3-35 0 0 0,-2 25 0 0 0,-4 38 0 0 0,6-54 0 0 0,0-9 0 0 0,-1 1 0 0 0,-1 14 0 0 0,-5 11 0 0 0,0 14 0 0 0,6-39 0 0 0,0-1 0 0 0,-6 26 0 0 0,7-33 0 0 0,-6 26 0 0 0,-4 7 0 0 0,1-5 0 0 0,2 3 0 0 0,1-11 0 0 0,3-13 0 0 0,3-1 0 0 0,0 2 0 0 0,1-2 72 0 0,0-8 299 0 0,-1-2 117 0 0,0 0 21 0 0,0 0-66 0 0,1 1-294 0 0,6 7-133 0 0,4-2-16 0 0,1-1 0 0 0,-8-4 0 0 0,1 0 0 0 0,18-6 0 0 0,0 1 12 0 0,-17 4-25 0 0,40-11-187 0 0,-44 10-851 0 0,-2 1-385 0 0,0 0-78 0 0,0 0-20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0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83 10135 0 0,'0'0'231'0'0,"0"0"29"0"0,0 0 19 0 0,0 0 105 0 0,0 0 410 0 0,0 0 184 0 0,0 0 40 0 0,0 0-63 0 0,0 0-290 0 0,0 0-121 0 0,1-24 3556 0 0,0 22-3926 0 0,-2-13 763 0 0,0 14-866 0 0,1-1-1 0 0,0 0 1 0 0,-1 0 0 0 0,0 1 0 0 0,1-1-1 0 0,-1 0 1 0 0,0 1 0 0 0,0-1 0 0 0,0 0 0 0 0,0 1-1 0 0,0-1 1 0 0,0 1 0 0 0,0 0 0 0 0,0-1-1 0 0,-1 1 1 0 0,1 0 0 0 0,-1 0 0 0 0,1-1-1 0 0,-1 1 1 0 0,1 0 0 0 0,-3-1 0 0 0,-1 1 65 0 0,0-1 0 0 0,-1 1-1 0 0,1-1 1 0 0,0 1 0 0 0,0 1 0 0 0,-7-1 0 0 0,-7 1 93 0 0,0 0 0 0 0,1 1 1 0 0,-1 1-1 0 0,1 1 0 0 0,0 1 1 0 0,-19 5-1 0 0,-69 17-229 0 0,35-10 0 0 0,53-10 0 0 0,-1 1 0 0 0,-33 16 0 0 0,44-17 0 0 0,8-6 0 0 0,-1 1 0 0 0,1-1 0 0 0,0 0 0 0 0,-1 1 0 0 0,1-1 0 0 0,0 0 0 0 0,0 1 0 0 0,0-1 0 0 0,-1 0 0 0 0,1 1 0 0 0,0-1 0 0 0,0 0 0 0 0,0 1 0 0 0,0-1 0 0 0,0 1 0 0 0,-1-1 0 0 0,1 0 0 0 0,0 1 0 0 0,0-1 0 0 0,0 1 0 0 0,0-1 0 0 0,0 1 0 0 0,0-1 0 0 0,2 2 0 0 0,-1 0 0 0 0,0 0 0 0 0,0 0 0 0 0,1 0 0 0 0,-1-1 0 0 0,1 1 0 0 0,-1 0 0 0 0,1-1 0 0 0,0 0 0 0 0,-1 1 0 0 0,1-1 0 0 0,0 0 0 0 0,0 0 0 0 0,0 0 0 0 0,0 0 0 0 0,0 0 0 0 0,3 1 0 0 0,39 11 0 0 0,22-3 0 0 0,-47-8 0 0 0,0 1 0 0 0,0 0 0 0 0,-1 2 0 0 0,1 0 0 0 0,26 11 0 0 0,-41-15 0 0 0,1 1 0 0 0,9 9 0 0 0,-5 0 0 0 0,-8-8 0 0 0,1 0 0 0 0,-1 0 0 0 0,1 0 0 0 0,-1 0 0 0 0,0 0 0 0 0,0 5 0 0 0,2 10 0 0 0,-6-13 0 0 0,2-3 0 0 0,-3 5 0 0 0,0-1 0 0 0,0 1 0 0 0,0-1 0 0 0,-1 0 0 0 0,1 0 0 0 0,-1 0 0 0 0,-12 9 0 0 0,-1 0 0 0 0,-25 15 0 0 0,-31 10 0 0 0,49-28 0 0 0,-26 17 0 0 0,38-21 0 0 0,-21 9 0 0 0,-2 1 0 0 0,32-16 0 0 0,1 0 0 0 0,-1 0 0 0 0,1 0 0 0 0,0 0 0 0 0,0 1 0 0 0,0-1 0 0 0,-5 6 0 0 0,1 0 0 0 0,4-6 0 0 0,-10 15 0 0 0,8-7 0 0 0,5-10 0 0 0,0 1 0 0 0,0 0 0 0 0,0-1 0 0 0,0 1 0 0 0,0-1 0 0 0,1 1 0 0 0,-1-1 0 0 0,0 1 0 0 0,0-1 0 0 0,0 1 0 0 0,0 0 0 0 0,1-1 0 0 0,-1 1 0 0 0,0-1 0 0 0,0 1 0 0 0,1-1 0 0 0,-1 1 0 0 0,0-1 0 0 0,1 1 0 0 0,1 0 0 0 0,0 1 0 0 0,0-1 0 0 0,0 0 0 0 0,0 0 0 0 0,0 0 0 0 0,0 0 0 0 0,0-1 0 0 0,0 1 0 0 0,0 0 0 0 0,0-1 0 0 0,0 1 0 0 0,3-1 0 0 0,33 2 0 0 0,-15-2 0 0 0,8 2 0 0 0,-1-3 0 0 0,0 0 0 0 0,53-10 0 0 0,12-1 0 0 0,-78 11 0 0 0,62-3 0 0 0,-79 4 0 0 0,1 0 0 0 0,-1 0 0 0 0,0 0 0 0 0,0 0 0 0 0,1 0 0 0 0,-1 0 0 0 0,0 0 0 0 0,1 0 0 0 0,-1 0 0 0 0,0 0 0 0 0,0 0 0 0 0,1 1 0 0 0,-1-1 0 0 0,0 0 0 0 0,0 0 0 0 0,1 0 0 0 0,-1 0 0 0 0,0 0 0 0 0,0 1 0 0 0,0-1 0 0 0,1 0 0 0 0,-1 0 0 0 0,0 0 0 0 0,0 1 0 0 0,0-1 0 0 0,0 0 0 0 0,1 0 0 0 0,-1 0 0 0 0,0 1 0 0 0,0-1 0 0 0,0 0 0 0 0,0 1 0 0 0,0-1 0 0 0,0 0 0 0 0,0 0 0 0 0,0 1 0 0 0,0-1 0 0 0,0 0 0 0 0,0 0 0 0 0,0 1 0 0 0,0-1 0 0 0,0 0 0 0 0,0 1 0 0 0,-3 8 0 0 0,3-9 0 0 0,0 1 0 0 0,0 0 0 0 0,0-1 0 0 0,0 1 0 0 0,0 0 0 0 0,0-1 0 0 0,-1 1 0 0 0,1 0 0 0 0,0-1 0 0 0,0 1 0 0 0,-1-1 0 0 0,1 1 0 0 0,0 0 0 0 0,-1-1 0 0 0,1 1 0 0 0,-1-1 0 0 0,1 1 0 0 0,-1-1 0 0 0,1 1 0 0 0,-1-1 0 0 0,1 0 0 0 0,-1 1 0 0 0,1-1 0 0 0,-1 0 0 0 0,0 1 0 0 0,0-1 0 0 0,-1 1 0 0 0,-4 4-723 0 0,1-1-1 0 0,-1 1 0 0 0,0-1 1 0 0,-1-1-1 0 0,-10 6 1 0 0,13-8-44 0 0,-1 0 1 0 0,1 0 0 0 0,0 0 0 0 0,-1 0-1 0 0,1-1 1 0 0,-7 0 0 0 0,8 0-1281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0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11975 0 0,'0'0'267'0'0,"0"0"42"0"0,0 0 17 0 0,0 0-28 0 0,0 0-58 0 0,0 0 491 0 0,0 0 238 0 0,0-1 45 0 0,2-10-259 0 0,0 0 1 0 0,1 0 0 0 0,1 0 0 0 0,-1 0 0 0 0,2 1 0 0 0,-1 0 0 0 0,9-13-1 0 0,3-8 661 0 0,-16 29-1045 0 0,0 2 117 0 0,0 0 21 0 0,0 0-66 0 0,-4 12-278 0 0,-2 5-165 0 0,-3 8 0 0 0,2 1 0 0 0,0 0 0 0 0,-4 41 0 0 0,10-54 0 0 0,2 0 0 0 0,4-1 0 0 0,2-1 0 0 0,3-6-64 0 0,-8-4-96 0 0,0-1-1 0 0,0 0 0 0 0,0 0 1 0 0,1 0-1 0 0,-1 0 0 0 0,0 0 1 0 0,0 0-1 0 0,0 0 1 0 0,1-1-1 0 0,-1 1 0 0 0,0-1 1 0 0,0 1-1 0 0,0-1 1 0 0,0 0-1 0 0,0 0 0 0 0,3-2 1 0 0,-5 3 125 0 0,16-13-2060 0 0,-14 11 951 0 0,6-5-6020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0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11975 0 0,'0'0'547'0'0,"0"0"-11"0"0,0 0-203 0 0,0 0 419 0 0,3-1 220 0 0,31-11 1784 0 0,-5 1 68 0 0,56-11 0 0 0,-85 22-2824 0 0,0 0 0 0 0,0 0 0 0 0,0-1 0 0 0,0 1 0 0 0,0 0 0 0 0,1 0 0 0 0,-1 0 0 0 0,0 0 0 0 0,0 0 0 0 0,0 0 0 0 0,0 0 0 0 0,0 0 0 0 0,0 0 0 0 0,1 0 0 0 0,-1 0 0 0 0,0 0 0 0 0,0 0 0 0 0,0 0 0 0 0,0 0 0 0 0,0 0 0 0 0,1 0 0 0 0,-1 0 0 0 0,0 0 0 0 0,0 0 0 0 0,0 1 0 0 0,0-1 0 0 0,0 0 0 0 0,0 0 0 0 0,1 0 0 0 0,-1 0 0 0 0,0 0 0 0 0,0 0 0 0 0,0 0 0 0 0,0 0 0 0 0,0 0 0 0 0,0 1 0 0 0,0-1 0 0 0,0 0 0 0 0,-2 6 0 0 0,-9 5 0 0 0,11-10 0 0 0,-8 6 0 0 0,1-1 0 0 0,-1 1 0 0 0,0-2 0 0 0,-1 1 0 0 0,0-1 0 0 0,-15 7 0 0 0,21-11 0 0 0,-1 1 0 0 0,1 0 0 0 0,0 0 0 0 0,0 0 0 0 0,0 1 0 0 0,0-1 0 0 0,0 1 0 0 0,0-1 0 0 0,0 1 0 0 0,1 0 0 0 0,0 0 0 0 0,-1 0 0 0 0,1 1 0 0 0,0-1 0 0 0,1 0 0 0 0,-2 4 0 0 0,-1 5 0 0 0,4-12 0 0 0,0 1 0 0 0,0-1 0 0 0,0 1 0 0 0,0-1 0 0 0,1 1 0 0 0,-1-1 0 0 0,0 1 0 0 0,0-1 0 0 0,1 1 0 0 0,-1-1 0 0 0,0 1 0 0 0,1-1 0 0 0,-1 0 0 0 0,1 1 0 0 0,-1-1 0 0 0,0 0 0 0 0,1 1 0 0 0,0 0 0 0 0,3 1 8 0 0,0-1 0 0 0,0 1 0 0 0,1 0 0 0 0,-1-1 0 0 0,0 0 0 0 0,1 0 0 0 0,-1 0 1 0 0,1-1-1 0 0,-1 0 0 0 0,1 0 0 0 0,-1 0 0 0 0,1 0 0 0 0,-1 0 0 0 0,8-3 0 0 0,5 0-1449 0 0,-1-2 0 0 0,25-9 0 0 0,-25 6-93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0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15663 0 0,'0'0'356'0'0,"0"0"50"0"0,0 0 20 0 0,0 0-42 0 0,-1 2-250 0 0,0 1 162 0 0,-1 0 0 0 0,1 0 0 0 0,0 0 1 0 0,0 0-1 0 0,1 1 0 0 0,-1-1 1 0 0,0 0-1 0 0,1 1 0 0 0,0 5 1 0 0,-1 19 785 0 0,0-24-1059 0 0,1-2-22 0 0,0-1-1 0 0,-1 1 1 0 0,1-1 0 0 0,0 1 0 0 0,0-1 0 0 0,0 1-1 0 0,0-1 1 0 0,1 1 0 0 0,-1-1 0 0 0,0 1 0 0 0,1-1-1 0 0,0 2 1 0 0,1 13-1 0 0,-1-7 0 0 0,0 0 0 0 0,1 0 0 0 0,4 13 0 0 0,-3-9 0 0 0,0-3-129 0 0,-2-8-551 0 0,-1-2-269 0 0,0 0-62 0 0,0 0-12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0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15 205 13823 0 0,'0'0'315'0'0,"0"0"45"0"0,0 0 21 0 0,-1-1-49 0 0,0 1-276 0 0,0-1-1 0 0,0 0 0 0 0,0 0 0 0 0,0 0 1 0 0,0 0-1 0 0,0 0 0 0 0,0 0 1 0 0,1 0-1 0 0,-1 0 0 0 0,0 0 1 0 0,1 0-1 0 0,-1 0 0 0 0,1 0 0 0 0,-1 0 1 0 0,1 0-1 0 0,0-1 0 0 0,-1 1 1 0 0,1 0-1 0 0,0 0 0 0 0,0-1 1 0 0,0 1-1 0 0,0 0 0 0 0,0-2 0 0 0,0 0 174 0 0,0-1 110 0 0,0-1 0 0 0,0 1 0 0 0,0-1 0 0 0,1 0 0 0 0,0 1 0 0 0,0-1 0 0 0,1 1 0 0 0,-1-1 0 0 0,1 1 0 0 0,0 0 0 0 0,0 0 0 0 0,0 0 0 0 0,0 0 0 0 0,1 0 0 0 0,0 0 0 0 0,0 0 0 0 0,3-2 0 0 0,8-9 154 0 0,0 2 1 0 0,27-20-1 0 0,-29 24 117 0 0,-9 7-533 0 0,0 1 0 0 0,0-1 0 0 0,0 0 0 0 0,1 1 0 0 0,-1-1 0 0 0,4 0 0 0 0,6-2-8 0 0,-5 1-69 0 0,-8 3 0 0 0,1 0 0 0 0,-1 0 0 0 0,1-1 0 0 0,-1 1 0 0 0,1 0 0 0 0,-1 0 0 0 0,1 0 0 0 0,-1 0 0 0 0,1 0 0 0 0,0 0 0 0 0,-1 0 0 0 0,1 0 0 0 0,-1 0 0 0 0,1 0 0 0 0,-1 0 0 0 0,1 0 0 0 0,-1 0 0 0 0,1 0 0 0 0,-1 1 0 0 0,1-1 0 0 0,-1 0 0 0 0,1 0 0 0 0,-1 1 0 0 0,1-1 0 0 0,-1 0 0 0 0,1 1 0 0 0,-1-1 0 0 0,1 0 0 0 0,-1 1 0 0 0,1 0 0 0 0,0 0 0 0 0,-1-1 0 0 0,1 0 0 0 0,-1 0 0 0 0,1 1 0 0 0,-1-1 0 0 0,1 0 0 0 0,-1 1 0 0 0,1-1 0 0 0,-1 0 0 0 0,1 1 0 0 0,-1-1 0 0 0,1 0 0 0 0,-1 1 0 0 0,0-1 0 0 0,1 1 0 0 0,-1-1 0 0 0,1 1 0 0 0,-1-1 0 0 0,0 1 0 0 0,0-1 0 0 0,1 1 0 0 0,-1 0 0 0 0,0-1 0 0 0,0 1 0 0 0,0-1 0 0 0,0 1 0 0 0,0-1 0 0 0,1 1 0 0 0,-1 0 0 0 0,0 0 0 0 0,-1 1 0 0 0,3 3 0 0 0,-1 0 0 0 0,0 1 0 0 0,0-1 0 0 0,-1 0 0 0 0,0 1 0 0 0,0-1 0 0 0,0 1 0 0 0,0-1 0 0 0,-1 0 0 0 0,0 1 0 0 0,0-1 0 0 0,-1 0 0 0 0,1 0 0 0 0,-1 0 0 0 0,0 0 0 0 0,0 0 0 0 0,-1 0 0 0 0,0 0 0 0 0,1-1 0 0 0,-2 1 0 0 0,-4 5 0 0 0,5-9 0 0 0,4-7 0 0 0,5-7 0 0 0,2 0 228 0 0,0 0-1 0 0,1 1 1 0 0,0 0-1 0 0,1 0 1 0 0,1 1-1 0 0,-1 1 1 0 0,2 0 0 0 0,16-12-1 0 0,-26 21-227 0 0,-1 0 0 0 0,1-1 0 0 0,0 1 0 0 0,0 0 0 0 0,0 0 0 0 0,0 0 0 0 0,0 1 0 0 0,0-1 0 0 0,0 0 0 0 0,0 1 0 0 0,1-1 0 0 0,-1 1 0 0 0,0 0 0 0 0,0 0 0 0 0,0 0 0 0 0,0 0 0 0 0,1 0 0 0 0,-1 0 0 0 0,0 1 0 0 0,3 0 0 0 0,-3-1 0 0 0,-1 1 0 0 0,1 0 0 0 0,0-1 0 0 0,-1 1 0 0 0,1 0 0 0 0,-1 0 0 0 0,0 0 0 0 0,1 0 0 0 0,-1 0 0 0 0,0 0 0 0 0,0 0 0 0 0,0 1 0 0 0,1-1 0 0 0,-1 0 0 0 0,0 1 0 0 0,-1-1 0 0 0,1 0 0 0 0,0 1 0 0 0,0 0 0 0 0,-1-1 0 0 0,2 3 0 0 0,0 2 0 0 0,26 67-1384 0 0,-27-70 941 0 0,10 7-4731 0 0,-10-9 3110 0 0,1 0-5911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1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10135 0 0,'0'0'231'0'0,"0"0"29"0"0,0 0 19 0 0,0-2-41 0 0,7-13-253 0 0,-6 11 384 0 0,1 0 0 0 0,0 0 0 0 0,-1 0 0 0 0,0 0 0 0 0,0-1-1 0 0,0 1 1 0 0,0-5 0 0 0,2-12 6316 0 0,0 3-3558 0 0,-4 16-2944 0 0,1-14 2750 0 0,1 15-2490 0 0,1-6-222 0 0,-2 6 166 0 0,1 1-360 0 0,1 0 1 0 0,-1 0-1 0 0,0 1 0 0 0,0-1 1 0 0,0 0-1 0 0,0 1 0 0 0,1-1 1 0 0,-1 1-1 0 0,0-1 1 0 0,0 1-1 0 0,0 0 0 0 0,0-1 1 0 0,0 1-1 0 0,-1 0 1 0 0,1 0-1 0 0,0 0 0 0 0,0 0 1 0 0,0 0-1 0 0,-1 0 1 0 0,1 0-1 0 0,0 0 0 0 0,0 2 1 0 0,12 31 720 0 0,-5-14-521 0 0,7 6-227 0 0,1-1 0 0 0,2 0 0 0 0,0-2 0 0 0,2 0 0 0 0,26 24 0 0 0,-29-31 0 0 0,50 55 0 0 0,-65-68 0 0 0,16 13 0 0 0,-12-10 0 0 0,-1-2-452 0 0,-7-1-448 0 0,-4 4 204 0 0,6-6 309 0 0,0-1-101 0 0,0 0-21 0 0,0 0-3 0 0,0 0 0 0 0,0 0 0 0 0,0 0 0 0 0,0 0-68 0 0,0 0-285 0 0,-2 0 517 0 0,0-1-1 0 0,1 0 1 0 0,-1 0 0 0 0,1 0 0 0 0,-1-1 0 0 0,1 1 0 0 0,-1 0-1 0 0,1-1 1 0 0,-2-1 0 0 0,0 0-650 0 0,-13-9-2037 0 0,2 2 1499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1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9 19351 0 0,'0'0'439'0'0,"0"0"62"0"0,0 0 33 0 0,2-1-65 0 0,6-5-237 0 0,-7 5 156 0 0,-1 1 100 0 0,0 0 21 0 0,0 0 3 0 0,0 0 0 0 0,0 0 0 0 0,0 0 0 0 0,0 0 0 0 0,-1 7-255 0 0,0 1 0 0 0,-1-1 0 0 0,0 0 0 0 0,0 1-1 0 0,-1-1 1 0 0,0 0 0 0 0,-5 9 0 0 0,4-7-168 0 0,-19 40-89 0 0,-21 43 0 0 0,34-74 0 0 0,-11 17 0 0 0,18-31 0 0 0,1-2 0 0 0,1 0 0 0 0,0 0 0 0 0,-1 0 0 0 0,1 0 0 0 0,0 1 0 0 0,0-1 0 0 0,0 0 0 0 0,0 1 0 0 0,1-1 0 0 0,-1 4 0 0 0,1-3 0 0 0,4-5 0 0 0,6-8 0 0 0,-10 10 0 0 0,16-15 0 0 0,0 0 0 0 0,27-18 0 0 0,-15 13 0 0 0,-14 10 12 0 0,0 0 0 0 0,1 1 0 0 0,0 1 0 0 0,1 0 0 0 0,25-8 0 0 0,-40 15 359 0 0,-1 1 117 0 0,0 0 21 0 0,0 0-66 0 0,-3 10-278 0 0,-1-5-165 0 0,1 0 0 0 0,-1 1 0 0 0,0-1 0 0 0,0 0 0 0 0,0-1 0 0 0,-1 1 0 0 0,1-1 0 0 0,-1 0 0 0 0,-1 0 0 0 0,1 0 0 0 0,-7 3 0 0 0,4-2 0 0 0,-13 11 0 0 0,16-12 0 0 0,6 3 0 0 0,6 0 0 0 0,9 4 0 0 0,-11-6 0 0 0,-3-3 0 0 0,0 0 0 0 0,0-1 0 0 0,-1 1 0 0 0,1-1 0 0 0,0 0 0 0 0,0 0 0 0 0,0 0 0 0 0,4 2 0 0 0,-3-1 0 0 0,-2-1 0 0 0,-1-1 0 0 0,1 1 0 0 0,0-1 0 0 0,0 1 0 0 0,0-1 0 0 0,0 1 0 0 0,0-1 0 0 0,0 0 0 0 0,0 1 0 0 0,1-1 0 0 0,-1 0 0 0 0,0 0 0 0 0,0 0 0 0 0,0 0 0 0 0,1 0 0 0 0,4 2 0 0 0,19 0 0 0 0,-16-3-64 0 0,-7 0-273 0 0,-2 1-138 0 0,0 0-33 0 0,0 0-72 0 0,0 0-285 0 0,0-6-2647 0 0,0 5-5019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1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37 11975 0 0,'0'0'547'0'0,"0"0"-11"0"0,0-2-344 0 0,0-32 6781 0 0,0 33-6018 0 0,0 1-290 0 0,0 0-121 0 0,0 0-28 0 0,-2 0-4 0 0,0 0-392 0 0,0 1 0 0 0,0-1 0 0 0,0 1 0 0 0,1-1 0 0 0,-1 1-1 0 0,0 0 1 0 0,0-1 0 0 0,1 1 0 0 0,-1 0 0 0 0,0 0 0 0 0,1 0 0 0 0,-1 0 0 0 0,1 1-1 0 0,-1-1 1 0 0,1 0 0 0 0,0 1 0 0 0,-2 1 0 0 0,-23 35-159 0 0,11-16 515 0 0,-31 33 870 0 0,16-22-1103 0 0,-56 54-223 0 0,-6 7-24 0 0,15-8 4 0 0,51-57 0 0 0,18-19 0 0 0,5-2-90 0 0,8-7-133 0 0,7-6-340 0 0,11-6 197 0 0,-16 9 273 0 0,-1-1-1 0 0,0 0 0 0 0,0 0 0 0 0,0-1 0 0 0,0 1 1 0 0,-1-1-1 0 0,6-5 0 0 0,-6 5-316 0 0,-1 0-1 0 0,1 1 1 0 0,0 0-1 0 0,1 0 1 0 0,-1 0-1 0 0,9-3 1 0 0,6-3-2169 0 0,7-5-4929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1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15663 0 0,'0'0'719'0'0,"0"0"-20"0"0,3-9 1431 0 0,18-44 4202 0 0,-4 13-4356 0 0,-41 133 168 0 0,19-78-2144 0 0,2-6 0 0 0,1 0 0 0 0,-1 1 0 0 0,1-1 0 0 0,1 1 0 0 0,0-1 0 0 0,0 15 0 0 0,1-22 0 0 0,0 0 0 0 0,1 0 0 0 0,-1-1 0 0 0,0 1 0 0 0,1 0 0 0 0,-1 0 0 0 0,1-1 0 0 0,1 4 0 0 0,5 3 0 0 0,-6-8-46 0 0,0 1 1 0 0,0 0-1 0 0,1-1 0 0 0,-1 1 1 0 0,0-1-1 0 0,1 1 0 0 0,-1-1 0 0 0,0 1 1 0 0,1-1-1 0 0,-1 0 0 0 0,1 0 1 0 0,-1 0-1 0 0,0 0 0 0 0,1 0 1 0 0,-1 0-1 0 0,1 0 0 0 0,-1 0 0 0 0,0-1 1 0 0,3 0-1 0 0,-1 0-186 0 0,-1 0 0 0 0,1-1 0 0 0,0 1 1 0 0,-1-1-1 0 0,1 0 0 0 0,-1 0 0 0 0,1 0 0 0 0,3-3 0 0 0,1-3-520 0 0,-1-1-1 0 0,1 0 0 0 0,-1 0 1 0 0,5-11-1 0 0,-2 3-779 0 0,1-1-4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1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44 17503 0 0,'-18'1'399'0'0,"15"-1"60"0"0,1 0 21 0 0,1 0-445 0 0,0-1 1 0 0,0 1-1 0 0,-1 0 1 0 0,1 0 0 0 0,0 0-1 0 0,0 0 1 0 0,0 0 0 0 0,-1 1-1 0 0,1-1 1 0 0,0 0 0 0 0,-2 1-1 0 0,-22 5 1407 0 0,22-3 732 0 0,3-3-2112 0 0,0 0 1 0 0,0 1 0 0 0,0-1-1 0 0,0 0 1 0 0,0 0 0 0 0,0 0-1 0 0,0 1 1 0 0,0-1 0 0 0,0 0-1 0 0,-1 0 1 0 0,1 0 0 0 0,0 1 0 0 0,0-1-1 0 0,0 0 1 0 0,0 0 0 0 0,0 0-1 0 0,0 0 1 0 0,-1 0 0 0 0,1 1-1 0 0,0-1 1 0 0,0 0 0 0 0,0 0-1 0 0,0 0 1 0 0,-1 0 0 0 0,1 0 0 0 0,0 0-1 0 0,0 0 1 0 0,0 0 0 0 0,-1 0-1 0 0,1 0 1 0 0,0 0 0 0 0,0 0-1 0 0,0 0 1 0 0,-1 0 0 0 0,1 1 20 0 0,0-1 1 0 0,-1 0 0 0 0,1 0 0 0 0,0 0-1 0 0,0 0 1 0 0,0 0 0 0 0,0 0-1 0 0,-1 0 1 0 0,1 0 0 0 0,0 0 0 0 0,0 0-1 0 0,0 0 1 0 0,-1 0 0 0 0,1 0-1 0 0,0-1 1 0 0,0 1 0 0 0,0 0 0 0 0,0 0-1 0 0,-1 0 1 0 0,1 0 0 0 0,0 0-1 0 0,0 0 1 0 0,0 0 0 0 0,0 0-1 0 0,-1-1 1 0 0,1 1 0 0 0,0 0 0 0 0,0 0-1 0 0,0 0 1 0 0,0 0 0 0 0,0 0-1 0 0,0-1 1 0 0,0 1 0 0 0,0 0 0 0 0,-1 0-1 0 0,1 0 1 0 0,0 0 0 0 0,0-1-1 0 0,0 1 1 0 0,0 0 0 0 0,0 0 0 0 0,0 0-1 0 0,0-1 1 0 0,0 1 0 0 0,0 0-1 0 0,0 0 1 0 0,0 0 0 0 0,0-1-1 0 0,6-11-967 0 0,1-3-156 0 0,0 2-124 0 0,-4 9-368 0 0,2-5-7340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2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84 4607 0 0,'0'0'208'0'0,"0"0"67"0"0,0 0 154 0 0,0 0 69 0 0,-2 0 12 0 0,-13-12 936 0 0,14 10-456 0 0,1 2 30 0 0,-34-8 5756 0 0,31 8-6264 0 0,3 0 0 0 0,0 0 0 0 0,0 0 0 0 0,0 0 0 0 0,0 0 0 0 0,0 0 0 0 0,0 0 0 0 0,0 0 0 0 0,0 0 0 0 0,0 0 0 0 0,0 0 0 0 0,0 0-68 0 0,3-1-289 0 0,4-2-68 0 0,1 0-1 0 0,0 0 1 0 0,0 1 0 0 0,0 0 0 0 0,0 1 0 0 0,0-1-1 0 0,9 1 1 0 0,64 2 1006 0 0,-34 0-815 0 0,77 1-278 0 0,-64-3 0 0 0,122-8 0 0 0,-129 4 0 0 0,116-19 0 0 0,-129 17 0 0 0,-30 5 0 0 0,-12 2 0 0 0,0 0 0 0 0,0 0 0 0 0,1 1 0 0 0,-1-1 0 0 0,0 0 0 0 0,1 1 0 0 0,-1-1 0 0 0,0 1 0 0 0,1-1 0 0 0,-3 2 0 0 0,-4 1 0 0 0,-56 16-4202 0 0,47-14 2668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2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62 217 15663 0 0,'0'0'719'0'0,"-1"1"-20"0"0,-3 3-496 0 0,2-2-150 0 0,0-1 0 0 0,0 1 0 0 0,0 0 0 0 0,-1-1 1 0 0,1 1-1 0 0,-1-1 0 0 0,1 0 0 0 0,-1 0 0 0 0,-3 1 0 0 0,5-1 212 0 0,0-1 0 0 0,0 1-1 0 0,-1-1 1 0 0,1 0-1 0 0,0 1 1 0 0,0-1 0 0 0,0 0-1 0 0,-1 0 1 0 0,1 0 0 0 0,0 0-1 0 0,0 0 1 0 0,-1 0-1 0 0,1 0 1 0 0,0 0 0 0 0,0 0-1 0 0,-3-1 1 0 0,4 0-185 0 0,-1 1 0 0 0,0-1 0 0 0,1 1 0 0 0,-1-1 0 0 0,1 1-1 0 0,0-1 1 0 0,-1 0 0 0 0,1 1 0 0 0,-1-1 0 0 0,1 0 0 0 0,0 1 0 0 0,-1-1 0 0 0,1 0 0 0 0,0 0 0 0 0,0 1 0 0 0,0-1 0 0 0,0 0-1 0 0,-1 0 1 0 0,1 1 0 0 0,0-1 0 0 0,0 0 0 0 0,0 0 0 0 0,1 1 0 0 0,-1-1 0 0 0,0 0 0 0 0,0 0 0 0 0,0 1 0 0 0,0-1-1 0 0,1 0 1 0 0,-1 1 0 0 0,0-1 0 0 0,1-1 0 0 0,1-3-17 0 0,0 0-1 0 0,0 0 1 0 0,0 0-1 0 0,1 0 1 0 0,-1 0-1 0 0,1 1 1 0 0,0-1-1 0 0,1 1 1 0 0,-1-1 0 0 0,7-4-1 0 0,18-22 463 0 0,-13 15-41 0 0,1 1-1 0 0,20-17 1 0 0,-29 27-484 0 0,2-2 0 0 0,1 0 0 0 0,-1 0 0 0 0,19-8 0 0 0,-15 11 0 0 0,0 2 0 0 0,-2 3 0 0 0,-9 0 0 0 0,1 1 0 0 0,-1 0 0 0 0,1 0 0 0 0,-1 0 0 0 0,0 1 0 0 0,0-1 0 0 0,0 0 0 0 0,-1 1 0 0 0,1-1 0 0 0,0 1 0 0 0,-1 0 0 0 0,0-1 0 0 0,1 1 0 0 0,-1 0 0 0 0,0 0 0 0 0,0 0 0 0 0,-1 0 0 0 0,1 4 0 0 0,0-6 0 0 0,-1 0 0 0 0,1 1 0 0 0,-1-1 0 0 0,0 0 0 0 0,0 0 0 0 0,0 1 0 0 0,0-1 0 0 0,0 0 0 0 0,0 1 0 0 0,0-1 0 0 0,0 0 0 0 0,0 0 0 0 0,0 1 0 0 0,-1-1 0 0 0,0 2 0 0 0,0 2 0 0 0,1 24 0 0 0,0-5 0 0 0,-1-15 72 0 0,1-7 299 0 0,0-2 117 0 0,0 0 21 0 0,0 0-66 0 0,8-11-342 0 0,75-79-882 0 0,-49 54 1610 0 0,-21 24-813 0 0,0 3-16 0 0,-12 9 0 0 0,-1 0 0 0 0,1-1 0 0 0,-1 1 0 0 0,1 0 0 0 0,0 0 0 0 0,-1 0 0 0 0,1 0 0 0 0,0 0 0 0 0,-1 0 0 0 0,1 0 0 0 0,-1 0 0 0 0,1 0 0 0 0,0 0 0 0 0,-1 0 0 0 0,1 1 0 0 0,0-1 0 0 0,-1 0 0 0 0,1 0 0 0 0,0 1 0 0 0,1 0 0 0 0,-1 1 0 0 0,1-1 0 0 0,-1 1 0 0 0,1-1 0 0 0,-1 1 0 0 0,1 0 0 0 0,-1 0 0 0 0,0 0 0 0 0,0-1 0 0 0,0 1 0 0 0,0 0 0 0 0,0 1 0 0 0,0-1 0 0 0,-1 0 0 0 0,1 0 0 0 0,-1 0 0 0 0,1 0 0 0 0,-1 0 0 0 0,0 5 0 0 0,1 6 0 0 0,-1 1 0 0 0,-2 15 0 0 0,1-12 0 0 0,2 28 0 0 0,-1-34-80 0 0,0-9-341 0 0,0-2-169 0 0,0 0-32 0 0,0 0-181 0 0,0 0-725 0 0,0 0-323 0 0,1-3-62 0 0,3-10-7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2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11975 0 0,'0'0'267'0'0,"-17"-7"2768"0"0,14 7 4075 0 0,5 3-7028 0 0,0 0 0 0 0,0 0 1 0 0,0 0-1 0 0,1 0 0 0 0,0 0 0 0 0,-1 0 0 0 0,1-1 0 0 0,0 1 0 0 0,0-1 1 0 0,1 0-1 0 0,-1 0 0 0 0,0 0 0 0 0,1 0 0 0 0,-1 0 0 0 0,1-1 1 0 0,-1 0-1 0 0,1 1 0 0 0,0-2 0 0 0,5 2 0 0 0,11 2 427 0 0,0-2 0 0 0,28 1 0 0 0,-42-3-499 0 0,31 0 461 0 0,0-1-1 0 0,0-2 1 0 0,71-15 0 0 0,-97 15-322 0 0,-4 3-61 0 0,-6 0-54 0 0,-1 0 0 0 0,0 0-1 0 0,1 0 1 0 0,-1 1 0 0 0,1-1 0 0 0,-1 0-1 0 0,0 0 1 0 0,1 0 0 0 0,-1 1-1 0 0,0-1 1 0 0,1 0 0 0 0,-1 1 0 0 0,0-1-1 0 0,0 0 1 0 0,1 1 0 0 0,-1-1 0 0 0,0 0-1 0 0,0 1 1 0 0,0-1 0 0 0,1 0 0 0 0,-1 1-1 0 0,0-1 1 0 0,0 0 0 0 0,0 1 0 0 0,0-1-1 0 0,0 1 1 0 0,2 11 423 0 0,-2 25-310 0 0,-1 0-1 0 0,-3 0 1 0 0,-8 45 0 0 0,5-44-126 0 0,-88 715-42 0 0,90-671-64 0 0,4 83 0 0 0,18 80-52 0 0,-9-149 137 0 0,-6-83 0 0 0,1-2 0 0 0,0-3 11 0 0,-3-6 42 0 0,-11-9 11 0 0,-31-22 3 0 0,-17-10-136 0 0,51 34-23 0 0,0 1-1 0 0,-1 0 0 0 0,1 1 0 0 0,-1 0 0 0 0,-15-3 0 0 0,-36-2-1173 0 0,19 7-2936 0 0,30 1-1728 0 0,0 0-1633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2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82 9671 0 0,'0'0'748'0'0,"-2"-1"-492"0"0,1 1 275 0 0,1 0 0 0 0,-1 0-1 0 0,0-1 1 0 0,0 1-1 0 0,1 0 1 0 0,-1-1 0 0 0,0 1-1 0 0,1 0 1 0 0,-1-1-1 0 0,1 1 1 0 0,-1-1 0 0 0,0 1-1 0 0,1-1 1 0 0,-1 1-1 0 0,1-1 1 0 0,-1 0 0 0 0,1 1-1 0 0,0-1 1 0 0,-1 0-1 0 0,1 1 1 0 0,-1-2 0 0 0,1 1-398 0 0,0 1 1 0 0,0-1-1 0 0,0 1 1 0 0,1-1-1 0 0,-1 1 1 0 0,0-1-1 0 0,0 0 1 0 0,1 1-1 0 0,-1-1 1 0 0,0 1-1 0 0,0-1 1 0 0,1 1-1 0 0,-1 0 1 0 0,0-1-1 0 0,1 1 1 0 0,-1-1-1 0 0,1 1 1 0 0,-1 0-1 0 0,1-1 1 0 0,0 0-1 0 0,3-1-138 0 0,1-1 0 0 0,-1 1 1 0 0,1 0-1 0 0,5-2 0 0 0,-9 4 499 0 0,34-11 155 0 0,1 2 0 0 0,50-6 0 0 0,-32 7-339 0 0,-50 6-307 0 0,6 2-7 0 0,12 0-10 0 0,-9 2-9 0 0,-11-1-5406 0 0,-2-1-2856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2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8751 0 0,'0'0'674'0'0,"-2"2"-438"0"0,-4 4 89 0 0,5-5-153 0 0,1-1 1 0 0,0 1-1 0 0,0-1 0 0 0,0 1 0 0 0,-1 0 1 0 0,1-1-1 0 0,0 1 0 0 0,0-1 0 0 0,0 1 1 0 0,0 0-1 0 0,0-1 0 0 0,0 1 0 0 0,1-1 1 0 0,-1 1-1 0 0,0 0 0 0 0,0-1 0 0 0,0 1 1 0 0,0-1-1 0 0,1 1 0 0 0,0 1 0 0 0,-1 0 2003 0 0,2 0-152 0 0,1 1-1687 0 0,1-1 1 0 0,-1 1-1 0 0,1 0 1 0 0,0-1 0 0 0,-1 0-1 0 0,1 0 1 0 0,0 0-1 0 0,0 0 1 0 0,0-1 0 0 0,1 0-1 0 0,-1 0 1 0 0,0 0-1 0 0,5 0 1 0 0,1 0 129 0 0,-1 0 1 0 0,1-1-1 0 0,-1 0 0 0 0,1-1 1 0 0,11-3-1 0 0,-7 2-47 0 0,-10 2-330 0 0,0 0 0 0 0,0-1 1 0 0,0 0-1 0 0,0 0 1 0 0,0 0-1 0 0,0 0 1 0 0,-1-1-1 0 0,1 0 1 0 0,0 1-1 0 0,-1-1 1 0 0,1 0-1 0 0,-1-1 1 0 0,1 1-1 0 0,-1-1 1 0 0,0 1-1 0 0,0-1 1 0 0,4-6-1 0 0,1-1-1430 0 0,-3-1-203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2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48 217 6447 0 0,'0'0'142'0'0,"0"0"22"0"0,0 0 13 0 0,0 0 55 0 0,0 0 181 0 0,0 0 78 0 0,0 0 18 0 0,0 0 3 0 0,0 0 0 0 0,0 0 0 0 0,0 0 0 0 0,0 0 0 0 0,0 0 0 0 0,-2-16 2048 0 0,0-9 126 0 0,0 0 0 0 0,1-1 0 0 0,5-38 0 0 0,4 5-1998 0 0,-8 58-317 0 0,0 1 117 0 0,0 0 21 0 0,0 0-66 0 0,-6 12-278 0 0,-3 12-165 0 0,2 1 0 0 0,-7 43 0 0 0,9-35 0 0 0,2 0 0 0 0,2 0 0 0 0,5 65 0 0 0,-4-62 0 0 0,-1 4 0 0 0,0-35-185 0 0,-1-9-272 0 0,-2-6-684 0 0,0-36-6781 0 0,4 39 5875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2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13823 0 0,'0'0'315'0'0,"0"0"45"0"0,0 0 21 0 0,0 0-49 0 0,3 1-220 0 0,4 0 244 0 0,0 1 0 0 0,0-1 0 0 0,1 0 0 0 0,-1 0 0 0 0,1-1-1 0 0,14-1 1 0 0,49-9 3962 0 0,-18 1-2559 0 0,66 1-83 0 0,38 3 207 0 0,25 3-1718 0 0,-164 2-172 0 0,-9 0 18 0 0,0 0 0 0 0,0 0 1 0 0,0-1-1 0 0,-1-1 0 0 0,1 1 1 0 0,11-5-1 0 0,-18 6 360 0 0,-2 0 117 0 0,0 0 21 0 0,0 0-134 0 0,0 0-577 0 0,0 0-248 0 0,0 0-50 0 0,-19-14-1547 0 0,15 14 1580 0 0,1-1 0 0 0,-1 2 0 0 0,0-1 0 0 0,1 0 0 0 0,-1 1 0 0 0,1 0 0 0 0,0-1 0 0 0,-1 1-1 0 0,-5 3 1 0 0,4-2-922 0 0,-10 3-6119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4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 13823 0 0,'0'0'315'0'0,"0"0"45"0"0,0 0 21 0 0,0 0-49 0 0,2-1-81 0 0,3-3-971 0 0,6-3 6248 0 0,-11 7-5438 0 0,1-1-1 0 0,-1 1 1 0 0,0 0 0 0 0,1 0-1 0 0,-1 0 1 0 0,1 0-1 0 0,-1 0 1 0 0,0 0 0 0 0,1 0-1 0 0,-1 1 1 0 0,0-1-1 0 0,1 0 1 0 0,-1 0-1 0 0,0 0 1 0 0,1 0 0 0 0,-1 0-1 0 0,0 0 1 0 0,1 1-1 0 0,-1-1 1 0 0,0 0-1 0 0,1 0 1 0 0,-1 1 0 0 0,0-1-1 0 0,0 0 1 0 0,1 0-1 0 0,-1 1 1 0 0,0-1 0 0 0,0 0-1 0 0,0 1 1 0 0,1-1-1 0 0,-1 0 1 0 0,0 1-1 0 0,0-1 1 0 0,0 0 0 0 0,0 1-1 0 0,1 2 3 0 0,0 1-1 0 0,0 0 0 0 0,0-1 1 0 0,0 1-1 0 0,-1 0 1 0 0,0-1-1 0 0,0 1 1 0 0,0 0-1 0 0,0-1 0 0 0,-2 8 1 0 0,-10 39 974 0 0,9-39-1082 0 0,-3 9 49 0 0,-1 0 1 0 0,-1 0-1 0 0,-21 36 0 0 0,-1-11-7188 0 0,13-24-807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2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10135 0 0,'0'0'231'0'0,"0"0"29"0"0,0 0 19 0 0,0 0 105 0 0,0 0 410 0 0,0 0 184 0 0,0 0 40 0 0,0 0-63 0 0,19-7 3330 0 0,-19 6-4188 0 0,1 0-1 0 0,-1 1 1 0 0,1-1 0 0 0,-1 0-1 0 0,1 0 1 0 0,-1 1-1 0 0,0-1 1 0 0,1 0-1 0 0,-1 0 1 0 0,0 0 0 0 0,0 0-1 0 0,0 1 1 0 0,0-2-1 0 0,2-7 600 0 0,-1 9-184 0 0,-1 0 0 0 0,0 0 0 0 0,0 0 0 0 0,0 0 0 0 0,0 0 0 0 0,0 0 0 0 0,0 0-68 0 0,1-1-289 0 0,28-3 1910 0 0,-21 4-2065 0 0,-7 0 0 0 0,0 0 0 0 0,0 0 0 0 0,-1 1 0 0 0,1-1 0 0 0,0 0 0 0 0,0 0 0 0 0,0 0 0 0 0,0 1 0 0 0,0-1 0 0 0,0 0 0 0 0,0 1 0 0 0,-1-1 0 0 0,1 1 0 0 0,0-1 0 0 0,1 2 0 0 0,0 0 0 0 0,0-1 98 0 0,0 0 0 0 0,0 0 0 0 0,0 0 0 0 0,0 0 0 0 0,0 1 0 0 0,0-1 0 0 0,-1 1 0 0 0,1-1 0 0 0,-1 1 0 0 0,1-1 0 0 0,-1 1 0 0 0,1 0 0 0 0,-1 0 0 0 0,0 0 0 0 0,0 0 0 0 0,0 0 0 0 0,0 0 0 0 0,1 4 0 0 0,0 0 88 0 0,7 16-186 0 0,-2 10 0 0 0,-6-25 0 0 0,1 1 0 0 0,0 0 0 0 0,3 7 0 0 0,7 19 0 0 0,-1 1 0 0 0,9 52 0 0 0,3 76 0 0 0,-16-109 0 0 0,-4-26 0 0 0,0-1 0 0 0,-2 1 0 0 0,-3 32 0 0 0,-2-32 0 0 0,0-1 0 0 0,-11 35 0 0 0,-22 52 0 0 0,33-102 0 0 0,-29 62 0 0 0,19-45 0 0 0,-2 7 0 0 0,-4 10 0 0 0,-47 76 0 0 0,39-90 0 0 0,6-9 0 0 0,19-18 0 0 0,8 1 0 0 0,-5-6-111 0 0,0 0 1 0 0,1 0-1 0 0,-1 0 0 0 0,1 1 0 0 0,-1-1 0 0 0,0 0 1 0 0,1 0-1 0 0,-1 0 0 0 0,1 0 0 0 0,-1-1 1 0 0,1 1-1 0 0,-1 0 0 0 0,0 0 0 0 0,1 0 1 0 0,-1 0-1 0 0,0 0 0 0 0,1 0 0 0 0,-1-1 1 0 0,1 1-1 0 0,-1 0 0 0 0,0 0 0 0 0,1-1 0 0 0,-1 1 1 0 0,0 0-1 0 0,0 0 0 0 0,1-1 0 0 0,-1 1 1 0 0,0 0-1 0 0,0-1 0 0 0,1 1 0 0 0,-1 0 1 0 0,0-1-1 0 0,0 1 0 0 0,0 0 0 0 0,0-1 1 0 0,1 1-1 0 0,-1-1 0 0 0,0 1 0 0 0,0-1 0 0 0,4-7-9098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2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85 303 13823 0 0,'-2'1'315'0'0,"1"1"-187"0"0,1-2-76 0 0,0 1 1 0 0,0-1-1 0 0,-1 0 1 0 0,1 1-1 0 0,0-1 1 0 0,-1 1 0 0 0,1-1-1 0 0,-1 0 1 0 0,1 1-1 0 0,0-1 1 0 0,-1 0-1 0 0,1 0 1 0 0,-1 1-1 0 0,1-1 1 0 0,-1 0-1 0 0,1 0 1 0 0,-2 1-1 0 0,-1 0-33 0 0,0 1-1 0 0,0-1 1 0 0,0 0-1 0 0,-1 0 1 0 0,1-1-1 0 0,-7 2 1 0 0,4-2 114 0 0,4 0 587 0 0,-11-4 3425 0 0,10 1-3934 0 0,1 0 0 0 0,0 0 0 0 0,0 0 0 0 0,-1 0 0 0 0,2-1 1 0 0,-1 1-1 0 0,0-1 0 0 0,1 1 0 0 0,0-1 0 0 0,-1 1 0 0 0,1-1 0 0 0,1 0 0 0 0,-1 0 0 0 0,0 1 0 0 0,1-1 0 0 0,0-7 0 0 0,1-2 20 0 0,0 0-1 0 0,0 0 1 0 0,1 1-1 0 0,1-1 1 0 0,0 0-1 0 0,1 1 1 0 0,1 0-1 0 0,-1 0 1 0 0,2 0-1 0 0,0 1 1 0 0,0-1-1 0 0,1 1 1 0 0,0 1-1 0 0,1-1 1 0 0,15-15-1 0 0,-15 21-230 0 0,-1 0 0 0 0,1 0 0 0 0,-1 1 0 0 0,1-1 0 0 0,10-2 0 0 0,-2 0 0 0 0,-3 2 0 0 0,17 5 0 0 0,-18 4 0 0 0,-9-2-1 0 0,0 0 0 0 0,0 1 0 0 0,0-1 1 0 0,0 1-1 0 0,0 0 0 0 0,0 0 0 0 0,-1 0 0 0 0,0 0 0 0 0,1 1 0 0 0,-1-1 0 0 0,0 1 0 0 0,-1-1 1 0 0,1 1-1 0 0,-1 0 0 0 0,1-1 0 0 0,-1 1 0 0 0,0 0 0 0 0,0 6 0 0 0,2 7 14 0 0,-2 1-1 0 0,-1 34 0 0 0,-1-25 40 0 0,1-17 91 0 0,1-7 84 0 0,-1 1 1 0 0,0 0-1 0 0,0-1 0 0 0,0 1 0 0 0,-1-1 0 0 0,1 1 0 0 0,-2 4 0 0 0,2-9-227 0 0,0 1 1 0 0,0 0-1 0 0,0 0 0 0 0,0-1 0 0 0,-1 1 0 0 0,1 0 1 0 0,0 0-1 0 0,0 0 0 0 0,0-1 0 0 0,0 1 1 0 0,0 0-1 0 0,0 0 0 0 0,0 0 0 0 0,-1-1 1 0 0,1 1-1 0 0,0 0 0 0 0,0 0 0 0 0,0 0 1 0 0,0-1-1 0 0,-1 1 0 0 0,1 0 0 0 0,0 0 1 0 0,0 0-1 0 0,-1 0 0 0 0,1 0 0 0 0,0 0 0 0 0,0 0 1 0 0,0 0-1 0 0,-1-1 0 0 0,1 1 0 0 0,0 0 1 0 0,0 0-1 0 0,-1 0 0 0 0,1 0 0 0 0,0 0 1 0 0,0 0-1 0 0,-1 0 0 0 0,1 0 0 0 0,0 0 1 0 0,0 1-1 0 0,-1-1 0 0 0,1 0 0 0 0,0 0 1 0 0,0 0-1 0 0,0 0 0 0 0,-1 0 0 0 0,1 0 0 0 0,0 0 1 0 0,0 0-1 0 0,0 1 0 0 0,-1-1 0 0 0,1 0 1 0 0,0 0-1 0 0,0 0 0 0 0,0 1 0 0 0,0-1 1 0 0,-1 0-1 0 0,1 0 0 0 0,0 0 0 0 0,0 1 1 0 0,0-1-1 0 0,0 0 0 0 0,0 0 0 0 0,0 0 1 0 0,0 1-1 0 0,0-1 0 0 0,-2-2 0 0 0,1-1 0 0 0,0 0 0 0 0,0 0 0 0 0,0 0 0 0 0,1 0 0 0 0,-1 0 0 0 0,1-1 0 0 0,0 1 0 0 0,-1 0 0 0 0,2 0 0 0 0,-1 0 0 0 0,0 0 0 0 0,0 0 0 0 0,1 0 0 0 0,0 0 0 0 0,0 0 0 0 0,0 0 0 0 0,0 0 0 0 0,0 0 0 0 0,3-4 0 0 0,2-5 0 0 0,1 1 0 0 0,1 0 0 0 0,12-13 0 0 0,-17 20 0 0 0,57-57 0 0 0,-53 57 0 0 0,2 3 0 0 0,-6 2 0 0 0,0 0 0 0 0,-1-1 0 0 0,1 1 0 0 0,-1 0 0 0 0,1 0 0 0 0,-1 1 0 0 0,0-1 0 0 0,1 0 0 0 0,-1 1 0 0 0,0 0 0 0 0,0-1 0 0 0,0 1 0 0 0,0 0 0 0 0,0 0 0 0 0,-1 0 0 0 0,1 0 0 0 0,-1 0 0 0 0,1 0 0 0 0,-1 1 0 0 0,0-1 0 0 0,1 0 0 0 0,-1 1 0 0 0,0-1 0 0 0,-1 1 0 0 0,1 0 0 0 0,0-1 0 0 0,0 4 0 0 0,0 5 0 0 0,1 0 0 0 0,-1 0 0 0 0,-1 0 0 0 0,0 0 0 0 0,-1 14 0 0 0,0-6 0 0 0,1-9 0 0 0,0 0 0 0 0,-2 15 0 0 0,1-12 0 0 0,-1-2-64 0 0,1-9-273 0 0,1-2-138 0 0,0 0-33 0 0,0 0 65 0 0,0 0 222 0 0,0 0-166 0 0,0 0-101 0 0,0 0-21 0 0,0 0-139 0 0,0 0-572 0 0,5-13-2972 0 0,1 0-3316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2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15663 0 0,'0'0'719'0'0,"0"0"-20"0"0,0 0-306 0 0,0 0 371 0 0,0 0 209 0 0,0 0 41 0 0,0 0-61 0 0,0 0-288 0 0,-4-4-128 0 0,4 4-472 0 0,0 0 0 0 0,0 0 1 0 0,0 0-1 0 0,0 0 0 0 0,-1 0 0 0 0,1 0 0 0 0,0 0 1 0 0,0 0-1 0 0,0 0 0 0 0,0 0 0 0 0,0 0 0 0 0,0 0 1 0 0,0 0-1 0 0,0 0 0 0 0,0 0 0 0 0,0 0 0 0 0,0 0 0 0 0,0 0 1 0 0,0-1-1 0 0,0 1 0 0 0,-1 0 0 0 0,1 0 0 0 0,0 0 1 0 0,0 0-1 0 0,0 0 0 0 0,0 0 0 0 0,0 0 0 0 0,0 0 1 0 0,0 0-1 0 0,0 0 0 0 0,0 0 0 0 0,0 0 0 0 0,0-1 1 0 0,0 1-1 0 0,0 0 0 0 0,0 0 0 0 0,0 0 0 0 0,0 0 1 0 0,0 0-1 0 0,0 0 0 0 0,0 0 0 0 0,0 0 0 0 0,0 0 0 0 0,0 0 1 0 0,0-1-1 0 0,0 1 0 0 0,0 0 0 0 0,0 0 0 0 0,0 0 1 0 0,1 0-1 0 0,-1 0 0 0 0,0 0 0 0 0,0 0 0 0 0,0 0 1 0 0,0 0-1 0 0,0 0 0 0 0,0 0 0 0 0,0 0 0 0 0,0 0 1 0 0,0 0-1 0 0,0 0 0 0 0,0 0 0 0 0,81 10 1063 0 0,-46-3-1128 0 0,28 7 0 0 0,-56-12 0 0 0,0 0 0 0 0,-1 1 0 0 0,1 0 0 0 0,-1 0 0 0 0,0 1 0 0 0,11 7 0 0 0,-15-10 32 0 0,-1 1 1 0 0,1-1-1 0 0,-1 0 0 0 0,0 0 0 0 0,0 0 1 0 0,1 1-1 0 0,-1-1 0 0 0,0 0 0 0 0,0 1 1 0 0,0-1-1 0 0,-1 1 0 0 0,1 0 0 0 0,0-1 1 0 0,0 1-1 0 0,-1-1 0 0 0,1 1 0 0 0,-1 0 1 0 0,0 0-1 0 0,1-1 0 0 0,-1 1 0 0 0,0 0 1 0 0,0 0-1 0 0,0-1 0 0 0,0 1 0 0 0,0 0 1 0 0,-1 2-1 0 0,0 0 108 0 0,-1 0 0 0 0,0 0 0 0 0,0 0 0 0 0,0-1 0 0 0,0 1 0 0 0,-1 0 0 0 0,-4 4 0 0 0,3-2-83 0 0,-6 4-57 0 0,1 0 0 0 0,-1-1 0 0 0,-1 0 0 0 0,1 0 0 0 0,-22 11 0 0 0,2 0 0 0 0,-8 3 24 0 0,28-17-14 0 0,0-1 0 0 0,1 1 0 0 0,-14 12 0 0 0,17-9-10 0 0,6-8 0 0 0,0-1 0 0 0,0 1 0 0 0,0 0 0 0 0,0-1 0 0 0,0 1 0 0 0,0 0 0 0 0,0 0 0 0 0,1-1 0 0 0,-1 1 0 0 0,0 0 0 0 0,0-1 0 0 0,1 1 0 0 0,-1 0 0 0 0,1-1 0 0 0,0 1 0 0 0,0 2 0 0 0,1-1 0 0 0,1 0 0 0 0,-1 0 0 0 0,0 0 0 0 0,0-1 0 0 0,1 1 0 0 0,-1-1 0 0 0,1 1 0 0 0,-1-1 0 0 0,1 0 0 0 0,0 0 0 0 0,3 1 0 0 0,37 7 0 0 0,-29-6 0 0 0,0-2 16 0 0,0 0 1 0 0,0 0-1 0 0,0-2 1 0 0,17-1-1 0 0,20-2 10 0 0,-49 4-65 0 0,0 0-1 0 0,-1 0 0 0 0,1 0 1 0 0,0 0-1 0 0,-1-1 1 0 0,1 1-1 0 0,0-1 1 0 0,-1 1-1 0 0,1-1 1 0 0,-1 0-1 0 0,1 1 1 0 0,-1-1-1 0 0,1 0 1 0 0,-1 0-1 0 0,1 0 0 0 0,-1 0 1 0 0,0 0-1 0 0,2-2 1 0 0,-2 1-420 0 0,1 0 0 0 0,-1 0 0 0 0,0 0 0 0 0,0 1-1 0 0,0-1 1 0 0,0 0 0 0 0,1-4 0 0 0,-2 4-8785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2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64 10135 0 0,'0'0'231'0'0,"0"0"29"0"0,1 0 19 0 0,6-1-41 0 0,-6 0-91 0 0,1 1-1 0 0,-1-1 1 0 0,1 1-1 0 0,-1-1 0 0 0,1 0 1 0 0,-1 1-1 0 0,0-1 1 0 0,1 0-1 0 0,-1 0 0 0 0,0 0 1 0 0,1 0-1 0 0,-1 0 1 0 0,0 0-1 0 0,0 0 0 0 0,0-1 1 0 0,0 1-1 0 0,1-2 1 0 0,0 0 153 0 0,-1 2 724 0 0,-1 1 0 0 0,1-1-790 0 0,-1 0 0 0 0,1 0-1 0 0,-1 1 1 0 0,1-1 0 0 0,0 0-1 0 0,-1 0 1 0 0,0 0-1 0 0,1 0 1 0 0,-1 0 0 0 0,1 1-1 0 0,-1-1 1 0 0,0 0 0 0 0,0 0-1 0 0,1 0 1 0 0,-1 0 0 0 0,0 0-1 0 0,0 0 1 0 0,0 0 0 0 0,0 0-1 0 0,0 0 1 0 0,0 0 0 0 0,-1 0-1 0 0,1 0 1 0 0,0 0 0 0 0,0 0-1 0 0,-1 0 1 0 0,1 0-1 0 0,-1-1 1 0 0,-1 0-64 0 0,0 1 0 0 0,0 0 0 0 0,0-1 0 0 0,0 1 0 0 0,-1 0 0 0 0,1 0 0 0 0,0 1 0 0 0,0-1 0 0 0,-1 0 0 0 0,1 1 0 0 0,0-1 0 0 0,-1 1 1 0 0,1 0-1 0 0,-1 0 0 0 0,1 0 0 0 0,-4 0 0 0 0,-9 2-36 0 0,-23 4 0 0 0,17-1 811 0 0,-37 3-649 0 0,20-4-140 0 0,-49 14 0 0 0,29-4-156 0 0,-35 11 0 0 0,80-21 0 0 0,1 1 0 0 0,1 0 0 0 0,-1 1 0 0 0,1 0 0 0 0,-14 10 0 0 0,17-10 0 0 0,4 0 0 0 0,10 0 0 0 0,10-2 0 0 0,-1 1 0 0 0,1-2 0 0 0,0 0 0 0 0,0-1 0 0 0,24 1 0 0 0,3 0 0 0 0,-13 1-79 0 0,38 9-1 0 0,-53-10 79 0 0,-1 2 0 0 0,-1 0-1 0 0,1 0 1 0 0,21 14 0 0 0,-33-17 150 0 0,-1-1-148 0 0,0 0-1 0 0,-1 0 1 0 0,0 0-1 0 0,1 0 1 0 0,-1 1 0 0 0,0-1-1 0 0,1 0 1 0 0,-1 0-1 0 0,0 0 1 0 0,0 0 0 0 0,0 1-1 0 0,0-1 1 0 0,0 0-1 0 0,0 0 1 0 0,0 0 0 0 0,-1 0-1 0 0,1 1 1 0 0,0-1-1 0 0,-1 0 1 0 0,1 0 0 0 0,0 0-1 0 0,-1 0 1 0 0,1 0-1 0 0,-1 0 1 0 0,0 0 0 0 0,1 0-1 0 0,-2 1 1 0 0,0 1-2 0 0,0-1 1 0 0,0 0 0 0 0,0 0 0 0 0,0 0 0 0 0,0 0 0 0 0,0 0 0 0 0,0 0 0 0 0,-1 0 0 0 0,1-1 0 0 0,0 1 0 0 0,-5 1 0 0 0,-30 11 0 0 0,14-7 0 0 0,-145 56 0 0 0,142-54 0 0 0,-31 15 0 0 0,16-5 0 0 0,35-17 0 0 0,0 1 0 0 0,0 0 0 0 0,0 0 0 0 0,1 0 0 0 0,-1 1 0 0 0,1 0 0 0 0,0 0 0 0 0,-6 6 0 0 0,-11 9 0 0 0,19-17 0 0 0,-1 1 0 0 0,1-1 0 0 0,0 1 0 0 0,0 0 0 0 0,1 0 0 0 0,-1 0 0 0 0,1 0 0 0 0,-1 0 0 0 0,1 0 0 0 0,0 1 0 0 0,-2 3 0 0 0,2 4 0 0 0,2-9 0 0 0,0-1 0 0 0,1 1 0 0 0,-1 0 0 0 0,0 0 0 0 0,1 0 0 0 0,0 0 0 0 0,-1 0 0 0 0,1-1 0 0 0,0 1 0 0 0,0 0 0 0 0,0-1 0 0 0,0 1 0 0 0,0-1 0 0 0,0 1 0 0 0,0-1 0 0 0,1 1 0 0 0,-1-1 0 0 0,1 0 0 0 0,-1 1 0 0 0,1-1 0 0 0,-1 0 0 0 0,1 0 0 0 0,0 0 0 0 0,-1 0 0 0 0,1-1 0 0 0,3 2 0 0 0,3 0 0 0 0,0 0 0 0 0,0 0 0 0 0,1-1 0 0 0,14 0 0 0 0,-5 0 0 0 0,-6-1 0 0 0,24-2 0 0 0,2-1 0 0 0,137-6 0 0 0,-144 5 0 0 0,0-2 0 0 0,0-1 0 0 0,46-17 0 0 0,-69 21-64 0 0,-24 6-1153 0 0,13-3 959 0 0,-1 1 0 0 0,1-1 0 0 0,0 1 0 0 0,0 0 0 0 0,-7 2 0 0 0,-14 8-3118 0 0,10-6-4475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2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13823 0 0,'0'0'315'0'0,"0"0"45"0"0,0 0 21 0 0,0 0-49 0 0,0 0-81 0 0,0 0 481 0 0,0 0 237 0 0,7-6 1663 0 0,9-19-771 0 0,-6 7-614 0 0,4-11 1313 0 0,-14 27-2048 0 0,0 2 0 0 0,0 0 0 0 0,0 0-68 0 0,-8 19-272 0 0,-21 59-172 0 0,26-69 0 0 0,1 0 0 0 0,0 0 0 0 0,1 0 0 0 0,0 0 0 0 0,0 0 0 0 0,1 19 0 0 0,3-15 0 0 0,-1-3 0 0 0,4 0 0 0 0,2-3-64 0 0,-7-6-273 0 0,-1-1-138 0 0,3 0-33 0 0,1 0 171 0 0,0 0 0 0 0,0-1 0 0 0,0 1 0 0 0,0-1 0 0 0,-1 0 0 0 0,1 0 0 0 0,6-3 0 0 0,9-11-4937 0 0,-12 8-1548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2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40 15663 0 0,'0'0'356'0'0,"0"0"50"0"0,0 0 20 0 0,0 0-42 0 0,0 0-112 0 0,6-3 1432 0 0,58-20 2500 0 0,-59 21-4003 0 0,1 0 186 0 0,0-1 0 0 0,1 1-1 0 0,-1 1 1 0 0,12-3 0 0 0,-18 4-387 0 0,0 0 1 0 0,0 0-1 0 0,0 0 0 0 0,0 0 1 0 0,0 0-1 0 0,0 0 0 0 0,0 0 1 0 0,0 0-1 0 0,0 0 1 0 0,0 0-1 0 0,0 0 0 0 0,0 0 1 0 0,0 1-1 0 0,0-1 1 0 0,0 0-1 0 0,0 0 0 0 0,0 0 1 0 0,0 0-1 0 0,0 0 0 0 0,0 0 1 0 0,0 0-1 0 0,0 0 1 0 0,0 0-1 0 0,0 0 0 0 0,0 0 1 0 0,0 0-1 0 0,0 0 1 0 0,0 0-1 0 0,0 0 0 0 0,0 0 1 0 0,0 0-1 0 0,0 0 0 0 0,0 0 1 0 0,0 0-1 0 0,0 0 1 0 0,0 0-1 0 0,0 0 0 0 0,0 0 1 0 0,0 0-1 0 0,0 0 1 0 0,0 1-1 0 0,0-1 0 0 0,0 0 1 0 0,0 0-1 0 0,-7 4 4 0 0,-10 6-8 0 0,-17 3-427 0 0,24-10 208 0 0,1 1 0 0 0,-1 0 0 0 0,1 0 0 0 0,0 1 0 0 0,1 0 0 0 0,-14 9 0 0 0,11-2 223 0 0,11-9 0 0 0,-2 5 0 0 0,4-7 0 0 0,-1 1 0 0 0,0-1 0 0 0,0 0 0 0 0,1 1 0 0 0,-1-1 0 0 0,1 0 0 0 0,-1 0 0 0 0,1 0 0 0 0,-1 0 0 0 0,3 1 0 0 0,10 4 0 0 0,-10-6 0 0 0,-2-1 0 0 0,16 0-38 0 0,-1 0 0 0 0,31-8-1 0 0,-12 0-2482 0 0,-18 5-509 0 0,-4 1 984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2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15663 0 0,'0'0'356'0'0,"0"0"50"0"0,0 0 20 0 0,0 0-42 0 0,0 0-42 0 0,0 0 750 0 0,0 0 352 0 0,0 0 76 0 0,0 0-123 0 0,0 0-575 0 0,0 2-248 0 0,-4 37 346 0 0,0-7-699 0 0,2-28-221 0 0,2 28 0 0 0,-1-22-201 0 0,0-8-850 0 0,1-2-385 0 0,0 0-78 0 0,0 0-20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2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31 280 13823 0 0,'0'0'315'0'0,"-5"-6"426"0"0,3 4-681 0 0,0 0 0 0 0,1 0 0 0 0,-1-1-1 0 0,1 1 1 0 0,0 0 0 0 0,0-1 0 0 0,0 1-1 0 0,0-1 1 0 0,0 1 0 0 0,0-1 0 0 0,0 0-1 0 0,1 1 1 0 0,0-1 0 0 0,-1 0 0 0 0,1 1-1 0 0,0-1 1 0 0,0 0 0 0 0,0 1 0 0 0,1-1-1 0 0,-1 0 1 0 0,2-3 0 0 0,-2 5 79 0 0,0-1 0 0 0,1 1 0 0 0,-1-1 1 0 0,0 0-1 0 0,0 1 0 0 0,0-1 0 0 0,0 0 0 0 0,0 1 0 0 0,0-1 0 0 0,-1 0 1 0 0,1 1-1 0 0,0-1 0 0 0,-1 0 0 0 0,1 1 0 0 0,-1-1 0 0 0,0 1 1 0 0,0-1-1 0 0,0-1 0 0 0,0 1 21 0 0,0 1 1 0 0,0-1 0 0 0,0 0-1 0 0,0 1 1 0 0,1-1 0 0 0,-1 0-1 0 0,1 0 1 0 0,0 0-1 0 0,-1 0 1 0 0,1 0 0 0 0,0 0-1 0 0,0 1 1 0 0,0-1 0 0 0,0-3-1 0 0,2-3 422 0 0,4-22 1480 0 0,-5 27-1969 0 0,-1 1 0 0 0,1-1 0 0 0,-1 1-1 0 0,1 0 1 0 0,0 0 0 0 0,0-1 0 0 0,0 1 0 0 0,0 0 0 0 0,1 0 0 0 0,-1 0-1 0 0,3-3 1 0 0,-2 3-15 0 0,0-1 0 0 0,-1 0 0 0 0,1 1-1 0 0,0-1 1 0 0,-1 0 0 0 0,2-5 0 0 0,-2 6-76 0 0,0-1 0 0 0,0 1-1 0 0,0 0 1 0 0,1-1 0 0 0,-1 1 0 0 0,1 0 0 0 0,0 0 0 0 0,-1 0 0 0 0,1 0 0 0 0,3-2-1 0 0,6-8-4 0 0,3 3 72 0 0,-3 2 75 0 0,-11 7-138 0 0,0 0 1 0 0,0 0-1 0 0,1 0 0 0 0,-1 0 1 0 0,0 0-1 0 0,0 0 1 0 0,0 0-1 0 0,0-1 0 0 0,1 1 1 0 0,-1 0-1 0 0,0 0 0 0 0,0 0 1 0 0,0 0-1 0 0,0-1 1 0 0,0 1-1 0 0,0 0 0 0 0,0 0 1 0 0,0 0-1 0 0,1 0 1 0 0,-1-1-1 0 0,0 1 0 0 0,0 0 1 0 0,0 0-1 0 0,0 0 1 0 0,0-1-1 0 0,0 1 0 0 0,0 0 1 0 0,0 0-1 0 0,0-1 0 0 0,0 1 1 0 0,0 0-1 0 0,0 0 1 0 0,0 0-1 0 0,-1-1 0 0 0,1 1 1 0 0,0-1 481 0 0,0 1 21 0 0,0 0-66 0 0,6 1-420 0 0,1 0 1 0 0,-1 0 0 0 0,0 1-1 0 0,1-1 1 0 0,-1 1 0 0 0,7 4-1 0 0,-11-5-23 0 0,-1-1 0 0 0,0 0 0 0 0,-1 0 0 0 0,1 0 0 0 0,0 1 0 0 0,0-1 0 0 0,0 1 0 0 0,0-1 0 0 0,-1 0 0 0 0,1 1 0 0 0,0-1 0 0 0,0 1 0 0 0,-1 0 0 0 0,1-1 0 0 0,0 1 0 0 0,-1 0 0 0 0,1-1 0 0 0,0 1 0 0 0,-1 0 0 0 0,1 0 0 0 0,-1-1 0 0 0,0 1 0 0 0,1 0 0 0 0,-1 0 0 0 0,0 0 0 0 0,1 0 0 0 0,-1-1 0 0 0,0 1 0 0 0,0 0 0 0 0,0 0 0 0 0,1 0 0 0 0,-1 0 0 0 0,0 0 0 0 0,-1 0 0 0 0,1 0 0 0 0,0 0 0 0 0,0 0 0 0 0,0 1 0 0 0,0-1 0 0 0,0 1 0 0 0,0-1 0 0 0,0 1 0 0 0,0-1 0 0 0,1 0 0 0 0,-1 1 0 0 0,1-1 0 0 0,-1 1 0 0 0,1-1 0 0 0,0 0 0 0 0,-1 0 0 0 0,1 1 0 0 0,0-1 0 0 0,0 0 0 0 0,0 0 0 0 0,1 2 0 0 0,-1-2 0 0 0,0 0 0 0 0,0 0 0 0 0,0 0 0 0 0,0 0 0 0 0,0 1 0 0 0,0-1 0 0 0,0 0 0 0 0,-1 1 0 0 0,1-1 0 0 0,-1 0 0 0 0,1 1 0 0 0,-1-1 0 0 0,1 1 0 0 0,-1-1 0 0 0,0 0 0 0 0,0 1 0 0 0,1-1 0 0 0,-1 3 0 0 0,-1 0 0 0 0,0-1 0 0 0,0 1 0 0 0,0 0 0 0 0,-1-1 0 0 0,1 1 0 0 0,-1-1 0 0 0,0 0 0 0 0,0 1 0 0 0,0-1 0 0 0,0 0 0 0 0,-1 0 0 0 0,1 0 0 0 0,-5 4 0 0 0,-19 24 0 0 0,24-29 0 0 0,0 0 0 0 0,0 0 0 0 0,1-1 0 0 0,-1 1 0 0 0,-1-1 0 0 0,-3 3 0 0 0,0-2 0 0 0,7-7 0 0 0,-6-5 0 0 0,5 9 0 0 0,-1 0 0 0 0,1 1 0 0 0,-1-1 0 0 0,1 0 0 0 0,0 1 0 0 0,-1-1 0 0 0,1 0 0 0 0,0 0 0 0 0,0 1 0 0 0,0-1 0 0 0,0 0 0 0 0,-1 0 0 0 0,1 1 0 0 0,0-1 0 0 0,0 0 0 0 0,0 0 0 0 0,1 0 0 0 0,-1 1 0 0 0,0-1 0 0 0,0 0 0 0 0,0 0 0 0 0,0 1 0 0 0,1-1 0 0 0,-1 0 0 0 0,0 0 0 0 0,1 1 0 0 0,-1-1 0 0 0,1 0 0 0 0,-1 1 0 0 0,1-1 0 0 0,-1 1 0 0 0,1-1 0 0 0,-1 1 0 0 0,1-1 0 0 0,0 0 0 0 0,11-10 0 0 0,-9 8 0 0 0,0 0 0 0 0,1-1 0 0 0,-1 1 0 0 0,4-7 0 0 0,-2 2 0 0 0,1-1 0 0 0,1 1 0 0 0,-1 0 0 0 0,1 0 0 0 0,1 1 0 0 0,-1 0 0 0 0,1 0 0 0 0,1 1 0 0 0,13-8 0 0 0,-8 5 0 0 0,-9 5 0 0 0,1 1 0 0 0,1 0 0 0 0,-1-1 0 0 0,9-2 0 0 0,-12 6 0 0 0,-1-1 0 0 0,1 1 0 0 0,0-1 0 0 0,-1 1 0 0 0,1 0 0 0 0,0 0 0 0 0,-1 0 0 0 0,1 1 0 0 0,0-1 0 0 0,-1 0 0 0 0,1 1 0 0 0,0 0 0 0 0,-1 0 0 0 0,6 2 0 0 0,-5-2 0 0 0,1 1 0 0 0,-1-1 0 0 0,1 1 0 0 0,-1 0 0 0 0,1 0 0 0 0,-1 1 0 0 0,0-1 0 0 0,0 0 0 0 0,0 1 0 0 0,-1 0 0 0 0,1 0 0 0 0,0 0 0 0 0,-1 0 0 0 0,0 0 0 0 0,0 0 0 0 0,3 7 0 0 0,-1-4 0 0 0,-2-4 0 0 0,-1 0 0 0 0,0 0 0 0 0,0 1 0 0 0,1-1 0 0 0,-1 0 0 0 0,-1 1 0 0 0,2 3 0 0 0,-2-5-244 0 0,3 8-8178 0 0,-3-9 264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3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34 300 11975 0 0,'0'-2'267'0'0,"1"-1"-167"0"0,1 0-15 0 0,-1 0 0 0 0,0 0 0 0 0,-1 0 0 0 0,1 0 0 0 0,0 0 0 0 0,-1 0 0 0 0,0 0 0 0 0,0 0 0 0 0,0 0 0 0 0,0-5 0 0 0,-4-18-137 0 0,2 14 1489 0 0,0 0 0 0 0,-5-16 1 0 0,-9-35 3416 0 0,16 61-4569 0 0,-1-1-1 0 0,1 0 0 0 0,-1 1 1 0 0,0-1-1 0 0,0 1 1 0 0,0-1-1 0 0,0 1 1 0 0,-2-4-1 0 0,3 5 160 0 0,0 3-289 0 0,8 73-135 0 0,-6-42-21 0 0,2 0 0 0 0,10 43 0 0 0,-3-36 1 0 0,15 49 0 0 0,-22-80 0 0 0,-1 0 0 0 0,2-1 0 0 0,-1 1 0 0 0,1-1 0 0 0,0 0 0 0 0,1 0 0 0 0,10 10 0 0 0,11 2 72 0 0,-26-19 299 0 0,-1-1 117 0 0,2 0 21 0 0,15-2 83 0 0,-16 2-591 0 0,-1 0-1 0 0,1 0 1 0 0,0 0 0 0 0,0 0-1 0 0,-1 0 1 0 0,1 0 0 0 0,-1 0-1 0 0,1-1 1 0 0,0 1 0 0 0,-1 0-1 0 0,1-1 1 0 0,0 1 0 0 0,-1 0-1 0 0,1-1 1 0 0,-1 1 0 0 0,1-1-1 0 0,-1 1 1 0 0,1 0 0 0 0,-1-1-1 0 0,1 0 1 0 0,-1 1-1 0 0,1-1 1 0 0,-1 1 0 0 0,0-1-1 0 0,1 1 1 0 0,-1-2 0 0 0,1 0-3 0 0,5-8 2 0 0,-1 1 0 0 0,0-1 0 0 0,-1 0 0 0 0,0-1 0 0 0,-1 1 0 0 0,0-1 0 0 0,0 1 0 0 0,2-22 0 0 0,2-8 0 0 0,57-246 443 0 0,-54 253 441 0 0,-8 27-994 0 0,1 0-1 0 0,-1-1 0 0 0,-1 1 0 0 0,1-1 0 0 0,0-8 1 0 0,-2 13-332 0 0,4 13 137 0 0,-2-5-915 0 0,0 1-1 0 0,0-1 1 0 0,0 12 0 0 0,0-5-1484 0 0,0-8 668 0 0,6 10-11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3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279 224 15663 0 0,'0'0'356'0'0,"5"-3"476"0"0,-3-1-773 0 0,0 0 1 0 0,0 0-1 0 0,0 0 0 0 0,0-1 0 0 0,0 1 0 0 0,-1-1 0 0 0,0 1 0 0 0,0-1 1 0 0,0 1-1 0 0,-1-6 0 0 0,1-3 1318 0 0,-1 0 0 0 0,-1-19 0 0 0,0 25-1071 0 0,0 1 1 0 0,0-1 0 0 0,-1 1 0 0 0,0 0-1 0 0,0 0 1 0 0,0 0 0 0 0,-1 0 0 0 0,0 0-1 0 0,0 0 1 0 0,-7-10 0 0 0,8 14-199 0 0,0-1 1 0 0,-1 1 0 0 0,1 0-1 0 0,-1-1 1 0 0,1 1 0 0 0,-1 0 0 0 0,0 1-1 0 0,1-1 1 0 0,-1 0 0 0 0,0 1-1 0 0,0-1 1 0 0,0 1 0 0 0,-1 0-1 0 0,1 0 1 0 0,0 0 0 0 0,0 1-1 0 0,0-1 1 0 0,-1 1 0 0 0,1 0-1 0 0,0 0 1 0 0,-1 0 0 0 0,1 0-1 0 0,-4 1 1 0 0,-4 2-109 0 0,1 0 0 0 0,-1 1 0 0 0,1 1 0 0 0,0 0 0 0 0,1 0 0 0 0,-1 0 0 0 0,1 2 0 0 0,0-1 0 0 0,-12 11 0 0 0,12-8 0 0 0,1 0 0 0 0,-1 0 0 0 0,1 1 0 0 0,1 0 0 0 0,0 0 0 0 0,-8 16 0 0 0,11-20 0 0 0,1 1 0 0 0,0-1 0 0 0,1 1 0 0 0,-1 0 0 0 0,1 0 0 0 0,1 0 0 0 0,-1 0 0 0 0,1 0 0 0 0,0 0 0 0 0,1 0 0 0 0,0 0 0 0 0,1 12 0 0 0,0-15 0 0 0,0-1 0 0 0,0 1 0 0 0,0-1 0 0 0,0 0 0 0 0,1 1 0 0 0,-1-1 0 0 0,1 0 0 0 0,2 4 0 0 0,7 4 0 0 0,-5-10 0 0 0,-3-1 0 0 0,1 0 0 0 0,1 0 0 0 0,-1 0 0 0 0,1 0 0 0 0,-1 0 0 0 0,0-1 0 0 0,1 1 0 0 0,-1-1 0 0 0,9-3 0 0 0,34-16 0 0 0,-38 16 0 0 0,2-1 0 0 0,0-1 0 0 0,0 0 0 0 0,-1-1 0 0 0,0 0 0 0 0,-1-1 0 0 0,1 0 0 0 0,15-18 0 0 0,-20 21 0 0 0,0-1 0 0 0,-1 0 0 0 0,0-1 0 0 0,0 1 0 0 0,-1-1 0 0 0,0 0 0 0 0,0 1 0 0 0,0-1 0 0 0,-1-1 0 0 0,0 1 0 0 0,0 0 0 0 0,-1-1 0 0 0,0 1 0 0 0,0-9 0 0 0,-1 16 0 0 0,0 1 0 0 0,0-1 0 0 0,0 0 0 0 0,0 0 0 0 0,0 0 0 0 0,0 0 0 0 0,0 0 0 0 0,0 1 0 0 0,0-1 0 0 0,0 0 0 0 0,-1 0 0 0 0,1 0 0 0 0,0 0 0 0 0,0 0 0 0 0,0 0 0 0 0,0 1 0 0 0,0-1 0 0 0,-1 0 0 0 0,1 0 0 0 0,0 0 0 0 0,0 0 0 0 0,0 0 0 0 0,0 0 0 0 0,-1 0 0 0 0,1 0 0 0 0,0 0 0 0 0,0 0 0 0 0,0 0 0 0 0,0 0 0 0 0,-1 0 0 0 0,1 0 0 0 0,0 0 0 0 0,0 0 0 0 0,0 0 0 0 0,0 0 0 0 0,-1 0 0 0 0,1 0 0 0 0,0 0 0 0 0,0 0 0 0 0,0 0 0 0 0,0 0 0 0 0,-1-1 0 0 0,1 1 0 0 0,0 0 0 0 0,0 0 0 0 0,0 0 0 0 0,0 0 0 0 0,0 0 0 0 0,0 0 0 0 0,-1 0 0 0 0,1-1 0 0 0,0 1 0 0 0,0 0 0 0 0,0 0 0 0 0,0 0 0 0 0,0 0 0 0 0,0-1 0 0 0,0 1 0 0 0,0 0 0 0 0,0 0 0 0 0,0 0 0 0 0,0 0 0 0 0,0-1 0 0 0,0 1 0 0 0,0 0 0 0 0,0 0 0 0 0,0 0 0 0 0,0-1 0 0 0,-8 10 0 0 0,1 1 0 0 0,1 0 0 0 0,1 1 0 0 0,-8 17 0 0 0,11-23 0 0 0,0 1 0 0 0,1-1 0 0 0,-1 0 0 0 0,1 1 0 0 0,0-1 0 0 0,1 1 0 0 0,-1-1 0 0 0,1 1 0 0 0,1 9 0 0 0,-1-12 0 0 0,1 0 0 0 0,0 0 0 0 0,0-1 0 0 0,-1 1 0 0 0,2-1 0 0 0,-1 1 0 0 0,0-1 0 0 0,0 1 0 0 0,1-1 0 0 0,-1 0 0 0 0,1 0 0 0 0,0 0 0 0 0,0 1 0 0 0,-1-2 0 0 0,1 1 0 0 0,1 0 0 0 0,-1 0 0 0 0,0-1 0 0 0,0 1 0 0 0,3 1 0 0 0,-2-2 0 0 0,0 0 0 0 0,0 0 0 0 0,0-1 0 0 0,0 1 0 0 0,0 0 0 0 0,1-1 0 0 0,-1 0 0 0 0,0 0 0 0 0,0 0 0 0 0,0 0 0 0 0,1 0 0 0 0,-1-1 0 0 0,0 1 0 0 0,0-1 0 0 0,0 0 0 0 0,5-2 0 0 0,-1 1 0 0 0,-1-1 0 0 0,-1 0 0 0 0,1 0 0 0 0,0 0 0 0 0,-1-1 0 0 0,1 0 0 0 0,-1 0 0 0 0,0 0 0 0 0,6-7 0 0 0,1-3 0 0 0,-1 0 0 0 0,0 0 0 0 0,-1-1 0 0 0,-1-1 0 0 0,0 0 0 0 0,-2 0 0 0 0,1 0 0 0 0,-2-1 0 0 0,7-25 0 0 0,-6 13 0 0 0,-5 21 0 0 0,-5 29 0 0 0,2-19 0 0 0,-1 3 0 0 0,6 10 0 0 0,-2-9 0 0 0,1 1 0 0 0,0-1 0 0 0,6 9 0 0 0,-3-5 0 0 0,-5-7 0 0 0,1-1 0 0 0,-1 1 0 0 0,1-1 0 0 0,-1 0 0 0 0,1 1 0 0 0,0-1 0 0 0,0 0 0 0 0,0 0 0 0 0,4 3 0 0 0,3 3 0 0 0,-7-5 0 0 0,19 18 0 0 0,-13-14 0 0 0,-6-6 0 0 0,-1-1 0 0 0,0 1 0 0 0,0-1 0 0 0,0 1 0 0 0,-1 0 0 0 0,1-1 0 0 0,0 1 0 0 0,-1 0 0 0 0,1-1 0 0 0,0 1 0 0 0,-1 0 0 0 0,1 0 0 0 0,-1 0 0 0 0,1-1 0 0 0,-1 1 0 0 0,0 0 0 0 0,1 0 0 0 0,-1 0 0 0 0,1 1 0 0 0,0 1 0 0 0,0-1 0 0 0,0 1 0 0 0,1 0 0 0 0,-2 0 0 0 0,1 0 0 0 0,0 0 0 0 0,0 0 0 0 0,-1 0 0 0 0,0 0 0 0 0,0 0 0 0 0,0 0 0 0 0,0 0 0 0 0,0 0 0 0 0,-1 4 0 0 0,0-2 0 0 0,-1-1 0 0 0,1 0 0 0 0,-1-1 0 0 0,0 1 0 0 0,0 0 0 0 0,0 0 0 0 0,0-1 0 0 0,-1 1 0 0 0,1-1 0 0 0,-1 0 0 0 0,0 0 0 0 0,-5 4 0 0 0,1 0 0 0 0,2-1-133 0 0,5-4-563 0 0,0-2-258 0 0,0 0-56 0 0,0-12-2061 0 0,3 4 2047 0 0,3-2 0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3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292 175 15663 0 0,'3'-8'1418'0'0,"-1"3"-1220"0"0,-1 0 1 0 0,0 0-1 0 0,0 0 1 0 0,-1 0-1 0 0,1 0 1 0 0,-1 0-1 0 0,0 0 1 0 0,-1 0 0 0 0,1 0-1 0 0,-1 0 1 0 0,0 0-1 0 0,0 0 1 0 0,-1 0-1 0 0,1 1 1 0 0,-1-1 0 0 0,0 0-1 0 0,0 1 1 0 0,-1-1-1 0 0,1 1 1 0 0,-1 0-1 0 0,-4-5 1 0 0,3 4 18 0 0,1 0-1 0 0,-1 1 1 0 0,0 0 0 0 0,0 0 0 0 0,-1 0-1 0 0,1 0 1 0 0,-1 1 0 0 0,0 0 0 0 0,0 0-1 0 0,0 0 1 0 0,0 0 0 0 0,0 1 0 0 0,-1 0-1 0 0,1 0 1 0 0,-1 0 0 0 0,1 1 0 0 0,-1 0-1 0 0,-7-1 1 0 0,6 3-217 0 0,-1 0 0 0 0,1 0 0 0 0,0 0 0 0 0,0 1 0 0 0,0 0 0 0 0,0 1 0 0 0,0-1 0 0 0,-8 5 0 0 0,2 0 0 0 0,1 1 0 0 0,-1 0 0 0 0,-12 10 0 0 0,22-15 0 0 0,0 0 0 0 0,0 0 0 0 0,0 0 0 0 0,0 0 0 0 0,0 0 0 0 0,1 1 0 0 0,-1-1 0 0 0,1 1 0 0 0,0-1 0 0 0,0 1 0 0 0,0 0 0 0 0,1 0 0 0 0,-1 0 0 0 0,1 0 0 0 0,0 0 0 0 0,0 0 0 0 0,0 0 0 0 0,1 1 0 0 0,-1-1 0 0 0,1 0 0 0 0,0 0 0 0 0,0 1 0 0 0,1-1 0 0 0,-1 0 0 0 0,1 0 0 0 0,0 0 0 0 0,0 0 0 0 0,1 1 0 0 0,-1-1 0 0 0,1-1 0 0 0,0 1 0 0 0,0 0 0 0 0,0 0 0 0 0,5 6 0 0 0,37 43 0 0 0,-28-35 0 0 0,-1 1 0 0 0,22 35 0 0 0,-33-47 0 0 0,-1 0 0 0 0,0 0 0 0 0,0 0 0 0 0,-1 1 0 0 0,1-1 0 0 0,-2 0 0 0 0,1 1 0 0 0,-1 0 0 0 0,0-1 0 0 0,0 1 0 0 0,-1 0 0 0 0,-2 13 0 0 0,0-5 0 0 0,-2 0 0 0 0,0-1 0 0 0,0 0 0 0 0,-2 0 0 0 0,-8 17 0 0 0,-3 1 0 0 0,-22 33 0 0 0,32-55 0 0 0,-2 2 0 0 0,-10 21 0 0 0,15-27 0 0 0,4-6 0 0 0,0-1 0 0 0,0 0 0 0 0,0 1 0 0 0,0-1 0 0 0,-1 0 0 0 0,1 0 0 0 0,0 1 0 0 0,0-1 0 0 0,0 0 0 0 0,0 1 0 0 0,0-1 0 0 0,0 0 0 0 0,0 1 0 0 0,0-1 0 0 0,0 0 0 0 0,0 1 0 0 0,0-1 0 0 0,0 1 0 0 0,0-1 0 0 0,0 0 0 0 0,0 1 0 0 0,0-1 0 0 0,0 1 0 0 0,2 7 0 0 0,-2-8 0 0 0,0 1 0 0 0,0-1 0 0 0,0 1 0 0 0,0-1 0 0 0,0 1 0 0 0,0-1 0 0 0,0 1 0 0 0,0-1 0 0 0,1 1 0 0 0,-1-1 0 0 0,0 0 0 0 0,0 1 0 0 0,0-1 0 0 0,0 1 0 0 0,1-1 0 0 0,-1 1 0 0 0,0-1 0 0 0,0 0 0 0 0,1 1 0 0 0,-1-1 0 0 0,0 0 0 0 0,1 1 0 0 0,-1-1 0 0 0,0 0 0 0 0,1 1 0 0 0,-1-1 0 0 0,1 0 0 0 0,-1 0 0 0 0,0 1 0 0 0,1-1 0 0 0,-1 0 0 0 0,1 0 0 0 0,1 1 0 0 0,1 2 0 0 0,2 0 0 0 0,17 0 0 0 0,-8-2 0 0 0,-1-4-23 0 0,20-9-833 0 0,-23 7-1684 0 0,-1-2-3313 0 0,-2 1-1171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2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791 185 10135 0 0,'0'0'231'0'0,"2"-1"29"0"0,-1 0-218 0 0,1 0 0 0 0,-1 1-1 0 0,1-1 1 0 0,0-1 0 0 0,-1 1 0 0 0,0 0 0 0 0,1 0-1 0 0,-1-1 1 0 0,0 1 0 0 0,0 0 0 0 0,1-1 0 0 0,-1 1-1 0 0,0-1 1 0 0,0 0 0 0 0,-1 1 0 0 0,2-4 0 0 0,9-15 2700 0 0,-11 18-1787 0 0,0 2-290 0 0,1-1-121 0 0,29-36 2445 0 0,-20 26-1409 0 0,15-23-1 0 0,-4 9 406 0 0,-10 12-966 0 0,-9 11-864 0 0,3-4-138 0 0,-1 0 55 0 0,-3 4 299 0 0,-1 2 117 0 0,0 0 21 0 0,0 0-66 0 0,-5 7-416 0 0,0-1 1 0 0,0 1 0 0 0,1 0-1 0 0,-1 0 1 0 0,-3 11 0 0 0,-11 16-29 0 0,-7 10 1 0 0,2 0 0 0 0,-24 61 0 0 0,34-69 0 0 0,9-21 0 0 0,0-1 0 0 0,-2 0 0 0 0,-9 17 0 0 0,-69 115 0 0 0,-16 25 0 0 0,70-125 132 0 0,-70 110 399 0 0,48-70-1138 0 0,38-62 607 0 0,-11 22 0 0 0,-17 27 1489 0 0,22-39-1002 0 0,-79 120-471 0 0,26-40-16 0 0,68-104 0 0 0,-16 20 0 0 0,12-18 0 0 0,-12 22 0 0 0,13-22 0 0 0,7-9 0 0 0,0-1 0 0 0,-1 1 0 0 0,2 0 0 0 0,-1 0 0 0 0,0 0 0 0 0,-2 6 0 0 0,1-2 0 0 0,1 1 0 0 0,2 2 0 0 0,3-4 72 0 0,-3-4 299 0 0,0-2 117 0 0,0 0 21 0 0,0 0-66 0 0,0 0-358 0 0,0 0-406 0 0,0 0-154 0 0,0 0-33 0 0,0 0 65 0 0,0 0 154 0 0,0 0-452 0 0,0 0-230 0 0,2-2-1680 0 0,6-6-6558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3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15663 0 0,'0'0'356'0'0,"0"0"50"0"0,6-7 404 0 0,7-6-662 0 0,-10 11 151 0 0,0 0 1 0 0,-1 1-1 0 0,1-1 0 0 0,0 0 1 0 0,1 1-1 0 0,-1-1 0 0 0,0 1 0 0 0,0 0 1 0 0,0 0-1 0 0,1 1 0 0 0,-1-1 0 0 0,0 1 1 0 0,1-1-1 0 0,-1 1 0 0 0,1 0 0 0 0,-1 0 1 0 0,1 1-1 0 0,-1-1 0 0 0,0 1 0 0 0,1-1 1 0 0,-1 1-1 0 0,0 0 0 0 0,0 0 0 0 0,0 1 1 0 0,1-1-1 0 0,4 4 0 0 0,-5-3-112 0 0,-1 1-1 0 0,-1-1 0 0 0,1 1 1 0 0,0-1-1 0 0,0 1 0 0 0,-1 0 1 0 0,0 0-1 0 0,3 5 1 0 0,-1 0 115 0 0,4 7-273 0 0,-2 2-1 0 0,1-1 1 0 0,-2 1 0 0 0,0 0-1 0 0,2 23 1 0 0,-3-27-29 0 0,0-1 0 0 0,0 1 0 0 0,11 22 0 0 0,-2-5 0 0 0,17 53-133 0 0,-28-81-563 0 0,-1-4-258 0 0,0-9-1686 0 0,-1-1-1 0 0,-3-18 0 0 0,1 13 594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3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2 15663 0 0,'0'0'356'0'0,"0"0"50"0"0,0 0 20 0 0,0 0-42 0 0,0 0-112 0 0,0 0 463 0 0,1-2 234 0 0,-11 10 5956 0 0,-48 46-5463 0 0,-188 211-1509 0 0,190-203-1395 0 0,30-37-7821 0 0,26-25 1992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3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13823 0 0,'0'0'315'0'0,"0"0"45"0"0,0 0 21 0 0,0 0-49 0 0,0 0-81 0 0,0 0 481 0 0,9-2 1251 0 0,-8 1-1789 0 0,1 0 1 0 0,-1 0 0 0 0,0-1 0 0 0,0 1 0 0 0,1 0 0 0 0,-1-1 0 0 0,0 1 0 0 0,0 0-1 0 0,0-1 1 0 0,-1 1 0 0 0,1-1 0 0 0,0 1 0 0 0,0-3 0 0 0,9-25 1772 0 0,-8 19-520 0 0,2-2-821 0 0,-1-1 0 0 0,0 1 1 0 0,-1 0-1 0 0,1-25 0 0 0,-14 55-461 0 0,2 1-165 0 0,-7 24 0 0 0,14-35 0 0 0,0 0 0 0 0,0 0 0 0 0,1 0 0 0 0,0 0 0 0 0,0 0 0 0 0,1 10 0 0 0,3-4 0 0 0,1-11 0 0 0,-3-2 0 0 0,0-1 0 0 0,-1 1 0 0 0,0 0 0 0 0,1-1 0 0 0,-1 1 0 0 0,1-1 0 0 0,-1 1 0 0 0,1-1 0 0 0,-1 1 0 0 0,1-1 0 0 0,-1 1 0 0 0,1-1 0 0 0,0 1 0 0 0,-1-1 0 0 0,1 0 0 0 0,0 0 0 0 0,-1 1 0 0 0,1-1 0 0 0,0 0 0 0 0,-1 0 0 0 0,1 1 0 0 0,0-1 0 0 0,-1 0 0 0 0,1 0 0 0 0,0 0 0 0 0,0 0 0 0 0,-1 0 0 0 0,1 0 0 0 0,0 0 0 0 0,-1-1 0 0 0,1 1 0 0 0,0 0 0 0 0,1-1 0 0 0,0 0 0 0 0,2 1-377 0 0,-1-1 0 0 0,0 0 0 0 0,0 0 0 0 0,0 0 0 0 0,0 0 0 0 0,0-1-1 0 0,0 1 1 0 0,0-1 0 0 0,0 0 0 0 0,0 0 0 0 0,-1 0 0 0 0,1 0 0 0 0,-1 0 0 0 0,1-1 0 0 0,-1 1 0 0 0,0-1 0 0 0,0 1 0 0 0,0-1-1 0 0,0 0 1 0 0,-1 0 0 0 0,3-4 0 0 0,-2-2-1159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3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0-180 0 0,0 0 176 0 0,0 0 107 0 0,0 0 22 0 0,0 0 3 0 0,0 0 0 0 0,0 0 0 0 0,0 0 0 0 0,0 0-137 0 0,0 0-576 0 0,0 0-250 0 0,0 0-1312 0 0,0 0-5061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3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0,0 0 234 0 0,0 0 45 0 0,0 0-61 0 0,0 0-288 0 0,2 2-121 0 0,10 4-270 0 0,0-1 0 0 0,0 1 0 0 0,0-2 0 0 0,1 0 0 0 0,-1 0 0 0 0,1-1 1 0 0,0-1-1 0 0,0 0 0 0 0,0-1 0 0 0,16 0 0 0 0,7-5-51 0 0,-27 3-85 0 0,-1 0 0 0 0,1 0 1 0 0,-1 0-1 0 0,0 1 0 0 0,1 1 0 0 0,-1-1 0 0 0,1 1 1 0 0,-1 1-1 0 0,9 2 0 0 0,-14-4 305 0 0,5 2-294 0 0,-8-2-148 0 0,1 0-1 0 0,0 0 1 0 0,0 1-1 0 0,0-1 1 0 0,0 0-1 0 0,-1 0 1 0 0,1 1-1 0 0,0-1 1 0 0,0 1 0 0 0,-1-1-1 0 0,1 0 1 0 0,0 1-1 0 0,-1-1 1 0 0,1 1-1 0 0,-1 0 1 0 0,1-1-1 0 0,0 1 1 0 0,-1-1 0 0 0,1 1-1 0 0,-1 0 1 0 0,0 0-1 0 0,1-1 1 0 0,-1 1-1 0 0,1 0 1 0 0,-1 0-1 0 0,0-1 1 0 0,0 1 0 0 0,1 0-1 0 0,-1 0 1 0 0,0 1-1 0 0,0 1-1 0 0,3 8 1 0 0,-2 1 0 0 0,1 0 0 0 0,-2-1 0 0 0,1 1 0 0 0,-2 0 0 0 0,-1 14 0 0 0,0 7 0 0 0,-3 146 0 0 0,-1-37 0 0 0,-1 78 0 0 0,6-189 0 0 0,0-22 0 0 0,1 0 0 0 0,0 0 0 0 0,0 0 0 0 0,2 13 0 0 0,0-19 0 0 0,0 24 0 0 0,-2-11 72 0 0,0-14 299 0 0,0-2 117 0 0,0 0 21 0 0,0 0-66 0 0,-14-13-278 0 0,6 7-284 0 0,1 0-1 0 0,-1 0 0 0 0,0 1 1 0 0,0 0-1 0 0,-1 0 1 0 0,1 1-1 0 0,-1 0 1 0 0,0 0-1 0 0,0 1 1 0 0,-1 1-1 0 0,1-1 1 0 0,-1 1-1 0 0,-14 0 1 0 0,19 1-793 0 0,0 1 1 0 0,0 0-1 0 0,-10-3 1 0 0,12 2 619 0 0,-17-4-1753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4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15663 0 0,'0'0'356'0'0,"0"0"50"0"0,0 0 20 0 0,0 0-42 0 0,3-1-250 0 0,9-3-49 0 0,-10 3 280 0 0,7-4 594 0 0,-8 5-872 0 0,0 0 0 0 0,-1 0 0 0 0,1-1 1 0 0,-1 1-1 0 0,1 0 0 0 0,0 0 0 0 0,-1-1 1 0 0,1 1-1 0 0,-1 0 0 0 0,1-1 0 0 0,0 1 0 0 0,-1-1 1 0 0,1 1-1 0 0,-1-1 0 0 0,1 1 0 0 0,0-1 1 0 0,19-6 2809 0 0,3 2-2426 0 0,0 0 0 0 0,1 1 0 0 0,32 0-1 0 0,6-2 56 0 0,-54 5-526 0 0,-4 1 0 0 0,0-1 0 0 0,0 1 0 0 0,0 0 0 0 0,-1 0 0 0 0,8 1 0 0 0,10 2 0 0 0,-19-2-185 0 0,-6 2-272 0 0,-8 2-684 0 0,-4-4-877 0 0,5-1-3355 0 0,0 1-1709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4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13823 0 0,'0'0'630'0'0,"0"0"-13"0"0,1 2-393 0 0,0-1-34 0 0,0 0 1 0 0,0 1-1 0 0,0-1 0 0 0,0 0 1 0 0,0 1-1 0 0,0-1 1 0 0,0 0-1 0 0,0 0 0 0 0,1 0 1 0 0,-1 0-1 0 0,0 0 0 0 0,1 0 1 0 0,-1 0-1 0 0,1-1 1 0 0,-1 1-1 0 0,1 0 0 0 0,-1-1 1 0 0,1 0-1 0 0,0 1 1 0 0,-1-1-1 0 0,1 0 0 0 0,-1 1 1 0 0,1-1-1 0 0,0 0 0 0 0,-1 0 1 0 0,1 0-1 0 0,0-1 1 0 0,1 1-1 0 0,7-2 762 0 0,0 0 0 0 0,0-1 0 0 0,15-6-1 0 0,1-1-178 0 0,8 4-601 0 0,-33 6-281 0 0,8-2-6820 0 0,-9 2-1033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5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3 271 8287 0 0,'0'0'191'0'0,"0"0"26"0"0,0 0 9 0 0,0 2 110 0 0,1 8 438 0 0,-1 18 5322 0 0,-1-27-5141 0 0,1-1-290 0 0,0 0-121 0 0,0 0-28 0 0,0 0-4 0 0,0 0 0 0 0,0 8 227 0 0,0-7 6249 0 0,-1-8-6989 0 0,0 0 1 0 0,0 0-1 0 0,1 0 1 0 0,0 0-1 0 0,0 0 1 0 0,1 0-1 0 0,2-11 1 0 0,1 2 165 0 0,0 0 0 0 0,8-18-1 0 0,-4 15 145 0 0,1 0 0 0 0,21-32 0 0 0,-23 41-211 0 0,0 0 0 0 0,1 0 1 0 0,0 1-1 0 0,1 0 0 0 0,0 1 1 0 0,11-9-1 0 0,-16 14-98 0 0,0 0 0 0 0,0 0 0 0 0,1 1 0 0 0,-1-1 0 0 0,1 1 0 0 0,-1 0 0 0 0,1 0 0 0 0,0 1 0 0 0,0-1 0 0 0,0 1 0 0 0,5 0 0 0 0,0 2 0 0 0,-8-1 0 0 0,0 1 0 0 0,1-1 0 0 0,-1 1 0 0 0,0 0 0 0 0,0 0 0 0 0,0 0 0 0 0,0 0 0 0 0,0 0 0 0 0,0 0 0 0 0,0 1 0 0 0,0-1 0 0 0,0 1 0 0 0,0-1 0 0 0,-1 1 0 0 0,1 0 0 0 0,-1 0 0 0 0,1-1 0 0 0,-1 1 0 0 0,0 0 0 0 0,0 0 0 0 0,1 0 0 0 0,-1 1 0 0 0,-1-1 0 0 0,1 0 0 0 0,1 3 0 0 0,0 0 0 0 0,0 3 0 0 0,1-1 0 0 0,-1 1 0 0 0,0 0 0 0 0,-1 0 0 0 0,0 0 0 0 0,0 0 0 0 0,-1 0 0 0 0,0 0 0 0 0,0 0 0 0 0,-1-1 0 0 0,0 1 0 0 0,-2 9 0 0 0,-3 5 0 0 0,-1 0 0 0 0,-19 39 0 0 0,25-60 0 0 0,2-8 0 0 0,3-9 0 0 0,-1 8 0 0 0,1-1 0 0 0,0 1 0 0 0,1 0 0 0 0,0 0 0 0 0,9-12 0 0 0,34-32 0 0 0,-23 27 0 0 0,-19 18 0 0 0,2 0 0 0 0,-1 1 0 0 0,1 0 0 0 0,0 0 0 0 0,0 1 0 0 0,0 0 0 0 0,1 1 0 0 0,0-1 0 0 0,0 2 0 0 0,0-1 0 0 0,16-3 0 0 0,-22 6 0 0 0,1 0 0 0 0,10 6 0 0 0,-1 2 0 0 0,-10-3 0 0 0,-2-1 0 0 0,2 1 0 0 0,-1 0 0 0 0,0 0 0 0 0,0 0 0 0 0,0 0 0 0 0,-1 0 0 0 0,1 0 0 0 0,-1 1 0 0 0,0-1 0 0 0,0 0 0 0 0,0 1 0 0 0,-1-1 0 0 0,0 1 0 0 0,1-1 0 0 0,-2 1 0 0 0,0 5 0 0 0,-1 8 0 0 0,-2-1 0 0 0,-9 28 0 0 0,6-19 0 0 0,4-14-21 0 0,2-7-17 0 0,0-1 0 0 0,0 0 0 0 0,0 0 0 0 0,0 0 0 0 0,-1 0 0 0 0,1 0 0 0 0,-1 0 0 0 0,0-1 0 0 0,-5 7 0 0 0,7-9-437 0 0,0-1-33 0 0,0 0-140 0 0,0 0-572 0 0,0 0-253 0 0,1-10-6662 0 0,-2-1 867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5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0,1 0-136 0 0,33 3 3879 0 0,-19 0-3231 0 0,0 1 0 0 0,0 1 0 0 0,16 6 0 0 0,-22-7-785 0 0,-1 1 1 0 0,0-1-1 0 0,0 1 1 0 0,-1 1-1 0 0,1 0 0 0 0,-1 0 1 0 0,10 11-1 0 0,-4-1 196 0 0,0 0 1 0 0,13 23-1 0 0,-22-32-344 0 0,0 1 0 0 0,5 16 0 0 0,6 11 0 0 0,-5-15 0 0 0,-6-12 0 0 0,0-1 0 0 0,0 0 0 0 0,1 1 0 0 0,0-1 0 0 0,1-1 0 0 0,8 9 0 0 0,12 11 0 0 0,-2-9 0 0 0,-22-16 0 0 0,-1 0 0 0 0,-1-1 0 0 0,1 0 0 0 0,-1 1 0 0 0,1-1 0 0 0,-1 0 0 0 0,1 1 0 0 0,-1-1 0 0 0,1 1 0 0 0,-1-1 0 0 0,1 1 0 0 0,-1-1 0 0 0,0 1 0 0 0,1-1 0 0 0,-1 1 0 0 0,0-1 0 0 0,1 1 0 0 0,-1-1 0 0 0,0 1 0 0 0,0 0 0 0 0,1-1 0 0 0,-1 1 0 0 0,0 1 0 0 0,4 16 0 0 0,4 40 0 0 0,-8-58 0 0 0,0 0 0 0 0,0 1 0 0 0,0-1 0 0 0,0 0 0 0 0,0 0 0 0 0,0 0 0 0 0,0 1 0 0 0,0-1 0 0 0,0 0 0 0 0,0 0 0 0 0,0 1 0 0 0,0-1 0 0 0,1 0 0 0 0,-1 0 0 0 0,0 0 0 0 0,0 1 0 0 0,0-1 0 0 0,0 0 0 0 0,0 0 0 0 0,0 0 0 0 0,1 0 0 0 0,-1 1 0 0 0,0-1 0 0 0,0 0 0 0 0,0 0 0 0 0,0 0 0 0 0,1 0 0 0 0,-1 0 0 0 0,0 0 0 0 0,0 1 0 0 0,1-1 0 0 0,3-5 0 0 0,3-10 0 0 0,-6 14 0 0 0,0-3-627 0 0,0 0 1 0 0,0 0-1 0 0,0-1 0 0 0,-1 1 0 0 0,1 0 1 0 0,-1 0-1 0 0,0-1 0 0 0,0 1 1 0 0,-1 0-1 0 0,1-1 0 0 0,-1 1 0 0 0,0 0 1 0 0,0 0-1 0 0,0-1 0 0 0,-1 1 1 0 0,1 0-1 0 0,-1 0 0 0 0,0 1 0 0 0,0-1 1 0 0,-5-6-1 0 0,5 8-1932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5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13823 0 0,'0'0'315'0'0,"0"0"45"0"0,0 0 21 0 0,0 0-49 0 0,-1 0-220 0 0,-3 0 39 0 0,3 0 569 0 0,-3 0-180 0 0,-1 1 0 0 0,1 0 0 0 0,0 0-1 0 0,0 0 1 0 0,-1 0 0 0 0,1 1 0 0 0,0 0 0 0 0,0-1 0 0 0,0 1 0 0 0,-4 4-1 0 0,-5 3 2203 0 0,-18 15-1 0 0,-47 43-2741 0 0,41-31 0 0 0,30-28 0 0 0,0 0 0 0 0,-1-1 0 0 0,0 0 0 0 0,-17 12 0 0 0,18-14-161 0 0,-12 7-930 0 0,18-14-959 0 0,0-3 944 0 0,1 2-5298 0 0,2-5-864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2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90 8287 0 0,'0'0'191'0'0,"0"0"26"0"0,0 0 9 0 0,0 0 42 0 0,0 0 158 0 0,0 0 72 0 0,0 0 12 0 0,0 0-381 0 0,0-1-1 0 0,0 1 0 0 0,0 0 0 0 0,0-1 0 0 0,-1 1 1 0 0,1-1-1 0 0,0 1 0 0 0,0-1 0 0 0,0 1 0 0 0,0 0 1 0 0,0-1-1 0 0,0 1 0 0 0,0-1 0 0 0,0 1 0 0 0,0-1 1 0 0,0 1-1 0 0,1-1 0 0 0,-1 0 0 0 0,0 1-44 0 0,1 0 0 0 0,-1-1 1 0 0,0 1-1 0 0,1 0 0 0 0,-1-1 0 0 0,0 1 0 0 0,0-1 0 0 0,1 1 0 0 0,-1 0 0 0 0,0-1 0 0 0,0 1 0 0 0,0-1 0 0 0,0 1 1 0 0,1 0-1 0 0,-1-1 0 0 0,0 1 0 0 0,0-1 0 0 0,0 1 0 0 0,0-1 0 0 0,0 1 0 0 0,0-1 0 0 0,0 1 0 0 0,0-1 0 0 0,0 1 1 0 0,-1 0-1 0 0,1-1 0 0 0,0 1 0 0 0,0-1 0 0 0,0 1 0 0 0,0-1 0 0 0,-1 1 0 0 0,1 0 0 0 0,0-1 0 0 0,0 1 0 0 0,-1 0 1 0 0,1-1-1 0 0,0 1 0 0 0,-1 0 0 0 0,1-1 0 0 0,0 1 0 0 0,-1 0 0 0 0,1 0 0 0 0,-1-1 0 0 0,6-2 671 0 0,-3 4 5305 0 0,-1 6-5874 0 0,-2 1 0 0 0,1-1 0 0 0,-1 0 0 0 0,0 1 1 0 0,-1-1-1 0 0,1 0 0 0 0,-2 0 0 0 0,-2 7 0 0 0,-3 13 132 0 0,5-19-318 0 0,0 1 0 0 0,-1-1 0 0 0,-7 13 0 0 0,7-15 0 0 0,1 0 0 0 0,-1 0 0 0 0,2 0 0 0 0,-1 1 0 0 0,1-1 0 0 0,-1 1 0 0 0,-1 12 0 0 0,4-13 0 0 0,-1 0 0 0 0,0 0 0 0 0,0 0 0 0 0,-1 0 0 0 0,0 0 0 0 0,0 0 0 0 0,0-1 0 0 0,-5 10 0 0 0,5-12 6 0 0,1 0-1 0 0,-1 0 1 0 0,1 1-1 0 0,0-1 1 0 0,0 0-1 0 0,1 1 1 0 0,-1-1-1 0 0,1 1 1 0 0,-1-1 0 0 0,1 0-1 0 0,0 1 1 0 0,1 4-1 0 0,-1-6 366 0 0,0-2 117 0 0,0 0 21 0 0,0 0-66 0 0,1-15-278 0 0,2 7-165 0 0,2-23 0 0 0,-5 29 0 0 0,0 0 0 0 0,0 1 0 0 0,1-1 0 0 0,-1 1 0 0 0,1-1 0 0 0,-1 1 0 0 0,1 0 0 0 0,0-1 0 0 0,-1 1 0 0 0,1-1 0 0 0,0 1 0 0 0,2-2 0 0 0,-2 2 0 0 0,-1 0 0 0 0,1 0 0 0 0,0-1 0 0 0,0 1 0 0 0,0 0 0 0 0,-1 0 0 0 0,1-1 0 0 0,-1 1 0 0 0,1-1 0 0 0,-1 1 0 0 0,1 0 0 0 0,-1-1 0 0 0,0 1 0 0 0,0-3 0 0 0,0 2 0 0 0,0 0 0 0 0,0 0 0 0 0,0 1 0 0 0,0-1 0 0 0,0 0 0 0 0,0 1 0 0 0,1-1 0 0 0,-1 0 0 0 0,0 1 0 0 0,1-1 0 0 0,-1 1 0 0 0,1-1 0 0 0,0 1 0 0 0,0-1 0 0 0,-1 1 0 0 0,2-2 0 0 0,0-1 0 0 0,0 0 0 0 0,-1 0 0 0 0,1 1 0 0 0,-1-1 0 0 0,1-6 0 0 0,6-17 0 0 0,10-11 0 0 0,15-47 0 0 0,-30 51 72 0 0,-2 27 334 0 0,-1 6-337 0 0,0 0 0 0 0,0 0-1 0 0,1 0 1 0 0,-1 0 0 0 0,0 0-1 0 0,0 0 1 0 0,1 1 0 0 0,-1-1 0 0 0,0 0-1 0 0,1 0 1 0 0,-1 0 0 0 0,0 1-1 0 0,2-2 1 0 0,-1 1 374 0 0,-1 2-294 0 0,7 10-132 0 0,-6-9-17 0 0,0-1 0 0 0,0 1 0 0 0,0-1 0 0 0,0 1 0 0 0,0-1 0 0 0,-1 1 0 0 0,1 0 0 0 0,0-1 0 0 0,-1 1 0 0 0,1 0-1 0 0,-1-1 1 0 0,0 1 0 0 0,0 0 0 0 0,0 0 0 0 0,0 2 0 0 0,1 0 0 0 0,-1-1 0 0 0,1 0 0 0 0,0 0 0 0 0,0 1 0 0 0,0-1 0 0 0,0 0 0 0 0,0 0 0 0 0,1 0 0 0 0,-1-1 0 0 0,4 6 0 0 0,7 14 0 0 0,-3 0 0 0 0,-6-16 0 0 0,0 0 0 0 0,-1 0 0 0 0,1 1 0 0 0,-2-1 0 0 0,1 0 0 0 0,0 1 0 0 0,-1 0 0 0 0,0 9 0 0 0,-1-14 0 0 0,0 0 0 0 0,-1 0 0 0 0,1 1 0 0 0,0-1 0 0 0,0 0 0 0 0,1 0 0 0 0,-1 1 0 0 0,0-1 0 0 0,1 0 0 0 0,-1 0 0 0 0,1 0 0 0 0,0 1 0 0 0,0-1 0 0 0,0 0 0 0 0,0 0 0 0 0,0 0 0 0 0,0 0 0 0 0,0-1 0 0 0,1 1 0 0 0,-1 0 0 0 0,4 3 0 0 0,-4-5 0 0 0,5 7 0 0 0,1 0 0 0 0,-1 0 0 0 0,0 0 0 0 0,-1 0 0 0 0,0 1 0 0 0,8 14 0 0 0,-11-10 0 0 0,-2-11 0 0 0,0 0 0 0 0,0 0 0 0 0,0 0 0 0 0,0 0 0 0 0,0 0 0 0 0,0 0 0 0 0,0 0 0 0 0,1 0 0 0 0,-1-1 0 0 0,0 1 0 0 0,1 0 0 0 0,-1 0 0 0 0,1 0 0 0 0,-1 0 0 0 0,1-1 0 0 0,-1 1 0 0 0,1 0 0 0 0,0-1 0 0 0,-1 1 0 0 0,1 0 0 0 0,0-1 0 0 0,-1 1 0 0 0,1-1 0 0 0,0 1 0 0 0,0-1 0 0 0,0 1 0 0 0,1 0 0 0 0,6 2 0 0 0,0 0 0 0 0,1 0 0 0 0,0-1 0 0 0,0 0 0 0 0,-1-1 0 0 0,1 0 0 0 0,0 0 0 0 0,0-1 0 0 0,0 0 0 0 0,0 0 0 0 0,0-1 0 0 0,15-3 0 0 0,-21 3 0 0 0,0 0 0 0 0,0 0 0 0 0,0-1 0 0 0,1 1 0 0 0,-1-1 0 0 0,-1 1 0 0 0,1-1 0 0 0,0 0 0 0 0,0 0 0 0 0,-1 0 0 0 0,4-4 0 0 0,1-2 0 0 0,0-1 0 0 0,6-10 0 0 0,-10 14 0 0 0,-2 4 0 0 0,0-1 0 0 0,0 0 0 0 0,0 0 0 0 0,-1 1 0 0 0,1-1 0 0 0,-1 0 0 0 0,1 0 0 0 0,-1 0 0 0 0,0 0 0 0 0,0 1 0 0 0,0-5 0 0 0,2-12 0 0 0,15-42 0 0 0,12-26 0 0 0,6-13 0 0 0,-28 82 0 0 0,-7 17 0 0 0,0-1 0 0 0,0 1 0 0 0,0 0 0 0 0,0 0 0 0 0,0 0 0 0 0,0 0 0 0 0,0 0 0 0 0,0 0 0 0 0,0 0 0 0 0,0 0 0 0 0,0 0 0 0 0,0-1 0 0 0,0 1 0 0 0,0 0 0 0 0,0 0 0 0 0,0 0 0 0 0,0 0 0 0 0,0 0 0 0 0,0 0 0 0 0,0 0 0 0 0,0 0 0 0 0,1 0 0 0 0,-1 0 0 0 0,0 0 0 0 0,0-1 0 0 0,0 1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0 0 0 0,1 1 0 0 0,-1-1 0 0 0,0 0 0 0 0,3 8 0 0 0,3 16 0 0 0,-6-21 0 0 0,2 1 0 0 0,-1-3 0 0 0,-1-1 0 0 0,1 1 0 0 0,-1 0 0 0 0,1 0 0 0 0,-1 0 0 0 0,0 0 0 0 0,0 0 0 0 0,1 0 0 0 0,-1 0 0 0 0,0 0 0 0 0,0 0 0 0 0,0 0 0 0 0,0 0 0 0 0,0 2 0 0 0,-2 6 0 0 0,-4-4-64 0 0,5-4-273 0 0,-1 0-204 0 0,-1 0 1 0 0,1 0-1 0 0,0 0 1 0 0,-1-1-1 0 0,1 1 1 0 0,-1-1-1 0 0,-4 1 1 0 0,-4-2-984 0 0,0 3-11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5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27 208 8287 0 0,'0'0'382'0'0,"0"0"-8"0"0,-7 2-226 0 0,-8 0 9591 0 0,10-2-5766 0 0,5 0-3461 0 0,0 0 0 0 0,0 0 0 0 0,5-1 232 0 0,-2-1-663 0 0,15-1 294 0 0,21 2 1585 0 0,91-15-796 0 0,-19 0-264 0 0,55-4-900 0 0,-131 16 0 0 0,9-1 0 0 0,0-2 0 0 0,43-12 0 0 0,-38 7 632 0 0,1 2-1 0 0,82-4 1 0 0,-86 10-479 0 0,41-3-153 0 0,-15 1 0 0 0,92-18 0 0 0,-124 16 0 0 0,-8 2 0 0 0,42-15 0 0 0,-65 18 0 0 0,-1 0 0 0 0,0 4 0 0 0,-3 6 0 0 0,-5 0 0 0 0,0-6-3 0 0,0-1 0 0 0,0 1 0 0 0,0-1 0 0 0,0 0 0 0 0,0 1 0 0 0,0-1 0 0 0,0 1 0 0 0,0-1 0 0 0,0 0 0 0 0,-1 1 0 0 0,1-1 0 0 0,0 0 1 0 0,0 1-1 0 0,0-1 0 0 0,-1 0 0 0 0,1 1 0 0 0,0-1 0 0 0,0 0 0 0 0,-1 1 0 0 0,1-1 0 0 0,0 0 0 0 0,-1 0 0 0 0,1 1 0 0 0,0-1 0 0 0,-1 0 0 0 0,1 0 0 0 0,0 0 0 0 0,-1 0 0 0 0,1 1 0 0 0,0-1 0 0 0,-1 0 0 0 0,1 0 0 0 0,-1 0 0 0 0,1 0 0 0 0,0 0 0 0 0,-1 0 0 0 0,1 0 1 0 0,-1 0-1 0 0,1 0-15 0 0,-15 3-1998 0 0,4-3-6703 0 0,2-3-269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5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67 214 11975 0 0,'0'0'267'0'0,"0"0"42"0"0,0 0 17 0 0,-2 2-28 0 0,-16 18 1246 0 0,17-19-964 0 0,1-1 286 0 0,-15 10 3308 0 0,13-9-3661 0 0,0 0-1 0 0,0 0 0 0 0,0 0 1 0 0,0 0-1 0 0,0 0 0 0 0,0 0 1 0 0,0-1-1 0 0,0 1 0 0 0,0-1 1 0 0,-3 1-1 0 0,4-1 0 0 0,1 0 0 0 0,0 0-68 0 0,-5-15-272 0 0,5 10-108 0 0,0 0 0 0 0,1 0 0 0 0,-1 0 0 0 0,1 0 0 0 0,0 0 0 0 0,1 0 0 0 0,-1 0 0 0 0,1 0 0 0 0,0 1 0 0 0,0-1 0 0 0,0 1 0 0 0,1-1 0 0 0,-1 1 0 0 0,1 0 0 0 0,5-6 0 0 0,5-5 277 0 0,0 1 1 0 0,25-20-1 0 0,-21 19-341 0 0,-7 5 0 0 0,2 0 0 0 0,-1 1 0 0 0,1 0 0 0 0,1 1 0 0 0,0 0 0 0 0,25-11 0 0 0,-25 16 0 0 0,-9 5 0 0 0,-2-1 0 0 0,-1-1 0 0 0,0 0 0 0 0,1 1 0 0 0,-1-1 0 0 0,0 1 0 0 0,1-1 0 0 0,-1 1 0 0 0,0-1 0 0 0,1 1 0 0 0,-1 0 0 0 0,0 0 0 0 0,0 0 0 0 0,0-1 0 0 0,0 1 0 0 0,0 0 0 0 0,0 0 0 0 0,0 1 0 0 0,0-1 0 0 0,0 0 0 0 0,0 0 0 0 0,-1 0 0 0 0,1 0 0 0 0,0 1 0 0 0,-1-1 0 0 0,1 0 0 0 0,-1 1 0 0 0,0-1 0 0 0,1 0 0 0 0,-1 3 0 0 0,2 0 0 0 0,-1 4 0 0 0,1-1 0 0 0,-1 1 0 0 0,0-1 0 0 0,0 1 0 0 0,-1-1 0 0 0,-1 13 0 0 0,-7 45 0 0 0,7-61 0 0 0,28-34 0 0 0,15-23 0 0 0,-32 39 0 0 0,0 1 0 0 0,1 0 0 0 0,1 0 0 0 0,0 1 0 0 0,17-13 0 0 0,-29 25 0 0 0,1-1 0 0 0,-1 1 0 0 0,0 0 0 0 0,1 0 0 0 0,-1-1 0 0 0,0 1 0 0 0,1 0 0 0 0,-1 0 0 0 0,0 0 0 0 0,1 0 0 0 0,-1 0 0 0 0,0-1 0 0 0,1 1 0 0 0,-1 0 0 0 0,1 0 0 0 0,-1 0 0 0 0,0 0 0 0 0,1 0 0 0 0,-1 0 0 0 0,1 0 0 0 0,0 1 0 0 0,0 0 0 0 0,0 0 0 0 0,0 0 0 0 0,0 0 0 0 0,0 0 0 0 0,0 0 0 0 0,0 0 0 0 0,0 0 0 0 0,0 1 0 0 0,-1-1 0 0 0,1 0 0 0 0,-1 0 0 0 0,1 1 0 0 0,-1-1 0 0 0,1 0 0 0 0,-1 1 0 0 0,0-1 0 0 0,1 0 0 0 0,-1 1 0 0 0,0-1 0 0 0,0 2 0 0 0,0 32 0 0 0,-2-14 0 0 0,-8 34 0 0 0,5-33 0 0 0,-2 26 0 0 0,6-41 0 0 0,-2 14 0 0 0,4-15-64 0 0,-1-4-273 0 0,0-2-138 0 0,0 0-33 0 0,13-15-2833 0 0,-7 6 1048 0 0,-1-1-3549 0 0,0 1-1426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5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0,0 0-269 0 0,0 0 138 0 0,0 0 97 0 0,0 0 21 0 0,0 0 3 0 0,0 0 0 0 0,0 0 0 0 0,1 0 0 0 0,7 3-96 0 0,12 8-224 0 0,73 36 739 0 0,-91-45-857 0 0,0 0 1 0 0,0 1-1 0 0,-1-1 1 0 0,1 1-1 0 0,-1 0 1 0 0,1-1-1 0 0,-1 1 1 0 0,0 0-1 0 0,0 0 1 0 0,-1-1-1 0 0,1 1 1 0 0,0 0-1 0 0,-1 0 1 0 0,0 5-1 0 0,0 1-74 0 0,-2 0 0 0 0,1 0 0 0 0,-2 0 0 0 0,1 0 0 0 0,-1-1 0 0 0,0 1 0 0 0,-8 14 0 0 0,9-21 0 0 0,0 0 0 0 0,-7 16 0 0 0,7-10 0 0 0,1-8 0 0 0,1 1 0 0 0,0-1 0 0 0,0 0 0 0 0,-1 1 0 0 0,1-1 0 0 0,0 1 0 0 0,0-1 0 0 0,0 1 0 0 0,0-1 0 0 0,0 1 0 0 0,-1-1 0 0 0,1 0 0 0 0,0 1 0 0 0,0-1 0 0 0,0 1 0 0 0,0-1 0 0 0,0 1 0 0 0,1-1 0 0 0,-1 1 0 0 0,0-1 0 0 0,0 1 0 0 0,0-1 0 0 0,0 0 0 0 0,0 1 0 0 0,1-1 0 0 0,-1 1 0 0 0,0-1 0 0 0,0 0 0 0 0,1 1 0 0 0,-1-1 0 0 0,0 1 0 0 0,0-1 0 0 0,1 0 0 0 0,0 1 0 0 0,-1 0 0 0 0,2 1 0 0 0,0 0 0 0 0,0-1 0 0 0,0 1 0 0 0,0 0 0 0 0,0 0 0 0 0,0-1 0 0 0,1 1 0 0 0,-1-1 0 0 0,1 0 0 0 0,-1 0 0 0 0,1 0 0 0 0,-1 0 0 0 0,1 0 0 0 0,4 1 0 0 0,-6-2 0 0 0,2 1 0 0 0,21 4 0 0 0,-21-3 0 0 0,-2-2 0 0 0,-1 0 0 0 0,1 0 0 0 0,0 1 0 0 0,0-1 0 0 0,-1 0 0 0 0,1 0 0 0 0,0 0 0 0 0,0 0 0 0 0,-1 0 0 0 0,1 0 0 0 0,0 0 0 0 0,0 0 0 0 0,-1 0 0 0 0,1 0 0 0 0,0 0 0 0 0,0 0 0 0 0,-1-1 0 0 0,2 1 0 0 0,12-5-2103 0 0,7-8-6092 0 0,-13 7-155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5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15663 0 0,'0'0'719'0'0,"0"0"-20"0"0,1-5 349 0 0,1 3 6286 0 0,5 0-6886 0 0,-1 0 0 0 0,1 0 0 0 0,0 0 0 0 0,0 1 0 0 0,0 0 0 0 0,0 1 0 0 0,9 0 0 0 0,-7-1-280 0 0,0 0 1 0 0,16-4-1 0 0,1 0-57 0 0,16-4-111 0 0,-2 2 0 0 0,-13 6 0 0 0,-20 0-133 0 0,-6 0-563 0 0,-1 1-258 0 0,0 0-56 0 0,0 0-149 0 0,0 0-573 0 0,0 0-253 0 0,0 0-1075 0 0,0 0-4107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5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13823 0 0,'-1'1'315'0'0,"1"0"-288"0"0,0-1 0 0 0,0 1 0 0 0,0-1 0 0 0,0 1 0 0 0,0 0 0 0 0,0-1 0 0 0,-1 1 0 0 0,1-1 0 0 0,0 1 0 0 0,0-1 0 0 0,-1 1 0 0 0,1-1 0 0 0,0 1 0 0 0,-1-1 0 0 0,1 0 0 0 0,0 1 0 0 0,-1-1 0 0 0,0 1 0 0 0,-1 1 57 0 0,0 0 0 0 0,1 0 0 0 0,-1 0 0 0 0,0 0 0 0 0,1 0 0 0 0,-1 0 0 0 0,0 3 0 0 0,-2 5 284 0 0,3-9-151 0 0,1 0-1 0 0,0 0 0 0 0,-1-1 1 0 0,1 1-1 0 0,0 0 0 0 0,-1 0 0 0 0,1 0 1 0 0,-1-1-1 0 0,1 1 0 0 0,-1 0 1 0 0,0 0-1 0 0,1-1 0 0 0,-1 1 0 0 0,0-1 1 0 0,1 1-1 0 0,-1-1 0 0 0,-1 1 1 0 0,2 0-114 0 0,0-1 0 0 0,0 0 0 0 0,-1 0 1 0 0,1 0-1 0 0,0 0 0 0 0,-1 0 0 0 0,1 0 1 0 0,0 1-1 0 0,0-1 0 0 0,0 0 0 0 0,-1 0 1 0 0,1 0-1 0 0,0 1 0 0 0,0-1 1 0 0,0 0-1 0 0,-1 0 0 0 0,1 1 0 0 0,0-1 1 0 0,0 0-1 0 0,0 0 0 0 0,0 1 0 0 0,0-1 1 0 0,0 0-1 0 0,-1 1 0 0 0,1-1 0 0 0,0 0 1 0 0,0 1-1 0 0,0-1 0 0 0,0 0 0 0 0,0 0 1 0 0,0 1-1 0 0,0-1 0 0 0,0 0 1 0 0,0 1-1 0 0,1-1 0 0 0,-1 0 0 0 0,0 0 1 0 0,0 1-1 0 0,0-1 0 0 0,1 1 36 0 0,0 0 0 0 0,0 0 1 0 0,0 0-1 0 0,0 0 0 0 0,0-1 0 0 0,0 1 0 0 0,0 0 0 0 0,0-1 0 0 0,0 1 1 0 0,2 0-1 0 0,3 1-46 0 0,0 0 0 0 0,0 0 0 0 0,10 1 0 0 0,-4-3 398 0 0,1 1 0 0 0,-1-2 0 0 0,0 0 0 0 0,0 0 0 0 0,0-1 0 0 0,15-5 0 0 0,3 3 117 0 0,-29 4-829 0 0,1 0 0 0 0,0 0 0 0 0,-1-1 0 0 0,1 1 1 0 0,-1 0-1 0 0,1-1 0 0 0,-1 1 0 0 0,1-1 0 0 0,-1 0 0 0 0,1 0 0 0 0,-1 1 0 0 0,0-1 0 0 0,2-1 0 0 0,7-4-2297 0 0,-10 6 473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5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 11975 0 0,'0'0'267'0'0,"0"0"-194"0"0,-1 0 0 0 0,1 0 1 0 0,0 0-1 0 0,-1 0 0 0 0,1 0 0 0 0,0 0 1 0 0,0 0-1 0 0,-1 0 0 0 0,1 0 0 0 0,0-1 1 0 0,-1 1-1 0 0,1 0 0 0 0,0 0 0 0 0,0 0 0 0 0,-1 0 1 0 0,1-1-1 0 0,0 1 0 0 0,0 0 0 0 0,-1 0 1 0 0,1 0-1 0 0,0-1 0 0 0,0 1 0 0 0,0 0 0 0 0,0 0 1 0 0,-1-1-1 0 0,3-1 556 0 0,5-4 806 0 0,1 1 0 0 0,-1-1 0 0 0,1 1-1 0 0,15-7 1 0 0,-19 10-1234 0 0,0 1 0 0 0,1 0-1 0 0,-1 0 1 0 0,0 0 0 0 0,0 1-1 0 0,1-1 1 0 0,-1 1 0 0 0,0 0-1 0 0,1 0 1 0 0,-1 0-1 0 0,0 1 1 0 0,1 0 0 0 0,-1-1-1 0 0,8 4 1 0 0,-11-3-160 0 0,0 0-1 0 0,1-1 0 0 0,-1 1 1 0 0,1 0-1 0 0,-1 0 1 0 0,0 1-1 0 0,0-1 0 0 0,0 0 1 0 0,0 0-1 0 0,0 0 1 0 0,0 1-1 0 0,0-1 0 0 0,0 1 1 0 0,0-1-1 0 0,0 3 1 0 0,11 27 233 0 0,-8-18 344 0 0,40 116 392 0 0,-32-91-903 0 0,-4-6-107 0 0,-6-22 0 0 0,1 0 0 0 0,0 0 0 0 0,6 13 0 0 0,-5-14 0 0 0,-1 1 0 0 0,1 0 0 0 0,-2-1 0 0 0,0 1 0 0 0,0 1 0 0 0,0 11 0 0 0,-1-12 0 0 0,0-1 0 0 0,1 0 0 0 0,-1 1 0 0 0,2-1 0 0 0,-1 0 0 0 0,1 0 0 0 0,7 13 0 0 0,-7-15 0 0 0,1-1 0 0 0,-2 1 0 0 0,1 0 0 0 0,2 10 0 0 0,-1-3 0 0 0,-2-9 0 0 0,-6-9 0 0 0,-8-25-1625 0 0,12 27 1415 0 0,0 1-1 0 0,-1-1 1 0 0,1 1-1 0 0,-1-1 1 0 0,1 1-1 0 0,-1-1 1 0 0,0 1-1 0 0,0-1 0 0 0,1 1 1 0 0,-1-1-1 0 0,0 1 1 0 0,0 0-1 0 0,-1 0 1 0 0,1 0-1 0 0,0 0 1 0 0,0-1-1 0 0,0 1 0 0 0,-2 0 1 0 0,-9-6-1822 0 0,4 1-15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5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31 17503 0 0,'1'-1'399'0'0,"11"-5"327"0"0,-12 5-549 0 0,1 1 0 0 0,0 0 0 0 0,-1 0-1 0 0,1-1 1 0 0,-1 1 0 0 0,1 0 0 0 0,0-1 0 0 0,-1 1 0 0 0,1 0-1 0 0,-1-1 1 0 0,1 1 0 0 0,-1-1 0 0 0,1 1 0 0 0,-1-1 0 0 0,0 1-1 0 0,1-1 1 0 0,-1 1 0 0 0,0-1 0 0 0,1 0 0 0 0,-1 1 0 0 0,0-1-1 0 0,0 1 1 0 0,1-1 0 0 0,-1 0 0 0 0,0-1 0 0 0,0 1 112 0 0,-1 1-225 0 0,1-1 0 0 0,0 0 0 0 0,-1 1 1 0 0,1-1-1 0 0,-1 1 0 0 0,1-1 0 0 0,-1 1 0 0 0,1-1 0 0 0,-1 1 0 0 0,1-1 0 0 0,-1 1 1 0 0,1 0-1 0 0,-1-1 0 0 0,0 1 0 0 0,1 0 0 0 0,-1-1 0 0 0,1 1 0 0 0,-1 0 0 0 0,0 0 1 0 0,1 0-1 0 0,-1-1 0 0 0,0 1 0 0 0,0 0 0 0 0,1 0 0 0 0,-1 0 0 0 0,0 0 0 0 0,1 0 1 0 0,-1 0-1 0 0,0 1 0 0 0,1-1 0 0 0,-2 0 0 0 0,-1 1 22 0 0,0-1 0 0 0,0 1 0 0 0,1 0 0 0 0,-1 0 0 0 0,0 1 0 0 0,0-1 0 0 0,1 0 0 0 0,-1 1 0 0 0,-4 3 0 0 0,-22 20 1036 0 0,23-19-1056 0 0,-16 16-66 0 0,-2-2 0 0 0,-1 0 0 0 0,-49 30 0 0 0,73-49 0 0 0,-6 2 0 0 0,0 2 0 0 0,0-1 0 0 0,0 1 0 0 0,0-1 0 0 0,-11 12 0 0 0,12-9 0 0 0,0-1 0 0 0,0 0 0 0 0,-1-1 0 0 0,0 0 0 0 0,0 0 0 0 0,-1 0 0 0 0,-10 4 0 0 0,15-8-162 0 0,1 0 0 0 0,-1-1 0 0 0,0 1 0 0 0,0-1 0 0 0,1 1 0 0 0,-1-1 0 0 0,0 0 0 0 0,0 0 0 0 0,1-1 0 0 0,-4 0-1 0 0,4 1-1802 0 0,1 0-4023 0 0,-4-3-1724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5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17503 0 0,'0'0'399'0'0,"0"0"60"0"0,0 0 21 0 0,0 0-59 0 0,0 0-204 0 0,0 0 170 0 0,0 0 101 0 0,0 0 21 0 0,2 1 3 0 0,3 2-252 0 0,0-2-1 0 0,0 1 1 0 0,1-1-1 0 0,-1 1 1 0 0,0-1-1 0 0,0-1 1 0 0,1 1 0 0 0,8-1-1 0 0,48-4 1432 0 0,215-18-643 0 0,51-6 117 0 0,-161-4-722 0 0,-136 21 997 0 0,-29 10-1355 0 0,-2 1-406 0 0,0 0-154 0 0,0 0-33 0 0,0 0-4 0 0,0 0 0 0 0,0 0 0 0 0,0 0-1092 0 0,-1 1-4586 0 0,-4 5-1968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43:5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41 245 15663 0 0,'-1'1'356'0'0,"0"5"-118"0"0,-1 0-1 0 0,0-1 1 0 0,0 1-1 0 0,-4 7 1 0 0,3-7 164 0 0,-1 1 0 0 0,2 0 0 0 0,-4 13 0 0 0,-5 10 4319 0 0,11-29-4305 0 0,0-1 80 0 0,0 0 15 0 0,0 0 1 0 0,0 0 0 0 0,0 0 0 0 0,0 0 0 0 0,0 0 0 0 0,1-2 0 0 0,9-15-86 0 0,-1-1 0 0 0,0 0 0 0 0,8-26 0 0 0,-8 22-246 0 0,2 1-1 0 0,0 0 1 0 0,1 1 0 0 0,1 1-1 0 0,0 0 1 0 0,2 0-1 0 0,0 1 1 0 0,1 1 0 0 0,1 1-1 0 0,29-22 1 0 0,-43 35-180 0 0,1 1 0 0 0,-1-1 0 0 0,1 1 0 0 0,-1 0 0 0 0,1 0 0 0 0,0 1 0 0 0,0-1 0 0 0,0 1 0 0 0,0 0 0 0 0,0 0 0 0 0,0 0 0 0 0,8 0 0 0 0,-11 0 0 0 0,-1 1 0 0 0,1 0 0 0 0,-1 0 0 0 0,1 0 0 0 0,-1 0 0 0 0,1 0 0 0 0,0 0 0 0 0,-1 0 0 0 0,1 0 0 0 0,-1 0 0 0 0,1 0 0 0 0,0 0 0 0 0,-1 0 0 0 0,1 0 0 0 0,-1 1 0 0 0,1-1 0 0 0,-1 0 0 0 0,1 0 0 0 0,-1 1 0 0 0,1-1 0 0 0,-1 0 0 0 0,1 1 0 0 0,-1-1 0 0 0,1 0 0 0 0,-1 1 0 0 0,1 0 0 0 0,0 0 0 0 0,2 2 0 0 0,1 0 0 0 0,-1 0 0 0 0,-1 0 0 0 0,1 0 0 0 0,0 1 0 0 0,-1-1 0 0 0,0 1 0 0 0,0-1 0 0 0,0 1 0 0 0,0 0 0 0 0,0 0 0 0 0,-1 0 0 0 0,2 5 0 0 0,0 4 0 0 0,0-1 0 0 0,-1 1 0 0 0,1 13 0 0 0,-1 26 0 0 0,-2-51 0 0 0,0-1 0 0 0,-1 0 0 0 0,1 0 0 0 0,0 0 0 0 0,0 1 0 0 0,0-1 0 0 0,0 0 0 0 0,0 0 0 0 0,0 0 0 0 0,0 0 0 0 0,0 1 0 0 0,0-1 0 0 0,0 0 0 0 0,0 0 0 0 0,0 0 0 0 0,1 1 0 0 0,-1-1 0 0 0,0 0 0 0 0,0 0 0 0 0,0 0 0 0 0,0 0 0 0 0,0 1 0 0 0,0-1 0 0 0,0 0 0 0 0,0 0 0 0 0,0 0 0 0 0,1 0 0 0 0,-1 0 0 0 0,0 0 0 0 0,0 1 0 0 0,0-1 0 0 0,0 0 0 0 0,0 0 0 0 0,1 0 0 0 0,-1 0 0 0 0,0 0 0 0 0,0 0 0 0 0,0 0 0 0 0,1 0 0 0 0,-1 0 0 0 0,0 0 0 0 0,0 0 0 0 0,0 0 0 0 0,0 0 0 0 0,1 0 0 0 0,-1 0 0 0 0,0 0 0 0 0,0 0 0 0 0,0 0 0 0 0,1 0 0 0 0,-1 0 0 0 0,0 0 0 0 0,0 0 0 0 0,0 0 0 0 0,0 0 0 0 0,1 0 0 0 0,-1 0 0 0 0,0 0 0 0 0,0 0 0 0 0,0-1 0 0 0,0 1 0 0 0,0 0 0 0 0,1 0 0 0 0,6-6 0 0 0,42-45 0 0 0,-35 35 0 0 0,0 1 0 0 0,20-16 0 0 0,-21 21 0 0 0,-4 3 0 0 0,0 0 0 0 0,1 0 0 0 0,17-9 0 0 0,-24 15 0 0 0,0-1 0 0 0,0 1 0 0 0,0 0 0 0 0,0 0 0 0 0,0 1 0 0 0,1-1 0 0 0,-1 1 0 0 0,0-1 0 0 0,1 1 0 0 0,-1 0 0 0 0,0 0 0 0 0,0 1 0 0 0,1-1 0 0 0,-1 1 0 0 0,0-1 0 0 0,0 1 0 0 0,5 2 0 0 0,1 3 0 0 0,-7-3 0 0 0,0 1 0 0 0,1-1 0 0 0,-1 1 0 0 0,-1 0 0 0 0,1 0 0 0 0,-1 0 0 0 0,1 0 0 0 0,-1 0 0 0 0,0 0 0 0 0,0 0 0 0 0,-1 0 0 0 0,1 0 0 0 0,-1 0 0 0 0,0 5 0 0 0,-1 7 0 0 0,0 0 0 0 0,-5 21 0 0 0,4-24 0 0 0,0 0 0 0 0,1 0 0 0 0,1 1 0 0 0,1 13 0 0 0,0-18 0 0 0,-1-8 0 0 0,0 0 0 0 0,1-1 0 0 0,-1 1 0 0 0,0 0 0 0 0,0-1 0 0 0,0 1 0 0 0,1 0 0 0 0,-1-1 0 0 0,0 1 0 0 0,1-1 0 0 0,-1 1 0 0 0,0-1 0 0 0,1 1 0 0 0,-1 0 0 0 0,1-1 0 0 0,-1 1 0 0 0,1-1 0 0 0,-1 0 0 0 0,1 1 0 0 0,0-1 0 0 0,-1 1 0 0 0,1-1 0 0 0,-1 0 0 0 0,1 0 0 0 0,0 1 0 0 0,-1-1 0 0 0,1 0 0 0 0,0 0 0 0 0,-1 0 0 0 0,1 1 0 0 0,0-1 0 0 0,-1 0 0 0 0,1 0 0 0 0,0 0 0 0 0,-1 0 0 0 0,2-1 0 0 0,0 1 0 0 0,1 0 0 0 0,0-1 0 0 0,0 1 0 0 0,1-1 0 0 0,-1 0 0 0 0,0 0 0 0 0,0 0 0 0 0,0-1 0 0 0,0 1 0 0 0,0-1 0 0 0,0 0 0 0 0,0 1 0 0 0,-1-1 0 0 0,1 0 0 0 0,-1-1 0 0 0,1 1 0 0 0,-1 0 0 0 0,0-1 0 0 0,0 0 0 0 0,0 1 0 0 0,0-1 0 0 0,0 0 0 0 0,1-3 0 0 0,-1 0-657 0 0,1 0 0 0 0,0 0 0 0 0,6-8 0 0 0,5-10-2326 0 0,-7 1 938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0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138 106 10135 0 0,'0'0'231'0'0,"0"0"29"0"0,4-16 305 0 0,6-29 2323 0 0,-10 44-1933 0 0,2-9 770 0 0,0-22 2371 0 0,-2 31-3584 0 0,0 1 0 0 0,0 0 0 0 0,0 0 0 0 0,0 0-68 0 0,-6 6-272 0 0,-1 12-172 0 0,1-1 0 0 0,0 1 0 0 0,1 0 0 0 0,-2 22 0 0 0,-3 7 0 0 0,-2 5 245 0 0,2-3 656 0 0,-33 87 1 0 0,15-76-902 0 0,15-33 0 0 0,10-21 0 0 0,9-7 0 0 0,0-1 0 0 0,0-1 0 0 0,0 1 0 0 0,0-2 0 0 0,7-3 0 0 0,-13 6 0 0 0,0 1 0 0 0,1 0 0 0 0,0-1 0 0 0,-1 1 0 0 0,1 0 0 0 0,-1 0 0 0 0,1-1 0 0 0,-1 1 0 0 0,1 0 0 0 0,0 0 0 0 0,-1 0 0 0 0,1 0 0 0 0,-1-1 0 0 0,1 1 0 0 0,0 0 0 0 0,-1 0 0 0 0,1 0 0 0 0,0 1 0 0 0,1-1 0 0 0,0 0 0 0 0,0 0 0 0 0,0 0 0 0 0,0 0 0 0 0,0-1 0 0 0,0 1 0 0 0,0 0 0 0 0,-1-1 0 0 0,1 1 0 0 0,2-2 0 0 0,-1 1 0 0 0,0 1 0 0 0,0-1 0 0 0,0 0 0 0 0,0 1 0 0 0,0 0 0 0 0,0 0 0 0 0,0 0 0 0 0,0 0 0 0 0,0 0 0 0 0,4 1 0 0 0,2 2 0 0 0,6 5 0 0 0,-8-6 72 0 0,-6-2 299 0 0,-1 0 117 0 0,0 0 21 0 0,0 0-134 0 0,0 0-577 0 0,0 0-248 0 0,5 4-257 0 0,-4-2-7406 0 0,-1-2 6066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2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45 4607 0 0,'0'0'102'0'0,"0"0"20"0"0,0 0 6 0 0,0 0 119 0 0,0 0 500 0 0,0 0 223 0 0,0 0 44 0 0,0 0-61 0 0,12-4 337 0 0,-7 2 5871 0 0,12-24-928 0 0,-16 24-5845 0 0,-1 2-355 0 0,0 0 0 0 0,0 0 0 0 0,1 0 1 0 0,-1 0-1 0 0,0 0 0 0 0,0 0 0 0 0,1 0 1 0 0,-1 0-1 0 0,0 0 0 0 0,0 0 0 0 0,1-1 1 0 0,-1 1-1 0 0,0 0 0 0 0,0 0 0 0 0,0 0 0 0 0,1 0 1 0 0,-1-1-1 0 0,0 1 0 0 0,0 0 0 0 0,0 0 1 0 0,0-1-1 0 0,0 1 0 0 0,1 0 0 0 0,-1 0 0 0 0,0 0 1 0 0,0-1-1 0 0,0 1 0 0 0,0 0 0 0 0,0 0 1 0 0,0-1-1 0 0,0 1 0 0 0,0 0 0 0 0,0 0 0 0 0,0-1 1 0 0,0 1-1 0 0,0 0 0 0 0,0-1 0 0 0,0 1 1 0 0,0 0-1 0 0,0 0 0 0 0,0-1 0 0 0,0 1 0 0 0,0 0 1 0 0,-1 0-1 0 0,1 0 0 0 0,0-1 0 0 0,0 1 1 0 0,0 0-1 0 0,-1-1 0 0 0,1 0 354 0 0,0 1 101 0 0,0 0 21 0 0,0 0-66 0 0,-1 2-294 0 0,-114 143-133 0 0,109-139-16 0 0,16-12 0 0 0,0 0 0 0 0,1 0 0 0 0,15-6 0 0 0,-17 11 0 0 0,-1 5 0 0 0,-2 3 0 0 0,-4-5 0 0 0,-1-2 0 0 0,-1 0 0 0 0,1 1 0 0 0,-1-1 0 0 0,1 0 0 0 0,-1 1 0 0 0,1-1 0 0 0,-1 0 0 0 0,0 1 0 0 0,1-1 0 0 0,-1 1 0 0 0,0-1 0 0 0,1 0 0 0 0,-1 1 0 0 0,0-1 0 0 0,0 1 0 0 0,1-1 0 0 0,-1 1 0 0 0,0-1 0 0 0,0 1 0 0 0,0-1 0 0 0,0 1 0 0 0,0 0 0 0 0,2 13 0 0 0,13 22 0 0 0,-12-30 13 0 0,1 6 201 0 0,0-1 0 0 0,4 16-1 0 0,-8-24-147 0 0,1 1-1 0 0,-1 0 1 0 0,1 0-1 0 0,-1-1 1 0 0,0 1-1 0 0,-1 0 1 0 0,1 0-1 0 0,-1-1 1 0 0,1 1-1 0 0,-1 0 1 0 0,-2 5-1 0 0,-3 6 125 0 0,5-11-165 0 0,0-1-1 0 0,0 1 1 0 0,-1-1 0 0 0,0 1-1 0 0,1-1 1 0 0,-1 1-1 0 0,0-1 1 0 0,-1 0-1 0 0,1 0 1 0 0,0 0 0 0 0,-1 0-1 0 0,0-1 1 0 0,1 1-1 0 0,-1-1 1 0 0,0 1-1 0 0,-6 2 1 0 0,2-1-25 0 0,0-1 0 0 0,0 0 0 0 0,0 0 0 0 0,0-1 0 0 0,-1 0 0 0 0,1 0 0 0 0,-1-1 0 0 0,1 0 0 0 0,-1 0 0 0 0,1-1 0 0 0,-1 0 0 0 0,0 0 0 0 0,1 0 0 0 0,-1-1 0 0 0,-8-2 0 0 0,9 1-191 0 0,1 0 1 0 0,-1 1-1 0 0,0 0 0 0 0,0 0 1 0 0,0 1-1 0 0,0 0 0 0 0,0 0 1 0 0,-9 1-1 0 0,-5 1-85 0 0,-9-2-167 0 0,29 1-45 0 0,1-1-21 0 0,0 0 66 0 0,0 0 86 0 0,4-7-2187 0 0,5-12-5026 0 0,-3 11 932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0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173 172 11975 0 0,'8'-13'902'0'0,"-3"5"-539"0"0,1 0 0 0 0,-1 0 0 0 0,-1 0 0 0 0,5-11 0 0 0,-8 16-42 0 0,0 0 0 0 0,1 0 0 0 0,-2 0 1 0 0,1 0-1 0 0,0-1 0 0 0,-1 1 0 0 0,1 0 0 0 0,-1-1 1 0 0,0 1-1 0 0,0 0 0 0 0,0-1 0 0 0,-1 1 1 0 0,1 0-1 0 0,-1-1 0 0 0,-1-2 0 0 0,-1 1 191 0 0,0 0 0 0 0,0 0 0 0 0,0 0 0 0 0,-1 1 0 0 0,0-1 0 0 0,-4-4 0 0 0,7 9 0 0 0,-15-9 1111 0 0,-5 4-1606 0 0,19 5-17 0 0,0-1 0 0 0,0 1 0 0 0,0 0 0 0 0,0 0 0 0 0,1 0 0 0 0,-1 0 0 0 0,0 1 0 0 0,0-1 0 0 0,0 0 0 0 0,0 1 0 0 0,0-1 0 0 0,1 1 0 0 0,-1 0 0 0 0,0 0 0 0 0,0 0 0 0 0,1-1 0 0 0,-1 2 0 0 0,0-1 0 0 0,1 0 0 0 0,-1 0 0 0 0,1 0 0 0 0,0 1 0 0 0,-3 2 0 0 0,2-2 0 0 0,-23 36 0 0 0,15-27 0 0 0,1 2 0 0 0,0-1 0 0 0,1 1 0 0 0,-10 19 0 0 0,14-23 0 0 0,1 0 0 0 0,0 0 0 0 0,0 1 0 0 0,0-1 0 0 0,1 1 0 0 0,1 0 0 0 0,-1 18 0 0 0,2-26 0 0 0,0 1 0 0 0,0-1 0 0 0,0 1 0 0 0,0-1 0 0 0,0 1 0 0 0,1-1 0 0 0,0 1 0 0 0,-1-1 0 0 0,1 0 0 0 0,0 1 0 0 0,0-1 0 0 0,0 0 0 0 0,0 1 0 0 0,1-1 0 0 0,2 3 0 0 0,-3-3 0 0 0,0-1 0 0 0,1 0 0 0 0,-1 0 0 0 0,1 0 0 0 0,-1 0 0 0 0,1-1 0 0 0,-1 1 0 0 0,1 0 0 0 0,0-1 0 0 0,-1 1 0 0 0,1-1 0 0 0,0 1 0 0 0,-1-1 0 0 0,1 0 0 0 0,0 0 0 0 0,3 0 0 0 0,2 0 0 0 0,0-2 0 0 0,0 1 0 0 0,0-1 0 0 0,0 0 0 0 0,0 0 0 0 0,0-1 0 0 0,11-6 0 0 0,37-17 0 0 0,36-21 0 0 0,-81 41 0 0 0,-1 0 0 0 0,0-1 0 0 0,0 0 0 0 0,-1-1 0 0 0,0 0 0 0 0,14-16 0 0 0,-17 15 0 0 0,-16 18 0 0 0,6-4 0 0 0,1 1 0 0 0,0-1 0 0 0,0 1 0 0 0,-5 10 0 0 0,3-5 0 0 0,1-2 0 0 0,2 5 0 0 0,5-10 0 0 0,-1-2 0 0 0,0 0-126 0 0,1 0 0 0 0,-1 1-1 0 0,1-1 1 0 0,-1 0 0 0 0,1 0 0 0 0,0 0 0 0 0,0 0-1 0 0,0 0 1 0 0,0 0 0 0 0,0-1 0 0 0,0 1-1 0 0,0-1 1 0 0,0 1 0 0 0,1-1 0 0 0,-1 0 0 0 0,1 0-1 0 0,4 2 1 0 0,0-1-846 0 0,0-1 0 0 0,1 1 0 0 0,-1-1 0 0 0,1 0 0 0 0,9-1 0 0 0,-1-1-6548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0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 8 0 0,0 0 2 0 0,11 2 1911 0 0,-8 0-2874 0 0,1-1 0 0 0,-1 1 1 0 0,0 0-1 0 0,0 0 0 0 0,0 0 0 0 0,0 0 0 0 0,0 1 1 0 0,-1-1-1 0 0,5 6 0 0 0,22 30 1181 0 0,-14-16-703 0 0,6 5-525 0 0,67 82-12 0 0,-81-100-2 0 0,0 0 0 0 0,-1 0 0 0 0,0 0 0 0 0,5 11 0 0 0,15 23 0 0 0,-13-25 0 0 0,2 2 0 0 0,19 20 0 0 0,-33-39 4 0 0,14 19 585 0 0,-10-6-518 0 0,9-38-1024 0 0,-10-23-5778 0 0,2 23 4175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0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29 11975 0 0,'0'0'267'0'0,"0"0"42"0"0,0 0 17 0 0,1-1-28 0 0,9-14-186 0 0,-4 4 1012 0 0,-6 11-1073 0 0,0 0 0 0 0,0 0 0 0 0,0 0 0 0 0,0-1 0 0 0,0 1-1 0 0,0 0 1 0 0,0 0 0 0 0,0 0 0 0 0,0 0 0 0 0,0 0 0 0 0,0 0 0 0 0,0 0 0 0 0,0 0 0 0 0,0 0 0 0 0,0 0 0 0 0,0 0 0 0 0,0 0 0 0 0,0 0 0 0 0,-1 0 0 0 0,1 0-1 0 0,0-1 1 0 0,0 1 0 0 0,0 0 0 0 0,0 0 0 0 0,0 0 0 0 0,0 0 0 0 0,0 0 0 0 0,0 0 0 0 0,0 0 0 0 0,0 0 0 0 0,0 0 0 0 0,0 0 0 0 0,0 0 0 0 0,0 0 0 0 0,0 0 0 0 0,0 0-1 0 0,0 0 1 0 0,-1 0 0 0 0,1 0 0 0 0,0 0 0 0 0,0 0 0 0 0,0 0 0 0 0,0 0 0 0 0,0 0 0 0 0,0 0 0 0 0,0 0 0 0 0,0 0 0 0 0,0 0 0 0 0,0 0 0 0 0,0 0 0 0 0,0 0-1 0 0,0 0 1 0 0,0 0 0 0 0,0 0 0 0 0,-1 0 0 0 0,1 0 0 0 0,0 0 0 0 0,0 0 0 0 0,0 1 0 0 0,0-1 0 0 0,0 0 0 0 0,0 0 0 0 0,0 0 0 0 0,0 0 0 0 0,0 0 0 0 0,0 0 0 0 0,0 0-1 0 0,0 0 1 0 0,-18 15 6158 0 0,10-8-7440 0 0,-2 1 1290 0 0,-43 37 1243 0 0,-89 95 1 0 0,-29 74-1303 0 0,143-179 25 0 0,15-19-70 0 0,0 1 0 0 0,1 0-1 0 0,1 1 1 0 0,-14 27 0 0 0,24-43-331 0 0,-1 4 205 0 0,1-2-3283 0 0,1-4 1920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13823 0 0,'0'-8'675'0'0,"3"-2"-497"0"0,1 1 1 0 0,-1-1-1 0 0,1 1 0 0 0,1 0 1 0 0,7-12-1 0 0,6-12 1417 0 0,11-27 1060 0 0,60-138 2922 0 0,-83 172-5405 0 0,-6 26-172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0,-4 5 0 0 0,-3 8 0 0 0,-12 37 0 0 0,3 0 0 0 0,-18 94 0 0 0,33-140 0 0 0,-2 8 0 0 0,2 0 0 0 0,-2 20 0 0 0,3-32 0 0 0,0 1 0 0 0,0-1 0 0 0,0 1 0 0 0,0 0 0 0 0,0-1 0 0 0,0 1 0 0 0,0-1 0 0 0,0 1 0 0 0,0-1 0 0 0,0 1 0 0 0,0-1 0 0 0,0 1 0 0 0,0-1 0 0 0,1 1 0 0 0,-1-1 0 0 0,0 1 0 0 0,0-1 0 0 0,0 0 0 0 0,1 1 0 0 0,-1-1 0 0 0,0 1 0 0 0,1-1 0 0 0,-1 1 0 0 0,0-1 0 0 0,1 0 0 0 0,-1 1 0 0 0,0-1 0 0 0,1 0 0 0 0,-1 0 0 0 0,1 1 0 0 0,-1-1 0 0 0,1 0 0 0 0,-1 0 0 0 0,1 1 0 0 0,-1-1 0 0 0,1 0 0 0 0,-1 0 0 0 0,1 0 0 0 0,-1 0 0 0 0,1 0 0 0 0,-1 0 0 0 0,1 0 0 0 0,-1 0 0 0 0,1 0 0 0 0,-1 0 0 0 0,1 0 0 0 0,-1 0 0 0 0,1 0 0 0 0,-1 0 0 0 0,1 0 0 0 0,-1-1 0 0 0,1 1 0 0 0,-1 0 0 0 0,1 0 0 0 0,0-1 0 0 0,-1 1 0 0 0,5-2 0 0 0,0 1 0 0 0,-1-1 0 0 0,1 0 0 0 0,-1-1 0 0 0,1 1 0 0 0,-1-1 0 0 0,0 1 0 0 0,0-1 0 0 0,7-7 0 0 0,1-3 0 0 0,16-20 0 0 0,-21 24 0 0 0,11-17 869 0 0,25-47 0 0 0,-25 42-575 0 0,-13 21-290 0 0,0-1 0 0 0,-1-1 0 0 0,6-20 0 0 0,-9 29 6 0 0,0-10-84 0 0,-1 11-263 0 0,-2 13-646 0 0,1-1 928 0 0,0 0 0 0 0,1-1-1 0 0,0 1 1 0 0,1 0 0 0 0,0-1-1 0 0,0 1 1 0 0,1 0 0 0 0,0-1 0 0 0,1 0-1 0 0,7 17 1 0 0,-9-24 55 0 0,0 0 0 0 0,0-1 0 0 0,0 1 0 0 0,1-1 0 0 0,-1 1 0 0 0,0-1 0 0 0,1 1 0 0 0,-1-1 0 0 0,1 0 0 0 0,-1 0 0 0 0,1 0 0 0 0,0 0 0 0 0,-1 0 0 0 0,1 0 0 0 0,0 0 0 0 0,0 0 0 0 0,0-1 0 0 0,-1 1 0 0 0,1-1 0 0 0,0 0 0 0 0,0 1 0 0 0,0-1 0 0 0,3 0 0 0 0,5 0 0 0 0,1 0 0 0 0,-1-1 0 0 0,12-1 0 0 0,-16 1 0 0 0,1-1 109 0 0,0 1-1 0 0,0-1 0 0 0,0 0 1 0 0,0-1-1 0 0,-1 0 1 0 0,1 0-1 0 0,-1 0 1 0 0,8-6-1 0 0,-3 1 142 0 0,0 0 0 0 0,-1-1 0 0 0,14-14 0 0 0,-19 18-248 0 0,0 0-1 0 0,0-1 1 0 0,-1 1-1 0 0,1-1 1 0 0,-1 0 0 0 0,-1 0-1 0 0,1 0 1 0 0,-1-1-1 0 0,4-10 1 0 0,-5 10-2 0 0,1-2 0 0 0,-1-1 0 0 0,3-15 0 0 0,-5 18 0 0 0,-5 3 0 0 0,3 3 0 0 0,0 1 0 0 0,0 0 0 0 0,1 0 0 0 0,-1 1 0 0 0,0-1 0 0 0,0 0 0 0 0,0 1 0 0 0,1-1 0 0 0,-1 1 0 0 0,0-1 0 0 0,1 1 0 0 0,-1 0 0 0 0,0 0 0 0 0,1 0 0 0 0,-1 0 0 0 0,1 0 0 0 0,-1 0 0 0 0,1 0 0 0 0,-3 3 0 0 0,-2 2 0 0 0,-1 2 0 0 0,-7 10 0 0 0,12-16 0 0 0,-8 13 0 0 0,-1 1 0 0 0,-14 33 0 0 0,20-39 0 0 0,1 1 0 0 0,1-1 0 0 0,-1 1 0 0 0,2 0 0 0 0,0 0 0 0 0,-2 13 0 0 0,4-21 0 0 0,0 0 0 0 0,0 0 0 0 0,0 0 0 0 0,0 0 0 0 0,1 0 0 0 0,-1 0 0 0 0,1-1 0 0 0,-1 1 0 0 0,1 0 0 0 0,0 0 0 0 0,0 0 0 0 0,0-1 0 0 0,1 1 0 0 0,-1-1 0 0 0,1 1 0 0 0,-1-1 0 0 0,1 0 0 0 0,0 1 0 0 0,0-1 0 0 0,0 0 0 0 0,0 0 0 0 0,0 0 0 0 0,1 0 0 0 0,-1-1 0 0 0,3 3 0 0 0,-1-2 0 0 0,0-1 0 0 0,0 1 0 0 0,1-1 0 0 0,-1 0 0 0 0,0 0 0 0 0,0 0 0 0 0,1-1 0 0 0,-1 0 0 0 0,0 1 0 0 0,1-1 0 0 0,-1-1 0 0 0,0 1 0 0 0,1-1 0 0 0,-1 0 0 0 0,0 1 0 0 0,6-4 0 0 0,2 0 0 0 0,0-1 0 0 0,-1-1 0 0 0,0 0 0 0 0,0-1 0 0 0,0 0 0 0 0,-1-1 0 0 0,0 0 0 0 0,13-14 0 0 0,-3 1 0 0 0,-1-1 0 0 0,26-41 0 0 0,14-42 0 0 0,-59 105 0 0 0,0 0 0 0 0,1 0 0 0 0,-1 0 0 0 0,0-1 0 0 0,0 1 0 0 0,0 0 0 0 0,0 0 0 0 0,0 0 0 0 0,0 0 0 0 0,0-1 0 0 0,1 1 0 0 0,-1 0 0 0 0,0 0 0 0 0,0 0 0 0 0,0-1 0 0 0,0 1 0 0 0,0 0 0 0 0,0 0 0 0 0,0 0 0 0 0,0-1 0 0 0,0 1 0 0 0,0 0 0 0 0,0 0 0 0 0,0 0 0 0 0,0-1 0 0 0,-1 1 0 0 0,1 0 0 0 0,0 0 0 0 0,0 0 0 0 0,0-1 0 0 0,0 1 0 0 0,0 0 0 0 0,-7 1 0 0 0,-5 6 0 0 0,10-6 0 0 0,0 1 0 0 0,0 0 0 0 0,0 0 0 0 0,1 0 0 0 0,-1 1 0 0 0,1-1 0 0 0,-1 0 0 0 0,1 1 0 0 0,0-1 0 0 0,0 0 0 0 0,0 1 0 0 0,0 2 0 0 0,0-4 0 0 0,1 0 0 0 0,-1 0 0 0 0,1 0 0 0 0,-1 0 0 0 0,1 0 0 0 0,0 0 0 0 0,0 0 0 0 0,0 1 0 0 0,0-1 0 0 0,-1 0 0 0 0,1 0 0 0 0,0 0 0 0 0,1 0 0 0 0,-1 1 0 0 0,1 2 0 0 0,-2-4 0 0 0,1 1 0 0 0,0 0 0 0 0,0 0 0 0 0,0 0 0 0 0,0 0 0 0 0,0-1 0 0 0,0 1 0 0 0,0 0 0 0 0,0 0 0 0 0,0 0 0 0 0,0 0 0 0 0,0-1 0 0 0,1 1 0 0 0,-1 0 0 0 0,0 0 0 0 0,1 0 0 0 0,-1-1 0 0 0,0 1 0 0 0,1 0 0 0 0,-1-1 0 0 0,2 2 0 0 0,0 1 0 0 0,-1-1 0 0 0,0 0 0 0 0,0 1 0 0 0,1-1 0 0 0,-1 0 0 0 0,1 1 0 0 0,0-1 0 0 0,0 0 0 0 0,0 0 0 0 0,-1-1 0 0 0,2 1 0 0 0,-1 0 0 0 0,0-1 0 0 0,0 1 0 0 0,1-1 0 0 0,-1 1 0 0 0,0-1 0 0 0,1 0 0 0 0,-1 0 0 0 0,5 1 0 0 0,-1-1 0 0 0,1-1 0 0 0,-1 0 0 0 0,0 1 0 0 0,1-2 0 0 0,-1 1 0 0 0,0-1 0 0 0,9-2 0 0 0,56-14 0 0 0,-70 17 0 0 0,-1-1 0 0 0,0 1 0 0 0,0 0 0 0 0,1 0 0 0 0,-1 0 0 0 0,0 0 0 0 0,1 0 0 0 0,-1 0 0 0 0,0 0 0 0 0,1 0 0 0 0,-1 0 0 0 0,0 0 0 0 0,1 0 0 0 0,-1 0 0 0 0,0 0 0 0 0,1 0 0 0 0,-1 0 0 0 0,0 0 0 0 0,0 0 0 0 0,1 1 0 0 0,-1-1 0 0 0,0 0 0 0 0,1 0 0 0 0,-1 0 0 0 0,1 2 0 0 0,-1 0 0 0 0,1 0 0 0 0,-1 0 0 0 0,0-1 0 0 0,0 1 0 0 0,0 0 0 0 0,0 0 0 0 0,0 0 0 0 0,0 0 0 0 0,0-1 0 0 0,-1 1 0 0 0,1 0 0 0 0,-1 0 0 0 0,0 1 0 0 0,-11 30 0 0 0,11-30 0 0 0,-11 28 0 0 0,-22 57 0 0 0,33-82 0 0 0,-1 0 0 0 0,1 0 0 0 0,0 0 0 0 0,0 8 0 0 0,1-12 0 0 0,0 0 0 0 0,0 0 0 0 0,0 0 0 0 0,0 0 0 0 0,1 1 0 0 0,-1-1 0 0 0,1 0 0 0 0,-1 0 0 0 0,1 0 0 0 0,0 0 0 0 0,-1 0 0 0 0,1 0 0 0 0,0-1 0 0 0,0 1 0 0 0,3 3 0 0 0,-4-4 0 0 0,1 0 0 0 0,-1-1 0 0 0,1 1 0 0 0,-1-1 0 0 0,1 1 0 0 0,-1 0 0 0 0,1-1 0 0 0,0 1 0 0 0,-1-1 0 0 0,1 1 0 0 0,0-1 0 0 0,-1 1 0 0 0,1-1 0 0 0,0 0 0 0 0,-1 1 0 0 0,1-1 0 0 0,0 0 0 0 0,0 0 0 0 0,0 1 0 0 0,-1-1 0 0 0,1 0 0 0 0,0 0 0 0 0,0 0 0 0 0,1 0 0 0 0,1 0 0 0 0,1 0 0 0 0,0 0 0 0 0,1 0 0 0 0,-1 0 0 0 0,1 0 0 0 0,-1-1 0 0 0,0 1 0 0 0,0-1 0 0 0,1 0 0 0 0,3-2 0 0 0,39-17 0 0 0,-44 18 0 0 0,25-13 0 0 0,31-23 0 0 0,-43 28 0 0 0,-3-1 0 0 0,-1 1 0 0 0,0-2 0 0 0,-1 1 0 0 0,0-2 0 0 0,10-13 0 0 0,-12 14 0 0 0,-1 3 0 0 0,-1-1 0 0 0,0 1 0 0 0,-1-1 0 0 0,0 0 0 0 0,-1 0 0 0 0,0-1 0 0 0,0 0 0 0 0,5-22 0 0 0,-10 33 0 0 0,1-1 0 0 0,-1 1 0 0 0,0 0 0 0 0,0-1 0 0 0,0 1 0 0 0,0 0 0 0 0,0-1 0 0 0,0 1 0 0 0,0 0 0 0 0,0-1 0 0 0,0 1 0 0 0,0-1 0 0 0,0 1 0 0 0,0 0 0 0 0,0-1 0 0 0,0 1 0 0 0,0 0 0 0 0,0-1 0 0 0,0 1 0 0 0,-1-1 0 0 0,1 1 0 0 0,0 0 0 0 0,0-1 0 0 0,0 1 0 0 0,-1 0 0 0 0,1 0 0 0 0,0-1 0 0 0,0 1 0 0 0,-1 0 0 0 0,1 0 0 0 0,0-1 0 0 0,-1 1 0 0 0,1 0 0 0 0,0 0 0 0 0,-1 0 0 0 0,1-1 0 0 0,0 1 0 0 0,-1 0 0 0 0,1 0 0 0 0,0 0 0 0 0,-1 0 0 0 0,1 0 0 0 0,0 0 0 0 0,-1 0 0 0 0,1 0 0 0 0,0 0 0 0 0,-1 0 0 0 0,1 0 0 0 0,-1 0 0 0 0,1 0 0 0 0,0 0 0 0 0,-1 0 0 0 0,1 0 0 0 0,0 0 0 0 0,-1 0 0 0 0,1 0 0 0 0,0 1 0 0 0,-1-1 0 0 0,0 0 0 0 0,-3 2 0 0 0,-1 0 0 0 0,1 0 0 0 0,0 0 0 0 0,0 0 0 0 0,0 1 0 0 0,0 0 0 0 0,0 0 0 0 0,0 0 0 0 0,1 0 0 0 0,-1 0 0 0 0,1 1 0 0 0,0 0 0 0 0,0-1 0 0 0,0 1 0 0 0,1 0 0 0 0,0 1 0 0 0,-4 5 0 0 0,-1 6 0 0 0,1 1 0 0 0,1-1 0 0 0,-6 24 0 0 0,11-37 0 0 0,-1 0 0 0 0,1 0 0 0 0,0 0 0 0 0,0 0 0 0 0,0 0 0 0 0,0 0 0 0 0,0 0 0 0 0,1 0 0 0 0,-1 0 0 0 0,1 0 0 0 0,0 0 0 0 0,0 0 0 0 0,0 0 0 0 0,0 0 0 0 0,0 0 0 0 0,1-1 0 0 0,-1 1 0 0 0,1 0 0 0 0,0-1 0 0 0,0 1 0 0 0,3 2 0 0 0,0 0 0 0 0,0-1 0 0 0,0 0 0 0 0,0 0 0 0 0,1 0 0 0 0,-1-1 0 0 0,1 0 0 0 0,0 0 0 0 0,0-1 0 0 0,8 3 0 0 0,-6-1 0 0 0,-5-3 0 0 0,0 0 0 0 0,1 0 0 0 0,-1 0 0 0 0,0 0 0 0 0,0-1 0 0 0,0 1 0 0 0,5-1 0 0 0,0 2 0 0 0,-1 1 0 0 0,1-2 0 0 0,17-10 0 0 0,-16 5 0 0 0,8-3-1807 0 0,-16 7 1693 0 0,-1 0 0 0 0,1 0 0 0 0,-1 0 0 0 0,0 0 0 0 0,1-1 0 0 0,-1 1 0 0 0,1 0 0 0 0,-1 0 0 0 0,0 0-1 0 0,1 0 1 0 0,-1-1 0 0 0,0 1 0 0 0,1 0 0 0 0,-1 0 0 0 0,0-1 0 0 0,1 1 0 0 0,-1 0 0 0 0,0-1 0 0 0,0 1 0 0 0,1-1-1 0 0,3-4-1418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48 603 13823 0 0,'2'-2'315'0'0,"7"-12"54"0"0,0-1 1 0 0,-1-1-1 0 0,0 0 1 0 0,8-26-1 0 0,-14 37-160 0 0,32-107 3991 0 0,-6 18-1368 0 0,57-135 440 0 0,-69 171-2155 0 0,-31 101-1117 0 0,7-17 0 0 0,-14 30 0 0 0,-23 47 0 0 0,22-49 0 0 0,-34 60 0 0 0,38-81 0 0 0,3 1 0 0 0,0 0 0 0 0,2 1 0 0 0,-12 52 0 0 0,25-84 0 0 0,0-1 0 0 0,1 1 0 0 0,-1 0 0 0 0,1-1 0 0 0,0 1 0 0 0,0 0 0 0 0,0 0 0 0 0,0-1 0 0 0,0 1 0 0 0,1 4 0 0 0,4 0 0 0 0,-4-6 0 0 0,0 0 0 0 0,-1 0 0 0 0,1-1 0 0 0,0 1 0 0 0,0 0 0 0 0,0-1 0 0 0,0 1 0 0 0,0-1 0 0 0,0 1 0 0 0,-1-1 0 0 0,1 1 0 0 0,0-1 0 0 0,0 0 0 0 0,1 1 0 0 0,-1-1 0 0 0,0 0 0 0 0,0 0 0 0 0,0 0 0 0 0,0 0 0 0 0,0 0 0 0 0,0 0 0 0 0,0 0 0 0 0,0 0 0 0 0,1 0 0 0 0,2-1 0 0 0,0 1 2 0 0,0-1 0 0 0,1 0-1 0 0,-1 0 1 0 0,0-1 0 0 0,0 1 0 0 0,0-1 0 0 0,0 0-1 0 0,7-4 1 0 0,-1-2-42 0 0,18-14 0 0 0,-8 5-1320 0 0,27-31 1 0 0,-42 42 726 0 0,0 0 1 0 0,-1-1-1 0 0,0 1 1 0 0,0-1-1 0 0,0 0 0 0 0,-1 0 1 0 0,0 0-1 0 0,0 0 1 0 0,-1-1-1 0 0,2-7 1 0 0,-3 10 181 0 0,-1 0 0 0 0,0 0 0 0 0,0 0 0 0 0,0 0 0 0 0,-1 0 0 0 0,0 0 0 0 0,0 0 0 0 0,-2-8 0 0 0,-7-15-1597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 11975 0 0,'0'0'267'0'0,"-2"1"42"0"0,-16 16 566 0 0,17-15-155 0 0,1-2 249 0 0,0 0 45 0 0,0 0-61 0 0,2 0-288 0 0,19 1-269 0 0,-1-1 0 0 0,1 0-1 0 0,0-2 1 0 0,38-7 0 0 0,14-2-6043 0 0,-46 9-401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223 440 17503 0 0,'0'0'399'0'0,"1"-2"60"0"0,3-3-208 0 0,-2 0 0 0 0,1 0 0 0 0,-1-1 0 0 0,1 1 0 0 0,-1-1 1 0 0,-1 1-1 0 0,1-1 0 0 0,0-11 0 0 0,-1 15-61 0 0,-1-1-1 0 0,0 1 1 0 0,0 0-1 0 0,0-1 1 0 0,0 1-1 0 0,0-1 1 0 0,-1 1 0 0 0,1 0-1 0 0,-1 0 1 0 0,1-1-1 0 0,-1 1 1 0 0,0 0-1 0 0,0 0 1 0 0,0-1-1 0 0,0 1 1 0 0,0 0 0 0 0,-1 0-1 0 0,1 1 1 0 0,-1-1-1 0 0,1 0 1 0 0,-1 0-1 0 0,0 1 1 0 0,1-1 0 0 0,-1 0-1 0 0,-3-1 1 0 0,3 3-173 0 0,0-1 0 0 0,1 1 0 0 0,-1-1 0 0 0,0 1 0 0 0,0 0 0 0 0,0 0 0 0 0,0 0 0 0 0,0 0 0 0 0,1 0 0 0 0,-1 0 0 0 0,0 0 0 0 0,0 1 0 0 0,0-1 0 0 0,0 1 0 0 0,1-1 0 0 0,-1 1 0 0 0,-2 1 0 0 0,-29 16 1134 0 0,17-6-1090 0 0,1 1 0 0 0,0 0-1 0 0,1 1 1 0 0,1 1 0 0 0,0 0 0 0 0,1 1 0 0 0,1 0-1 0 0,0 1 1 0 0,-14 30 0 0 0,24-45-61 0 0,0 0 0 0 0,0-1 0 0 0,1 2 0 0 0,-1-1 0 0 0,0 0 0 0 0,1 0 0 0 0,-1 0 0 0 0,1 3 0 0 0,2 8 14 0 0,1-10-31 0 0,-2-2-44 0 0,0 1-43 0 0,0-1 0 0 0,0 0-1 0 0,1 1 1 0 0,-1-1 0 0 0,0 0 0 0 0,1 0 0 0 0,-1 0 0 0 0,0 0-1 0 0,1 0 1 0 0,-1 0 0 0 0,1 0 0 0 0,0-1 0 0 0,-1 1-1 0 0,1-1 1 0 0,0 1 0 0 0,2 0 0 0 0,0-1 80 0 0,-1 1 0 0 0,1-1 0 0 0,0 0 0 0 0,0 0 0 0 0,0-1 0 0 0,-1 1 0 0 0,6-2 0 0 0,4-2 490 0 0,0 0-1 0 0,-1-1 0 0 0,15-8 1 0 0,-15 6-452 0 0,0 0-1 0 0,0 0 1 0 0,0-1 0 0 0,-1 0 0 0 0,-1-1-1 0 0,0 0 1 0 0,0-1 0 0 0,0 0 0 0 0,-2-1 0 0 0,1 0-1 0 0,10-19 1 0 0,-12 20-14 0 0,-7 10 0 0 0,0 0 0 0 0,0 0 0 0 0,-1 0 0 0 0,1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0,-6 3 0 0 0,-8 6 0 0 0,10-5-3 0 0,0 0 0 0 0,0 0 0 0 0,0 0 0 0 0,0 1 0 0 0,1-1 0 0 0,0 1 0 0 0,0 0 0 0 0,0 0 0 0 0,0 0 0 0 0,1 0 0 0 0,0 0 0 0 0,0 1-1 0 0,1-1 1 0 0,-1 1 0 0 0,1-1 0 0 0,0 1 0 0 0,0 0 0 0 0,1-1 0 0 0,0 1 0 0 0,1 10 0 0 0,-1-15 1 0 0,0 1-1 0 0,1-1 1 0 0,-1 1 0 0 0,0-1 0 0 0,1 0-1 0 0,-1 1 1 0 0,1-1 0 0 0,0 1-1 0 0,0-1 1 0 0,-1 0 0 0 0,1 0-1 0 0,0 1 1 0 0,0-1 0 0 0,0 0-1 0 0,0 0 1 0 0,0 0 0 0 0,1 0-1 0 0,1 1 1 0 0,-1 0 5 0 0,0-1 0 0 0,1 0-1 0 0,-1 0 1 0 0,1 0 0 0 0,-1-1 0 0 0,1 1 0 0 0,0 0-1 0 0,-1-1 1 0 0,6 0 0 0 0,-2 1 6 0 0,0-2 0 0 0,0 1 0 0 0,1-1 0 0 0,-1 0 0 0 0,0 0-1 0 0,0-1 1 0 0,0 0 0 0 0,5-2 0 0 0,11-7-9 0 0,-2-1 0 0 0,1-1 0 0 0,-2 0 0 0 0,0-2 0 0 0,0 0 0 0 0,-2-1 0 0 0,0-1 0 0 0,-1 0 0 0 0,0-1 0 0 0,-2-1 0 0 0,0-1 0 0 0,-1 0 0 0 0,-1 0 0 0 0,-1-1 0 0 0,15-40 0 0 0,-16 36-364 0 0,-5 14-101 0 0,-1 0 0 0 0,6-24 0 0 0,-10 33 667 0 0,0 2 248 0 0,-2 1-366 0 0,1-1 0 0 0,-1 0 0 0 0,1 0 0 0 0,-1 1 0 0 0,1-1 0 0 0,-1 1 0 0 0,1-1 0 0 0,-1 1-1 0 0,1 0 1 0 0,0 0 0 0 0,-1-1 0 0 0,-1 3 0 0 0,-8 7-82 0 0,0 0 0 0 0,1 1 0 0 0,0 0 0 0 0,1 1 0 0 0,0 0 0 0 0,1 0 0 0 0,-10 20 0 0 0,11-18-140 0 0,0 1-1 0 0,2 0 1 0 0,-1 0-1 0 0,2 0 1 0 0,0 1 0 0 0,1-1-1 0 0,0 1 1 0 0,1 0-1 0 0,1 16 1 0 0,1-29 158 0 0,0 0-1 0 0,0-1 0 0 0,0 1 1 0 0,1 0-1 0 0,-1 0 1 0 0,1 0-1 0 0,0-1 1 0 0,0 1-1 0 0,0 0 1 0 0,0-1-1 0 0,0 1 0 0 0,1-1 1 0 0,-1 1-1 0 0,1-1 1 0 0,-1 0-1 0 0,1 1 1 0 0,0-1-1 0 0,0 0 1 0 0,0 0-1 0 0,0 0 1 0 0,1-1-1 0 0,-1 1 0 0 0,0 0 1 0 0,1-1-1 0 0,-1 1 1 0 0,1-1-1 0 0,-1 0 1 0 0,5 1-1 0 0,0 0 63 0 0,1 0 0 0 0,0 0 0 0 0,0-1 0 0 0,-1 0 0 0 0,1-1 0 0 0,0 1 0 0 0,0-2 0 0 0,0 1 0 0 0,8-2 0 0 0,2-1-82 0 0,0-1 0 0 0,0 0 0 0 0,32-13 0 0 0,-41 13 0 0 0,-1 0 0 0 0,0-1 0 0 0,0 0 0 0 0,0 0 0 0 0,-1-1 0 0 0,0 0 0 0 0,0 0 0 0 0,0-1 0 0 0,9-11 0 0 0,-5 3 0 0 0,0 0 0 0 0,-2 0 0 0 0,0-1 0 0 0,0-1 0 0 0,-2 1 0 0 0,0-1 0 0 0,6-25 0 0 0,-12 33 0 0 0,-4 7 0 0 0,-2 4 0 0 0,1 0 0 0 0,1-1 0 0 0,-1 1 0 0 0,1 1 0 0 0,0-1 0 0 0,-1 0 0 0 0,1 1 0 0 0,0 0 0 0 0,1-1 0 0 0,-1 1 0 0 0,0 0 0 0 0,1 1 0 0 0,0-1 0 0 0,-1 0 0 0 0,1 1 0 0 0,1-1 0 0 0,-3 5 0 0 0,0 3 0 0 0,-1 0 0 0 0,2 0 0 0 0,0 1 0 0 0,-3 14 0 0 0,5-15 0 0 0,-1 0 0 0 0,1 0 0 0 0,1 1 0 0 0,0-1 0 0 0,3 17 0 0 0,-3-26 0 0 0,0 1 0 0 0,1 0 0 0 0,0-1 0 0 0,-1 1 0 0 0,1-1 0 0 0,0 1 0 0 0,0-1 0 0 0,0 1 0 0 0,1-1 0 0 0,-1 1 0 0 0,1-1 0 0 0,-1 0 0 0 0,1 0 0 0 0,0 0 0 0 0,-1 0 0 0 0,1 0 0 0 0,0 0 0 0 0,1 0 0 0 0,-1-1 0 0 0,0 1 0 0 0,0-1 0 0 0,1 1 0 0 0,-1-1 0 0 0,1 0 0 0 0,-1 0 0 0 0,1 0 0 0 0,-1 0 0 0 0,4 0 0 0 0,3 0 0 0 0,0 0 0 0 0,0-1 0 0 0,1 0 0 0 0,-1 0 0 0 0,0-1 0 0 0,0 0 0 0 0,1-1 0 0 0,-1 0 0 0 0,0 0 0 0 0,-1-1 0 0 0,1 0 0 0 0,0-1 0 0 0,-1 0 0 0 0,0 0 0 0 0,0-1 0 0 0,13-9 0 0 0,3-4 0 0 0,-2-1 0 0 0,-1-1 0 0 0,0-1 0 0 0,-1-1 0 0 0,-2-1 0 0 0,26-39 0 0 0,-20 21 0 0 0,-2-1 0 0 0,-2-1 0 0 0,20-59 0 0 0,-32 82-12 0 0,-5 15 21 0 0,-1 0-1 0 0,0 1 0 0 0,0-1 1 0 0,0 0-1 0 0,-1 0 0 0 0,0 0 1 0 0,0 0-1 0 0,0 0 1 0 0,0-6-1 0 0,-1 10 363 0 0,0 1 117 0 0,-5 12 464 0 0,-7 22-897 0 0,2 2 0 0 0,-7 39 0 0 0,-6 26-55 0 0,18-86 0 0 0,-6 20 0 0 0,2 1 0 0 0,1 0 0 0 0,-4 41 0 0 0,12-73 0 0 0,0-1 0 0 0,0 1 0 0 0,1 0 0 0 0,-1 0 0 0 0,1-1 0 0 0,-1 1 0 0 0,1 0 0 0 0,0-1 0 0 0,3 6 0 0 0,-4-8 0 0 0,0-1 0 0 0,1 1 0 0 0,-1 0 0 0 0,0-1 0 0 0,1 1 0 0 0,-1-1 0 0 0,0 1 0 0 0,1-1 0 0 0,-1 1 0 0 0,1 0 0 0 0,-1-1 0 0 0,1 1 0 0 0,-1-1 0 0 0,1 0 0 0 0,0 1 0 0 0,-1-1 0 0 0,1 1 0 0 0,-1-1 0 0 0,1 0 0 0 0,0 0 0 0 0,-1 1 0 0 0,1-1 0 0 0,0 0 0 0 0,-1 0 0 0 0,1 0 0 0 0,0 0 0 0 0,0 0 0 0 0,-1 0 0 0 0,1 0 0 0 0,0 0 0 0 0,-1 0 0 0 0,1 0 0 0 0,1 0 0 0 0,1 0 0 0 0,1-1-199 0 0,0 1 0 0 0,0 0-1 0 0,0-1 1 0 0,0 0 0 0 0,0 0 0 0 0,0 0-1 0 0,-1 0 1 0 0,1-1 0 0 0,0 0 0 0 0,0 0-1 0 0,-1 0 1 0 0,1 0 0 0 0,-1 0 0 0 0,0 0-1 0 0,5-6 1 0 0,4-3-1034 0 0,-1 0-1 0 0,16-21 1 0 0,-16 17 209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15663 0 0,'0'0'356'0'0,"-6"9"860"0"0,1-4-1082 0 0,2 1 19 0 0,3-6-37 0 0,0 1-1 0 0,0 0 1 0 0,0-1 0 0 0,0 1 0 0 0,0-1 0 0 0,0 1-1 0 0,0 0 1 0 0,0-1 0 0 0,0 1 0 0 0,0 0 0 0 0,1-1-1 0 0,-1 1 1 0 0,0-1 0 0 0,0 1 0 0 0,1 0 0 0 0,-1-1-1 0 0,0 1 1 0 0,1-1 0 0 0,-1 1 0 0 0,1-1 0 0 0,-1 1-1 0 0,1-1 1 0 0,-1 0 0 0 0,1 1 0 0 0,-1-1 0 0 0,2 1-1 0 0,13 9 1508 0 0,-5-7-1259 0 0,0 0-1 0 0,1-1 1 0 0,-1 0-1 0 0,0 0 1 0 0,0-1-1 0 0,1-1 1 0 0,-1 0 0 0 0,12-1-1 0 0,8-1-2000 0 0,0-1-3744 0 0,-15 1-2577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223 190 8287 0 0,'0'0'382'0'0,"0"0"-8"0"0,2-16-226 0 0,-2 11 703 0 0,1 0-1 0 0,0 0 0 0 0,0 0 1 0 0,0 0-1 0 0,0 0 1 0 0,3-5-1 0 0,-2 5 29 0 0,0 0 1 0 0,0 0-1 0 0,-1 0 0 0 0,0 0 1 0 0,0 0-1 0 0,0-6 0 0 0,-7 26-93 0 0,2-7-469 0 0,-63 223 747 0 0,44-144-1011 0 0,-3-9-53 0 0,-69 146 0 0 0,81-187 0 0 0,10-33 0 0 0,2-9 0 0 0,0-9 0 0 0,2-6 313 0 0,2-1-1 0 0,0 0 1 0 0,1 1 0 0 0,2 0-1 0 0,9-32 1 0 0,-5 23-157 0 0,-8 24-155 0 0,63-207 18 0 0,-50 173-20 0 0,2 0 0 0 0,2 1 0 0 0,28-45 0 0 0,-35 65 1 0 0,1 0 0 0 0,1 1 0 0 0,1 1 0 0 0,0 0 0 0 0,1 1 0 0 0,27-21 0 0 0,-38 33 0 0 0,1 1 0 0 0,-1-1 0 0 0,0 1 0 0 0,1-1 0 0 0,0 1 0 0 0,-1 1 0 0 0,1-1 0 0 0,0 1 0 0 0,0-1 0 0 0,0 2 0 0 0,0-1 0 0 0,0 0 0 0 0,9 1 0 0 0,-11 0 0 0 0,0 1 0 0 0,1-1 0 0 0,-1 1 0 0 0,0 0 0 0 0,0 0 0 0 0,0 0 0 0 0,1 0 0 0 0,-1 1 0 0 0,0-1 0 0 0,0 1 0 0 0,-1 0 0 0 0,1-1 0 0 0,0 1 0 0 0,-1 1 0 0 0,1-1 0 0 0,-1 0 0 0 0,1 1 0 0 0,-1-1 0 0 0,0 1 0 0 0,0 0 0 0 0,2 4 0 0 0,1 1 72 0 0,-1 0 0 0 0,0 1 0 0 0,-1-1 0 0 0,0 1 0 0 0,0 0 0 0 0,-1 0 0 0 0,0 0 0 0 0,-1 1 0 0 0,0-1 0 0 0,0 0 0 0 0,-1 0 0 0 0,0 1 0 0 0,-1-1 0 0 0,0 0 0 0 0,0 1 0 0 0,-1-1 0 0 0,0 0 0 0 0,-1 0 0 0 0,-3 9 0 0 0,3-14-41 0 0,1 0 0 0 0,-1-1 0 0 0,0 1 0 0 0,1-1-1 0 0,-2 1 1 0 0,1-1 0 0 0,0 0 0 0 0,-1 0 0 0 0,1-1 0 0 0,-1 1 0 0 0,0-1-1 0 0,0 1 1 0 0,-4 1 0 0 0,-8 3 57 0 0,-33 10 0 0 0,41-15-126 0 0,-1 0-1 0 0,1 0 0 0 0,-1-1 1 0 0,-17 1-1 0 0,23-2-3 0 0,-1 0 0 0 0,0-1-1 0 0,1 1 1 0 0,-1-1-1 0 0,0 0 1 0 0,1 1-1 0 0,-1-2 1 0 0,1 1-1 0 0,-1 0 1 0 0,1-1 0 0 0,0 1-1 0 0,0-1 1 0 0,0 0-1 0 0,-4-3 1 0 0,5 4-105 0 0,1 0 0 0 0,0 0 1 0 0,1 0-1 0 0,-1 0 0 0 0,0 0 0 0 0,0 0 1 0 0,0-1-1 0 0,1 1 0 0 0,-1 0 0 0 0,0 0 1 0 0,1-1-1 0 0,-1 1 0 0 0,1 0 0 0 0,0-1 1 0 0,-1 1-1 0 0,1 0 0 0 0,0-1 0 0 0,0 1 1 0 0,0-1-1 0 0,0 1 0 0 0,0-2 0 0 0,1-2-559 0 0,0 1 0 0 0,0 0-1 0 0,1 0 1 0 0,-1 0 0 0 0,5-6-1 0 0,1-3-829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28 11975 0 0,'2'-1'547'0'0,"26"-10"202"0"0,-24 9-2417 0 0,4-4 5894 0 0,-5 1 977 0 0,-3 5-5132 0 0,0 0-1 0 0,0-1 0 0 0,0 1 0 0 0,0 0 0 0 0,0 0 0 0 0,0 0 0 0 0,0 0 0 0 0,-1 0 0 0 0,1-1 0 0 0,0 1 0 0 0,0 0 0 0 0,0 0 1 0 0,0 0-1 0 0,0 0 0 0 0,-1 0 0 0 0,1 0 0 0 0,0 0 0 0 0,0 0 0 0 0,0 0 0 0 0,0 0 0 0 0,-1-1 0 0 0,1 1 0 0 0,0 0 0 0 0,0 0 0 0 0,0 0 1 0 0,0 0-1 0 0,-1 0 0 0 0,1 0 0 0 0,0 0 0 0 0,0 0 0 0 0,0 0 0 0 0,-1 1 0 0 0,1-1 0 0 0,-6 0 64 0 0,1 1 0 0 0,0 0-1 0 0,-1 0 1 0 0,1 1 0 0 0,0-1 0 0 0,-1 1 0 0 0,1 0-1 0 0,-5 4 1 0 0,0-1 103 0 0,0 1 0 0 0,1 0 0 0 0,-11 9 0 0 0,7-4-76 0 0,1 1 1 0 0,0 0-1 0 0,1 1 0 0 0,1 1 1 0 0,0-1-1 0 0,0 2 0 0 0,2-1 1 0 0,0 1-1 0 0,-7 18 0 0 0,14-31-277 0 0,0 1 0 0 0,0-1 0 0 0,0 1 0 0 0,0-1 0 0 0,1 1 0 0 0,-1-1 0 0 0,1 1 0 0 0,0 0 0 0 0,0-1 0 0 0,0 1 0 0 0,0 3 0 0 0,0-5 108 0 0,1-1-1 0 0,-1 1 0 0 0,0 0 0 0 0,1 0 0 0 0,-1-1 0 0 0,1 1 0 0 0,-1 0 1 0 0,1-1-1 0 0,-1 1 0 0 0,1-1 0 0 0,-1 1 0 0 0,1-1 0 0 0,0 1 0 0 0,-1-1 0 0 0,1 1 1 0 0,0-1-1 0 0,-1 0 0 0 0,1 1 0 0 0,0-1 0 0 0,-1 0 0 0 0,2 1 0 0 0,16 1 440 0 0,-8-2-232 0 0,-1-1 0 0 0,1-1 0 0 0,-1 0 0 0 0,0 0 0 0 0,1-1-1 0 0,-1 0 1 0 0,9-5 0 0 0,18-7-199 0 0,-25 11 0 0 0,0 0 0 0 0,-1-1 0 0 0,0 0 0 0 0,0-1 0 0 0,14-10 0 0 0,10-11 0 0 0,-65 68 0 0 0,-2 2-64 0 0,32-41-273 0 0,1-2-138 0 0,0 0-33 0 0,0 0-140 0 0,0 0-572 0 0,0 0-253 0 0,0-2-1246 0 0,0-6-4789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2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73 15663 0 0,'0'0'356'0'0,"0"0"-300"0"0,-1 0 1 0 0,1 0-1 0 0,0 0 0 0 0,0 0 0 0 0,-1 0 1 0 0,1 0-1 0 0,0 0 0 0 0,-1 0 0 0 0,1 0 0 0 0,0-1 1 0 0,0 1-1 0 0,-1 0 0 0 0,1 0 0 0 0,0 0 1 0 0,0-1-1 0 0,0 1 0 0 0,-1 0 0 0 0,1 0 0 0 0,0 0 1 0 0,0-1-1 0 0,0 1 0 0 0,0 0 0 0 0,-1-1 1 0 0,6-3 318 0 0,-1 0 0 0 0,1 1 0 0 0,0-1 0 0 0,0 1 1 0 0,1 0-1 0 0,-1 0 0 0 0,12-3 0 0 0,-1-2 1526 0 0,-14 7-946 0 0,18-5 466 0 0,-10 3-1117 0 0,3-2-25 0 0,-7 3-211 0 0,1 0-1 0 0,0 0 0 0 0,-1 1 1 0 0,12-1-1 0 0,-1-2-34 0 0,-14 3-30 0 0,-1 1 0 0 0,1-1 0 0 0,0 1 0 0 0,0 0-1 0 0,-1-1 1 0 0,5 1 0 0 0,1 2-83 0 0,-1-1-1 0 0,0 1 0 0 0,14 5 1 0 0,-16-4-705 0 0,4 2-717 0 0,-5-4-2576 0 0,-4-1-3088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15663 0 0,'-5'1'202'0'0,"-1"0"0"0"0,1 0 0 0 0,0 0 0 0 0,0 1 0 0 0,0 0 0 0 0,0 0 0 0 0,0 1 0 0 0,0-1 0 0 0,-8 7 0 0 0,12-8-58 0 0,-1 0-1 0 0,0 1 1 0 0,0 0-1 0 0,1-1 1 0 0,-1 1-1 0 0,1 0 1 0 0,0 0-1 0 0,-1 0 1 0 0,1 0-1 0 0,0 0 1 0 0,0 0-1 0 0,0 0 1 0 0,0 0-1 0 0,1 0 1 0 0,-1 0-1 0 0,0 1 0 0 0,1-1 1 0 0,0 0-1 0 0,0 0 1 0 0,-1 1-1 0 0,1-1 1 0 0,0 0-1 0 0,1 1 1 0 0,-1-1-1 0 0,1 3 1 0 0,-1-4-141 0 0,0 0-1 0 0,0 0 1 0 0,0 0 0 0 0,0 0 0 0 0,0-1 0 0 0,0 1-1 0 0,1 0 1 0 0,-1 0 0 0 0,0 0 0 0 0,1-1 0 0 0,-1 1 0 0 0,0 0-1 0 0,1 0 1 0 0,-1 0 0 0 0,1-1 0 0 0,-1 1 0 0 0,1 0-1 0 0,-1-1 1 0 0,1 1 0 0 0,0-1 0 0 0,1 2 0 0 0,0 0 43 0 0,2 1 104 0 0,-1 0 1 0 0,1 0-1 0 0,0 0 0 0 0,0-1 1 0 0,0 1-1 0 0,0-1 0 0 0,0 0 1 0 0,1 0-1 0 0,-1-1 1 0 0,0 1-1 0 0,1-1 0 0 0,0 0 1 0 0,-1 0-1 0 0,1-1 0 0 0,-1 1 1 0 0,1-1-1 0 0,0 0 1 0 0,0 0-1 0 0,-1-1 0 0 0,1 1 1 0 0,7-3-1 0 0,-9 3-125 0 0,0-1-1 0 0,0 0 1 0 0,0 0-1 0 0,0 0 1 0 0,0 0-1 0 0,0-1 1 0 0,0 1-1 0 0,0-1 1 0 0,-1 0-1 0 0,1 0 1 0 0,-1 0-1 0 0,1 0 1 0 0,-1 0-1 0 0,0 0 1 0 0,1-1-1 0 0,-1 1 1 0 0,-1-1-1 0 0,1 0 1 0 0,0 1-1 0 0,-1-1 1 0 0,1 0-1 0 0,-1 0 1 0 0,0 0-1 0 0,0 0 1 0 0,0 0 0 0 0,0 0-1 0 0,0 0 1 0 0,-1-1-1 0 0,1 1 1 0 0,-1 0-1 0 0,0 0 1 0 0,0-4-1 0 0,-1 5 71 0 0,1 0 0 0 0,0 0-1 0 0,0 1 1 0 0,0-1 0 0 0,-1 0 0 0 0,1 0 0 0 0,-1 1-1 0 0,0-1 1 0 0,1 0 0 0 0,-1 0 0 0 0,0 1 0 0 0,0-1-1 0 0,0 1 1 0 0,0-1 0 0 0,0 1 0 0 0,-1-1 0 0 0,1 1-1 0 0,-3-2 1 0 0,2 1-83 0 0,0 1 0 0 0,0 0 0 0 0,-1 0 0 0 0,1 0 0 0 0,-1 0 0 0 0,1 0 0 0 0,-1 1 0 0 0,1-1 0 0 0,-1 1 0 0 0,1 0 0 0 0,-1-1 0 0 0,-2 1 0 0 0,-8 1-711 0 0,1 1 0 0 0,-1 0 0 0 0,1 1 0 0 0,-18 6 1 0 0,22-7 8 0 0,-16 5-843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320 484 6447 0 0,'0'0'298'0'0,"2"-2"-10"0"0,0-1-2 0 0,0-1 0 0 0,0 0 1 0 0,0 0-1 0 0,0 0 1 0 0,-1 0-1 0 0,1 0 0 0 0,-1 0 1 0 0,0-1-1 0 0,0 1 0 0 0,-1 0 1 0 0,1-1-1 0 0,-1-4 0 0 0,0-6 2185 0 0,0 0 0 0 0,-4-20-1 0 0,3 31-1889 0 0,0 0 0 0 0,0 0 0 0 0,0 0 0 0 0,0 0 0 0 0,-1 0 0 0 0,-3-5 0 0 0,3 6-485 0 0,1 0 1 0 0,-1 0 0 0 0,0 1 0 0 0,0-1 0 0 0,-1 1 0 0 0,1 0 0 0 0,0 0 0 0 0,-1 0 0 0 0,0 0 0 0 0,1 0 0 0 0,-1 0 0 0 0,0 1 0 0 0,-3-2 0 0 0,5 2 15 0 0,-1 1 0 0 0,1 0 0 0 0,0 0 0 0 0,0 0 0 0 0,0 1 0 0 0,0-1 0 0 0,0 0 1 0 0,0 0-1 0 0,0 1 0 0 0,-1-1 0 0 0,1 0 0 0 0,0 1 0 0 0,0-1 0 0 0,0 1 0 0 0,-1 1 0 0 0,0-1-94 0 0,-13 7 8 0 0,1 1 1 0 0,0 1-1 0 0,1 0 1 0 0,0 0-1 0 0,-22 24 0 0 0,6-1-22 0 0,-25 37-1 0 0,38-48-3 0 0,-17 33 0 0 0,27-44 0 0 0,1 0 0 0 0,1 1 0 0 0,0-1 0 0 0,0 1 0 0 0,-2 16 0 0 0,6-16 0 0 0,0-11 0 0 0,0-1 0 0 0,1 1 0 0 0,-1 0 0 0 0,1-1 0 0 0,-1 1 0 0 0,1-1 0 0 0,0 1 0 0 0,-1 0 0 0 0,1-1 0 0 0,0 0 0 0 0,-1 1 0 0 0,1-1 0 0 0,0 1 0 0 0,0-1 0 0 0,-1 0 0 0 0,1 1 0 0 0,0-1 0 0 0,0 0 0 0 0,-1 0 0 0 0,1 0 0 0 0,0 1 0 0 0,0-1 0 0 0,0 0 0 0 0,0 0 0 0 0,-1 0 0 0 0,1 0 0 0 0,0-1 0 0 0,0 1 0 0 0,0 0 0 0 0,-1 0 0 0 0,3-1 0 0 0,26-11 0 0 0,-24 9 0 0 0,14-6 0 0 0,-2-1 0 0 0,1-1 0 0 0,-2-1 0 0 0,30-26 0 0 0,51-64 0 0 0,-95 99 0 0 0,98-118 0 0 0,-81 95 0 0 0,-2-2 0 0 0,27-53 0 0 0,-34 58 7 0 0,24-55 122 0 0,-30 66-67 0 0,0-1-1 0 0,-1 1 0 0 0,0 0 1 0 0,1-20-1 0 0,-4 30 29 0 0,0 0 0 0 0,1 1 0 0 0,-1-1 0 0 0,0 1 0 0 0,-1-1 0 0 0,1 1 0 0 0,0-1 0 0 0,0 0 0 0 0,-1 1 0 0 0,1-1 0 0 0,0 1 0 0 0,-1-1 0 0 0,0 1 0 0 0,1-1 0 0 0,-3-1 0 0 0,1 3-74 0 0,1 1 1 0 0,-1 0-1 0 0,0 0 1 0 0,0 0-1 0 0,1 0 1 0 0,-1 1-1 0 0,0-1 1 0 0,1 0 0 0 0,-2 3-1 0 0,-11 12-16 0 0,2 0 0 0 0,-1 1 0 0 0,2 1 0 0 0,0 0 0 0 0,-8 21 0 0 0,2-6 0 0 0,-5 9 0 0 0,2 0 0 0 0,2 1 0 0 0,2 1 0 0 0,1 0 0 0 0,3 2 0 0 0,-9 58 0 0 0,18-85 0 0 0,2-13 0 0 0,0 1 0 0 0,0-1 0 0 0,0 0 0 0 0,1 0 0 0 0,0 1 0 0 0,1 5 0 0 0,-1-10 0 0 0,1 0 0 0 0,-1 0 0 0 0,1-1 0 0 0,-1 1 0 0 0,1 0 0 0 0,0-1 0 0 0,0 1 0 0 0,0 0 0 0 0,0-1 0 0 0,0 0 0 0 0,0 1 0 0 0,0-1 0 0 0,1 1 0 0 0,-1-1 0 0 0,0 0 0 0 0,1 0 0 0 0,-1 0 0 0 0,1 0 0 0 0,-1 0 0 0 0,1 0 0 0 0,0 0 0 0 0,-1-1 0 0 0,1 1 0 0 0,0 0 0 0 0,3 0 0 0 0,2 1-3 0 0,0 0-41 0 0,-1 0 0 0 0,1 0-1 0 0,-1-1 1 0 0,1 0 0 0 0,0 0 0 0 0,0-1-1 0 0,-1 0 1 0 0,13-1 0 0 0,11-5-835 0 0,0-1-1 0 0,0-2 1 0 0,29-12 0 0 0,2-6-6425 0 0,-29 12 222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27 15663 0 0,'0'0'356'0'0,"0"0"50"0"0,0 0 20 0 0,-1-1-42 0 0,-1-1-194 0 0,0 0 0 0 0,0 0-1 0 0,1 0 1 0 0,-1 0 0 0 0,-1 0-1 0 0,1 1 1 0 0,0-1 0 0 0,0 0-1 0 0,-1 1 1 0 0,1 0 0 0 0,-1 0-1 0 0,1 0 1 0 0,-1 0 0 0 0,1 0-1 0 0,-1 0 1 0 0,0 0-1 0 0,1 1 1 0 0,-1-1 0 0 0,0 1-1 0 0,1 0 1 0 0,-1 0 0 0 0,0 0-1 0 0,0 0 1 0 0,-4 2 0 0 0,-3 0 911 0 0,0 1 1 0 0,1 0-1 0 0,-1 1 1 0 0,-17 9-1 0 0,20-10-970 0 0,-1 2-131 0 0,-1 1 0 0 0,1-1 0 0 0,-11 12 0 0 0,-7 4 0 0 0,17-14 0 0 0,0 0 0 0 0,1 1 0 0 0,0 1 0 0 0,0-1 0 0 0,1 1 0 0 0,-8 13 0 0 0,4-4 0 0 0,1 0 0 0 0,-13 31 0 0 0,22-46 0 0 0,0 0 0 0 0,0 0 0 0 0,0 0 0 0 0,1 1 0 0 0,-1-1 0 0 0,1 0 0 0 0,0 1 0 0 0,0-1 0 0 0,0 0 0 0 0,0 1 0 0 0,2 4 0 0 0,2 1 0 0 0,-2-7 0 0 0,0 0 0 0 0,0-1 0 0 0,0 1 0 0 0,0-1 0 0 0,0 1 0 0 0,1-1 0 0 0,-1 0 0 0 0,1 0 0 0 0,-1 0 0 0 0,1-1 0 0 0,-1 1 0 0 0,1 0 0 0 0,-1-1 0 0 0,1 0 0 0 0,0 1 0 0 0,-1-1 0 0 0,1 0 0 0 0,-1 0 0 0 0,1-1 0 0 0,2 0 0 0 0,7-1 0 0 0,0 0 0 0 0,21-8 0 0 0,-33 10 0 0 0,18-7 0 0 0,0-1 0 0 0,-1-1 0 0 0,29-20 0 0 0,-33 21 0 0 0,4-5 0 0 0,1 0 0 0 0,-2-2 0 0 0,0 0 0 0 0,-1 0 0 0 0,0-2 0 0 0,-1 0 0 0 0,-1 0 0 0 0,-1-1 0 0 0,12-23 0 0 0,-17 20 0 0 0,-7 22 0 0 0,0-1 0 0 0,-1 0 0 0 0,1 0 0 0 0,0 0 0 0 0,0 0 0 0 0,0 0 0 0 0,0 1 0 0 0,0-1 0 0 0,-1 0 0 0 0,1 0 0 0 0,0 0 0 0 0,0 0 0 0 0,0 0 0 0 0,0 0 0 0 0,-1 0 0 0 0,1 0 0 0 0,0 0 0 0 0,0 0 0 0 0,0 0 0 0 0,0 0 0 0 0,-1 0 0 0 0,1 0 0 0 0,0 0 0 0 0,0 0 0 0 0,0 0 0 0 0,-1 0 0 0 0,1 0 0 0 0,0 0 0 0 0,0 0 0 0 0,0 0 0 0 0,0 0 0 0 0,-1 0 0 0 0,1 0 0 0 0,0 0 0 0 0,0 0 0 0 0,0 0 0 0 0,0-1 0 0 0,-1 1 0 0 0,1 0 0 0 0,0 0 0 0 0,0 0 0 0 0,0 0 0 0 0,0 0 0 0 0,0 0 0 0 0,0-1 0 0 0,-1 1 0 0 0,1 0 0 0 0,0 0 0 0 0,0 0 0 0 0,0 0 0 0 0,0-1 0 0 0,0 1 0 0 0,0 0 0 0 0,0 0 0 0 0,0 0 0 0 0,0-1 0 0 0,0 1 0 0 0,0 0 0 0 0,0 0 0 0 0,0 0 0 0 0,0 0 0 0 0,0-1 0 0 0,0 1 0 0 0,0 0 0 0 0,0 0 0 0 0,0 0 0 0 0,0-1 0 0 0,1 1 0 0 0,-12 8 0 0 0,11-8 0 0 0,-10 10 0 0 0,0 0 0 0 0,1 1 0 0 0,0 0 0 0 0,-8 13 0 0 0,13-17 0 0 0,0-1 0 0 0,1 1 0 0 0,-1 0 0 0 0,1 0 0 0 0,1 1 0 0 0,-1-1 0 0 0,1 0 0 0 0,1 1 0 0 0,-2 8 0 0 0,3-11 0 0 0,0 0 0 0 0,1 0 0 0 0,-1 0 0 0 0,1 0 0 0 0,0 0 0 0 0,3 6 0 0 0,1 0 0 0 0,-3-9-46 0 0,-1 0 0 0 0,1 0 0 0 0,0-1-1 0 0,1 1 1 0 0,-1-1 0 0 0,0 1 0 0 0,0-1 0 0 0,1 1 0 0 0,-1-1-1 0 0,1 0 1 0 0,-1 0 0 0 0,1-1 0 0 0,-1 1 0 0 0,1 0 0 0 0,-1-1-1 0 0,1 1 1 0 0,5-1 0 0 0,3 0-328 0 0,-1-1 1 0 0,1 0-1 0 0,12-3 0 0 0,-2 0-93 0 0,16-2-1288 0 0,-1-3-1 0 0,0 0 1 0 0,-1-3 0 0 0,-1 0 0 0 0,1-3 0 0 0,37-21-1 0 0,-63 30 1364 0 0,0 1 0 0 0,0-1-1 0 0,11-10 1 0 0,-16 13 708 0 0,-2 0 0 0 0,1 0 0 0 0,0 0 0 0 0,4-7 0 0 0,-6 8 231 0 0,0 0-1 0 0,0 0 1 0 0,0-1 0 0 0,0 1-1 0 0,-1 0 1 0 0,1 0 0 0 0,0 0-1 0 0,-1-1 1 0 0,0 1 0 0 0,0-3-1 0 0,1 4-420 0 0,-1 0 0 0 0,0-1 0 0 0,0 1 0 0 0,-1 0 0 0 0,1-1 0 0 0,0 1 0 0 0,0 0 0 0 0,-1 0 0 0 0,1-1 0 0 0,-1 1 0 0 0,1 0 0 0 0,-1 0 0 0 0,1 0-1 0 0,-1-1 1 0 0,0 1 0 0 0,1 0 0 0 0,-1 0 0 0 0,0 0 0 0 0,0 0 0 0 0,0 0 0 0 0,0 1 0 0 0,0-1 0 0 0,0 0 0 0 0,0 0 0 0 0,0 0 0 0 0,0 1 0 0 0,-1-1 0 0 0,1 1 0 0 0,0-1 0 0 0,0 1 0 0 0,0-1 0 0 0,-1 1-1 0 0,1 0 1 0 0,0 0 0 0 0,-1-1 0 0 0,1 1 0 0 0,0 0 0 0 0,-2 0 0 0 0,-1 0 251 0 0,0 1 0 0 0,-1-1-1 0 0,1 1 1 0 0,0 0 0 0 0,0 0-1 0 0,0 0 1 0 0,0 0 0 0 0,0 1 0 0 0,0-1-1 0 0,-5 4 1 0 0,-5 6-377 0 0,1 0 0 0 0,0 0 0 0 0,-18 21 0 0 0,6-6 0 0 0,14-15 0 0 0,1 0 0 0 0,0 1 0 0 0,0 0 0 0 0,1 1 0 0 0,1 0 0 0 0,0 0 0 0 0,1 1 0 0 0,-6 14 0 0 0,9-12 0 0 0,5-12 0 0 0,1-2 0 0 0,2 7 0 0 0,-2-8 0 0 0,0 0 0 0 0,0-1 0 0 0,0 1 0 0 0,0-1 0 0 0,0 1 0 0 0,0-1 0 0 0,0 1 0 0 0,0-1 0 0 0,0 0 0 0 0,0 0 0 0 0,0 0 0 0 0,0 0 0 0 0,3-1 0 0 0,1 0 0 0 0,-1 0 0 0 0,0 0 0 0 0,1 0 0 0 0,5-3 0 0 0,-1-2 0 0 0,0 0 0 0 0,0 0 0 0 0,-1-1 0 0 0,0-1 0 0 0,0 1 0 0 0,15-19 0 0 0,-13 13 0 0 0,2 1 0 0 0,14-11 0 0 0,9-5 72 0 0,-35 27 299 0 0,-1 1 117 0 0,-2 12 464 0 0,-2 9-910 0 0,-1-1 0 0 0,-1 1 0 0 0,-9 22 0 0 0,-1 1-45 0 0,-16 59 3 0 0,-55 151 0 0 0,84-249 0 0 0,-48 112 0 0 0,37-90 0 0 0,0-1 0 0 0,-24 31 0 0 0,37-56 3 0 0,0 1 0 0 0,-1 0 0 0 0,1 0 0 0 0,-1 0 0 0 0,0-1 0 0 0,1 1 0 0 0,-1-1 0 0 0,0 1 0 0 0,0-1 0 0 0,0 0 0 0 0,0 0 0 0 0,0 0 0 0 0,0 0 0 0 0,0 0 0 0 0,0 0 0 0 0,-1 0 0 0 0,1-1 0 0 0,0 1 0 0 0,0-1 0 0 0,-1 1 0 0 0,1-1 0 0 0,0 0 0 0 0,-5-1 0 0 0,5 1 67 0 0,0 0-1 0 0,0-1 0 0 0,1 1 1 0 0,-1-1-1 0 0,0 0 1 0 0,0 1-1 0 0,0-1 1 0 0,0 0-1 0 0,1 0 1 0 0,-1 0-1 0 0,0-1 1 0 0,1 1-1 0 0,-1 0 1 0 0,0-2-1 0 0,-20-22 865 0 0,-7-13-1922 0 0,-39-73 0 0 0,67 108 985 0 0,-1 0 0 0 0,1 0-1 0 0,0 0 1 0 0,0 0 0 0 0,0-1 0 0 0,0 1-1 0 0,0 0 1 0 0,0-6 0 0 0,4-8-2412 0 0,-2 16 1534 0 0,0-1 0 0 0,-1 1 1 0 0,1-1-1 0 0,0 1 0 0 0,0 0 1 0 0,0-1-1 0 0,0 1 0 0 0,2-2 1 0 0,6-5-7470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220 135 19351 0 0,'0'0'439'0'0,"3"-1"62"0"0,1-1-423 0 0,-1 0 0 0 0,0 0 0 0 0,1 0 0 0 0,-1 0 0 0 0,0-1 0 0 0,0 0 0 0 0,0 1 0 0 0,-1-1 0 0 0,1 0 0 0 0,-1 0 0 0 0,1-1 0 0 0,-1 1 0 0 0,0 0 0 0 0,2-7 0 0 0,13-16 797 0 0,-8 8 529 0 0,-8 16-996 0 0,0-1-1 0 0,0 1 0 0 0,0-1 1 0 0,1 1-1 0 0,-1 0 0 0 0,0-1 1 0 0,3-1-1 0 0,-6-4 192 0 0,2 8-599 0 0,0 0 1 0 0,0-1-1 0 0,-1 1 1 0 0,1 0-1 0 0,0-1 1 0 0,0 1-1 0 0,-1 0 1 0 0,1-1-1 0 0,0 1 0 0 0,0 0 1 0 0,-1 0-1 0 0,1-1 1 0 0,0 1-1 0 0,-1 0 1 0 0,1 0-1 0 0,0-1 1 0 0,-1 1-1 0 0,1 0 1 0 0,0 0-1 0 0,-1 0 1 0 0,1 0-1 0 0,0 0 1 0 0,-1-1-1 0 0,1 1 1 0 0,-1 0-1 0 0,1 0 1 0 0,0 0-1 0 0,-1 0 1 0 0,1 0-1 0 0,-1 0 0 0 0,1 0 1 0 0,0 0-1 0 0,-1 0 1 0 0,1 1-1 0 0,-1-1 1 0 0,0 0-1 0 0,1 0 0 0 0,-5 1 0 0 0,-1-1 0 0 0,1 1 0 0 0,0 0 0 0 0,-1 1 0 0 0,1-1 0 0 0,0 1 0 0 0,0 0 0 0 0,-5 3 0 0 0,-41 24 0 0 0,44-24 0 0 0,-2 1 0 0 0,0 1 0 0 0,0 1 0 0 0,0 0 0 0 0,-10 12 0 0 0,-29 41 0 0 0,23-29 0 0 0,23-30 0 0 0,-8 11 0 0 0,-16 26 0 0 0,24-35 0 0 0,0-1 0 0 0,0 0 0 0 0,1 1 0 0 0,-1-1 0 0 0,1 1 0 0 0,0 0 0 0 0,0-1 0 0 0,1 1 0 0 0,-1 0 0 0 0,1 0 0 0 0,-1-1 0 0 0,1 1 0 0 0,0 0 0 0 0,1 4 0 0 0,3 1 0 0 0,-2-7 0 0 0,1 0 0 0 0,-1-1 0 0 0,0 1 0 0 0,1-1 0 0 0,-1 0 0 0 0,0 1 0 0 0,1-1 0 0 0,0 0 0 0 0,-1-1 0 0 0,1 1 0 0 0,0 0 0 0 0,-1-1 0 0 0,1 1 0 0 0,0-1 0 0 0,0 0 0 0 0,-1 0 0 0 0,1 0 0 0 0,0-1 0 0 0,0 1 0 0 0,-1 0 0 0 0,6-3 0 0 0,0 1 0 0 0,1 0 0 0 0,-1-1 0 0 0,0 0 0 0 0,-1 0 0 0 0,1-1 0 0 0,7-5 0 0 0,19-15 0 0 0,-1-1 0 0 0,-1-1 0 0 0,40-44 0 0 0,-68 66-9 0 0,-3 3 13 0 0,0 1 1 0 0,0-1-1 0 0,0 0 0 0 0,0 0 0 0 0,-1 0 1 0 0,1 0-1 0 0,0 0 0 0 0,-1 0 0 0 0,1 0 1 0 0,-1 0-1 0 0,1 0 0 0 0,-1 0 1 0 0,0 0-1 0 0,1 0 0 0 0,-1 0 0 0 0,0 0 1 0 0,0 0-1 0 0,1-2 0 0 0,-1 2 367 0 0,-16 9 1069 0 0,6 1-1424 0 0,1 1 1 0 0,1 1-1 0 0,0 0 1 0 0,0 0-1 0 0,1 1 1 0 0,0 0-1 0 0,1 0 1 0 0,0 0 0 0 0,-4 16-1 0 0,9-25-16 0 0,1 0 0 0 0,-1 0 0 0 0,1 0 0 0 0,0 0 0 0 0,0 0 0 0 0,0 0 0 0 0,0 0 0 0 0,0 1 0 0 0,2 4 0 0 0,2 1 0 0 0,-2-8-46 0 0,-1 0 0 0 0,1 1 0 0 0,0-1-1 0 0,0 0 1 0 0,0 0 0 0 0,0 0 0 0 0,0-1 0 0 0,0 1 0 0 0,0 0 0 0 0,0-1 0 0 0,0 1-1 0 0,0-1 1 0 0,0 0 0 0 0,1 0 0 0 0,-1 0 0 0 0,0 0 0 0 0,0 0 0 0 0,4-1-1 0 0,0 0-66 0 0,0 0 0 0 0,0-1-1 0 0,0 1 1 0 0,0-1-1 0 0,7-4 1 0 0,4-3 286 0 0,0 0 0 0 0,0-2 0 0 0,-1 0 0 0 0,0-1 0 0 0,-1 0 0 0 0,0-2 0 0 0,-1 1 0 0 0,21-28 0 0 0,-25 28-173 0 0,8-8 0 0 0,-2-1 0 0 0,0 0 0 0 0,-2-1 0 0 0,22-44 0 0 0,-33 57 0 0 0,-3 10 0 0 0,0 0 0 0 0,0 0 0 0 0,0 0 0 0 0,0 0 0 0 0,0-1 0 0 0,0 1 0 0 0,0 0 0 0 0,0 0 0 0 0,0 0 0 0 0,1 0 0 0 0,-1-1 0 0 0,0 1 0 0 0,0 0 0 0 0,0 0 0 0 0,0 0 0 0 0,0 0 0 0 0,0-1 0 0 0,-1 1 0 0 0,1 0 0 0 0,0 0 0 0 0,0 0 0 0 0,0 0 0 0 0,0-1 0 0 0,0 1 0 0 0,0 0 0 0 0,0 0 0 0 0,0 0 0 0 0,0 0 0 0 0,0 0 0 0 0,0 0 0 0 0,-1-1 0 0 0,1 1 0 0 0,0 0 0 0 0,0 0 0 0 0,0 0 0 0 0,0 0 0 0 0,0 0 0 0 0,0 0 0 0 0,-1 0 0 0 0,1 0 0 0 0,0-1 0 0 0,0 1 0 0 0,0 0 0 0 0,0 0 0 0 0,-1 0 0 0 0,1 0 0 0 0,0 0 0 0 0,0 0 0 0 0,0 0 0 0 0,0 0 0 0 0,-1 0 0 0 0,1 0 0 0 0,0 0 0 0 0,0 0 0 0 0,0 0 0 0 0,0 0 0 0 0,0 0 0 0 0,-1 0 0 0 0,1 1 0 0 0,0-1 0 0 0,0 0 0 0 0,0 0 0 0 0,0 0 0 0 0,-1 0 0 0 0,-9 5 0 0 0,10-5 0 0 0,-6 4 0 0 0,1 0 0 0 0,0 0 0 0 0,0 1 0 0 0,0 0 0 0 0,0 0 0 0 0,1 0 0 0 0,0 0 0 0 0,0 0 0 0 0,0 1 0 0 0,1 0 0 0 0,0 0 0 0 0,0 0 0 0 0,0 0 0 0 0,1 0 0 0 0,-3 13 0 0 0,4-18 0 0 0,1 0 0 0 0,0 0 0 0 0,-1 0 0 0 0,1 0 0 0 0,0 0 0 0 0,0 0 0 0 0,0 0 0 0 0,0 0 0 0 0,0 0 0 0 0,0 0 0 0 0,0 0 0 0 0,0 0 0 0 0,0 0 0 0 0,0 1 0 0 0,1-1 0 0 0,0 1 0 0 0,0 1 0 0 0,-1-1 0 0 0,0-1 0 0 0,0 0 0 0 0,1 1 0 0 0,-1-1 0 0 0,1 0 0 0 0,-1 1 0 0 0,1-1 0 0 0,-1 0 0 0 0,1 0 0 0 0,0 1 0 0 0,-1-1 0 0 0,1 0 0 0 0,0 0 0 0 0,0 0 0 0 0,0 0 0 0 0,0 0 0 0 0,0 0 0 0 0,0 0 0 0 0,0 0 0 0 0,0-1 0 0 0,0 1 0 0 0,1 0 0 0 0,-1-1 0 0 0,0 1 0 0 0,0-1 0 0 0,1 1 0 0 0,-1-1 0 0 0,0 1 0 0 0,1-1 0 0 0,-1 0 0 0 0,3 0 0 0 0,1 2 0 0 0,0-1 0 0 0,0 0 0 0 0,0 0 0 0 0,0-1 0 0 0,0 0 0 0 0,0 1 0 0 0,0-1 0 0 0,0-1 0 0 0,0 1 0 0 0,0-1 0 0 0,0 0 0 0 0,0 0 0 0 0,0-1 0 0 0,6-2 0 0 0,23-5 0 0 0,-25 9 0 0 0,-2 6 0 0 0,-6-4 0 0 0,0 1 0 0 0,0-1 0 0 0,-1 1 0 0 0,1 0 0 0 0,-1-1 0 0 0,1 1 0 0 0,-1 0 0 0 0,0 0 0 0 0,0-1 0 0 0,0 1 0 0 0,0 0 0 0 0,-1 0 0 0 0,0 3 0 0 0,-1 3 0 0 0,-1 0 0 0 0,-4 14 0 0 0,-28 59 0 0 0,31-73 0 0 0,-1-4-373 0 0,2-8-549 0 0,1-8-1371 0 0,1-9 270 0 0,1-2-22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409 110 11975 0 0,'7'-20'830'0'0,"15"-27"1"0"0,-3 6 2684 0 0,-19 39-2491 0 0,0 2 0 0 0,0 0 0 0 0,0 0-69 0 0,0 0-290 0 0,0 0-121 0 0,0 0-28 0 0,0 2-438 0 0,-1 0-1 0 0,0 0 0 0 0,1 0 1 0 0,-1 0-1 0 0,0 0 1 0 0,0 0-1 0 0,-2 2 0 0 0,-2 6-80 0 0,-232 520 2051 0 0,185-420-2048 0 0,-63 123 0 0 0,102-212 0 0 0,5-7 0 0 0,-9 21 0 0 0,16-32 0 0 0,2-3 0 0 0,5-6 0 0 0,7-11 0 0 0,1-5 0 0 0,-2 0 0 0 0,18-40 0 0 0,12-52 0 0 0,-26 66 0 0 0,-5 20-6 0 0,12-39-4 0 0,-20 58 25 0 0,-1 0 0 0 0,-1 0-1 0 0,1 0 1 0 0,-1 0-1 0 0,-1-13 1 0 0,0 21 32 0 0,0 0 1 0 0,0-1-1 0 0,0 1 1 0 0,0 0-1 0 0,0-1 0 0 0,-1 1 1 0 0,1 0-1 0 0,0-1 0 0 0,-1 1 1 0 0,1 0-1 0 0,-1 0 0 0 0,0 0 1 0 0,1-1-1 0 0,-1 1 1 0 0,0 0-1 0 0,1 0 0 0 0,-1 0 1 0 0,0 0-1 0 0,0 0 0 0 0,0 0 1 0 0,-2-1-1 0 0,1 1-2 0 0,1 1-1 0 0,0-1 1 0 0,-1 1-1 0 0,1 0 0 0 0,-1 0 1 0 0,1 0-1 0 0,-1 0 1 0 0,1 0-1 0 0,-1 0 1 0 0,1 0-1 0 0,-1 0 1 0 0,1 0-1 0 0,0 1 1 0 0,-1-1-1 0 0,1 0 1 0 0,-1 1-1 0 0,1-1 1 0 0,0 1-1 0 0,-1 0 1 0 0,0 1-1 0 0,-4 0-44 0 0,1 1 0 0 0,-1 1 0 0 0,1-1 0 0 0,0 1 0 0 0,0 0 0 0 0,1 0 0 0 0,-1 1 0 0 0,1-1 0 0 0,0 1 0 0 0,0 0 0 0 0,1 0 0 0 0,-1 0 0 0 0,-4 11 0 0 0,7-6 0 0 0,5-1 0 0 0,3-1 0 0 0,-5-7 0 0 0,1 0 0 0 0,-1 0 0 0 0,1 0 0 0 0,0 0 0 0 0,-1-1 0 0 0,1 1 0 0 0,0-1 0 0 0,-1 1 0 0 0,1-1 0 0 0,0 0 0 0 0,-1 0 0 0 0,1 0 0 0 0,0-1 0 0 0,0 1 0 0 0,3-1 0 0 0,8-3 0 0 0,22-8 0 0 0,-26 8 0 0 0,128-53 0 0 0,27-9 0 0 0,-157 63 0 0 0,-2 1 0 0 0,-1 0 0 0 0,1 0 0 0 0,0 1 0 0 0,0-1 0 0 0,10 0 0 0 0,-15 2 0 0 0,0 0 0 0 0,0 0 0 0 0,1 1 0 0 0,-1-1 0 0 0,0 0 0 0 0,0 0 0 0 0,0 0 0 0 0,0 1 0 0 0,0-1 0 0 0,0 1 0 0 0,0-1 0 0 0,0 1 0 0 0,0-1 0 0 0,0 1 0 0 0,0-1 0 0 0,0 1 0 0 0,0 0 0 0 0,-1 0 0 0 0,1-1 0 0 0,0 1 0 0 0,0 0 0 0 0,-1 0 0 0 0,1 0 0 0 0,0 0 0 0 0,-1 0 0 0 0,1 0 0 0 0,-1 0 0 0 0,1 0 0 0 0,-1 0 0 0 0,0 0 0 0 0,1 0 0 0 0,-1 0 0 0 0,0 0 0 0 0,0 0 0 0 0,0 0 0 0 0,0 0 0 0 0,0 2 0 0 0,0 7 0 0 0,0 0 0 0 0,-1-1 0 0 0,0 1 0 0 0,-1-1 0 0 0,0 0 0 0 0,-3 10 0 0 0,-22 55 0 0 0,18-52 0 0 0,-1-2 0 0 0,23-41 856 0 0,19-24 1 0 0,-15 21-522 0 0,56-83-335 0 0,20-29 0 0 0,-78 117 0 0 0,26-24 0 0 0,-11 12 0 0 0,-24 28 0 0 0,-4 7 0 0 0,-4 9 0 0 0,2-11 0 0 0,-1 8-90 0 0,1 0-1 0 0,-1-1 0 0 0,2 1 1 0 0,-1 0-1 0 0,2 0 1 0 0,-1 0-1 0 0,1-1 1 0 0,0 1-1 0 0,1-1 1 0 0,6 14-1 0 0,-7-19 46 0 0,0 1 0 0 0,1-1-1 0 0,0 0 1 0 0,0 0 0 0 0,0 0-1 0 0,0 0 1 0 0,1 0 0 0 0,-1-1 0 0 0,1 1-1 0 0,0-1 1 0 0,0 0 0 0 0,0 0 0 0 0,0 0-1 0 0,1-1 1 0 0,-1 0 0 0 0,1 1-1 0 0,-1-2 1 0 0,1 1 0 0 0,0 0 0 0 0,0-1-1 0 0,10 1 1 0 0,3 0 45 0 0,0-2 0 0 0,0 0 0 0 0,0-1 0 0 0,0 0 0 0 0,30-8 0 0 0,-21 2 0 0 0,0-1 0 0 0,-1-1 0 0 0,26-13 0 0 0,-45 19 6 0 0,-1-1 1 0 0,1 0-1 0 0,-1 0 0 0 0,0 0 1 0 0,0-1-1 0 0,-1 0 0 0 0,1 0 0 0 0,5-7 1 0 0,-9 10 0 0 0,-2 2 3 0 0,0 0-1 0 0,0 0 1 0 0,0 0-1 0 0,0-1 1 0 0,0 1 0 0 0,1 0-1 0 0,-1 0 1 0 0,0 0-1 0 0,0 0 1 0 0,0 0 0 0 0,0 0-1 0 0,0-1 1 0 0,0 1-1 0 0,1 0 1 0 0,-1 0 0 0 0,0 0-1 0 0,0 0 1 0 0,0-1-1 0 0,0 1 1 0 0,0 0 0 0 0,0 0-1 0 0,0 0 1 0 0,0 0 0 0 0,0-1-1 0 0,0 1 1 0 0,0 0-1 0 0,0 0 1 0 0,0 0 0 0 0,0-1-1 0 0,0 1 1 0 0,0 0-1 0 0,0 0 1 0 0,0 0 0 0 0,0 0-1 0 0,0-1 1 0 0,0 1-1 0 0,-8-2 648 0 0,-10 4 259 0 0,7 3-916 0 0,0 0 0 0 0,1 1 0 0 0,-1 0 0 0 0,1 1 0 0 0,0 0 0 0 0,-13 13 0 0 0,19-17 0 0 0,-56 52 0 0 0,25-21 0 0 0,25-25 0 0 0,1 1 0 0 0,0 0 0 0 0,0 1 0 0 0,1-1 0 0 0,1 2 0 0 0,0-1 0 0 0,-6 13 0 0 0,12-22 0 0 0,1 0 0 0 0,-1 1 0 0 0,1-1 0 0 0,-1 0 0 0 0,1 1 0 0 0,0-1 0 0 0,-1 0 0 0 0,1 0 0 0 0,1 3 0 0 0,-2-4 0 0 0,1 1 0 0 0,0-1 0 0 0,0 0 0 0 0,0 0 0 0 0,0 1 0 0 0,1-1 0 0 0,-1 0 0 0 0,0 0 0 0 0,0 0 0 0 0,1 0 0 0 0,-1 1 0 0 0,0-1 0 0 0,1 0 0 0 0,0 0 0 0 0,-1 0 0 0 0,1 0 0 0 0,-1 0 0 0 0,1 0 0 0 0,0 0 0 0 0,0 0 0 0 0,0 0 0 0 0,1 0 0 0 0,0 2 0 0 0,7 3 0 0 0,-7-5 0 0 0,1-1 0 0 0,0 1 0 0 0,0-1 0 0 0,0 1 0 0 0,0-1 0 0 0,0 0 0 0 0,0 0 0 0 0,0 0 0 0 0,0-1 0 0 0,0 1 0 0 0,0-1 0 0 0,0 1 0 0 0,0-1 0 0 0,-1 0 0 0 0,6-2 0 0 0,5-4 0 0 0,25-14 0 0 0,-21 10 0 0 0,-5 4 0 0 0,-1-1 0 0 0,0-1 0 0 0,0 0 0 0 0,-1-1 0 0 0,0 0 0 0 0,0 0 0 0 0,9-14 0 0 0,-1-2 0 0 0,-1-1 0 0 0,14-31 0 0 0,-31 58 0 0 0,0 0 0 0 0,0 0 0 0 0,0 0 0 0 0,0 0 0 0 0,0 0 0 0 0,0 0 0 0 0,0 0 0 0 0,0 0 0 0 0,-1 0 0 0 0,1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0,0-1 0 0 0,0 1 0 0 0,0 0 0 0 0,0 0 0 0 0,0 0 0 0 0,0 0 0 0 0,0 0 0 0 0,0 0 0 0 0,0 0 0 0 0,-7 6 0 0 0,-8 9 0 0 0,8-6 3 0 0,1 1 0 0 0,0 0 1 0 0,1 0-1 0 0,-7 17 0 0 0,10-21-10 0 0,0 0 0 0 0,0-1-1 0 0,1 1 1 0 0,0 0 0 0 0,0 0-1 0 0,1 0 1 0 0,-1 0 0 0 0,1 0 0 0 0,1 0-1 0 0,0 7 1 0 0,-1-11-330 0 0,0-2-138 0 0,0 0-33 0 0,0 0-72 0 0,4-2-149 0 0,-1 0-1 0 0,0 1 0 0 0,0-1 1 0 0,0-1-1 0 0,4-2 1 0 0,4-6-7802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 21191 0 0,'0'0'480'0'0,"-5"3"645"0"0,0 1-1077 0 0,1 1 0 0 0,-1-1 0 0 0,1 1 0 0 0,0 0 0 0 0,0 0 0 0 0,1 0 0 0 0,-1 1 0 0 0,1-1 0 0 0,0 1 0 0 0,1 0 0 0 0,-1 0 0 0 0,1 0-1 0 0,0 0 1 0 0,1 0 0 0 0,0 0 0 0 0,-2 13 0 0 0,3-13 44 0 0,-1-1 1 0 0,1 1-1 0 0,0-1 1 0 0,0 0-1 0 0,1 1 0 0 0,-1-1 1 0 0,1 1-1 0 0,0-1 1 0 0,1 0-1 0 0,-1 0 0 0 0,1 0 1 0 0,0 0-1 0 0,0 0 0 0 0,1 0 1 0 0,0 0-1 0 0,0-1 1 0 0,0 1-1 0 0,0-1 0 0 0,0 0 1 0 0,7 6-1 0 0,-8-8-63 0 0,1-1 0 0 0,0 0 0 0 0,0 0 0 0 0,-1 1 0 0 0,1-2 0 0 0,0 1 0 0 0,0 0 0 0 0,0-1 0 0 0,0 1 0 0 0,0-1 0 0 0,0 0 0 0 0,0 0 0 0 0,0 0 0 0 0,0 0 0 0 0,0 0 0 0 0,3-2 0 0 0,2 1 205 0 0,-1-1 0 0 0,0 0 1 0 0,1 0-1 0 0,-1-1 0 0 0,9-4 1 0 0,-5 1-87 0 0,0-1-1 0 0,-1 0 1 0 0,0-1 0 0 0,0 0 0 0 0,-1 0 0 0 0,0-1 0 0 0,9-11-1 0 0,-15 15-89 0 0,1 1-1 0 0,-1-1 0 0 0,0 0 0 0 0,0 0 1 0 0,0 0-1 0 0,-1 0 0 0 0,1-1 0 0 0,-2 1 1 0 0,1-1-1 0 0,0 1 0 0 0,-1-1 1 0 0,0 0-1 0 0,0 1 0 0 0,-1-1 0 0 0,0 0 1 0 0,0 0-1 0 0,-1-9 0 0 0,1 13-56 0 0,-1 1 1 0 0,1-1-1 0 0,0 0 0 0 0,-1 1 1 0 0,0-1-1 0 0,1 1 0 0 0,-1-1 1 0 0,0 1-1 0 0,0 0 0 0 0,0-1 1 0 0,0 1-1 0 0,0 0 0 0 0,0-1 1 0 0,0 1-1 0 0,0 0 0 0 0,-1 0 1 0 0,1 0-1 0 0,-3-2 0 0 0,1 2 2 0 0,0 0-1 0 0,0 0 1 0 0,0 0-1 0 0,-1 0 1 0 0,1 0-1 0 0,0 0 1 0 0,0 1-1 0 0,0 0 1 0 0,-4-1-1 0 0,-6 2-52 0 0,1 0 0 0 0,0 1-1 0 0,0 0 1 0 0,-13 4 0 0 0,-103 31-3952 0 0,72-20 2469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281 414 11975 0 0,'0'0'267'0'0,"5"-6"368"0"0,2-3-264 0 0,0-1 0 0 0,9-18 1 0 0,-12 19 930 0 0,-1 0 0 0 0,0 1 0 0 0,4-19 0 0 0,-6 26-1232 0 0,-1 0 1 0 0,1 0-1 0 0,-1 0 0 0 0,0 0 0 0 0,0 0 0 0 0,0 0 1 0 0,0 0-1 0 0,0 0 0 0 0,0 0 0 0 0,0 0 0 0 0,0 0 1 0 0,0 0-1 0 0,0 0 0 0 0,0 0 0 0 0,0 0 0 0 0,-1 0 1 0 0,1 0-1 0 0,0 0 0 0 0,-1 0 0 0 0,1 0 0 0 0,-1 1 1 0 0,1-1-1 0 0,-1 0 0 0 0,0 0 0 0 0,1 0 0 0 0,-1 0 1 0 0,0 1-1 0 0,0-1 0 0 0,1 0 0 0 0,-1 1 0 0 0,0-1 1 0 0,0 1-1 0 0,0-1 0 0 0,0 1 0 0 0,0-1 1 0 0,0 1-1 0 0,0-1 0 0 0,1 1 0 0 0,-1 0 0 0 0,0 0 1 0 0,-1-1-1 0 0,1 1 0 0 0,0 0 0 0 0,0 0 0 0 0,0 0 1 0 0,0 0-1 0 0,0 0 0 0 0,-1 1 0 0 0,-2-1 223 0 0,-1 1 0 0 0,1-1 0 0 0,-1 1-1 0 0,1 0 1 0 0,0 1 0 0 0,0-1 0 0 0,-1 1 0 0 0,1 0-1 0 0,-7 4 1 0 0,-17 16-293 0 0,0 1 0 0 0,2 2 0 0 0,1 0 0 0 0,0 1 0 0 0,-29 44 0 0 0,40-51 0 0 0,1 0 0 0 0,1 1 0 0 0,-14 33 0 0 0,25-50 0 0 0,0 0 0 0 0,0 0 0 0 0,0 1 0 0 0,0-1 0 0 0,1 1 0 0 0,0-1 0 0 0,-1 1 0 0 0,1-1 0 0 0,0 1 0 0 0,1-1 0 0 0,-1 0 0 0 0,2 6 0 0 0,3-1 0 0 0,-4-7 0 0 0,1 0 0 0 0,0-1 0 0 0,-1 1 0 0 0,1 0 0 0 0,0-1 0 0 0,-1 1 0 0 0,1-1 0 0 0,0 0 0 0 0,0 1 0 0 0,-1-1 0 0 0,1 0 0 0 0,0 0 0 0 0,0 0 0 0 0,-1 0 0 0 0,1-1 0 0 0,0 1 0 0 0,0 0 0 0 0,-1-1 0 0 0,1 1 0 0 0,2-2 0 0 0,6-2 0 0 0,0 0 0 0 0,12-8 0 0 0,-9 5 0 0 0,6-3 119 0 0,-1 0-1 0 0,-1-2 0 0 0,0 0 1 0 0,24-22-1 0 0,-32 26-24 0 0,0-1 1 0 0,0-1-1 0 0,-1 1 0 0 0,-1-2 0 0 0,0 1 0 0 0,0-1 1 0 0,-1 0-1 0 0,9-21 0 0 0,-12 25-18 0 0,-1 1 0 0 0,0-1 0 0 0,-1 0 0 0 0,0 1 0 0 0,0-1 0 0 0,0 0 0 0 0,-1-10 0 0 0,0 17-76 0 0,0 0 0 0 0,0 0 0 0 0,0 0 0 0 0,0 0 0 0 0,0-1 0 0 0,0 1 0 0 0,0 0 0 0 0,0 0 0 0 0,0 0 0 0 0,0 0 0 0 0,0-1 0 0 0,0 1 0 0 0,0 0 0 0 0,0 0 0 0 0,0 0 0 0 0,-1 0 0 0 0,1 0 0 0 0,0-1 0 0 0,0 1 0 0 0,0 0 0 0 0,0 0 0 0 0,0 0 0 0 0,0 0 0 0 0,0 0 0 0 0,-1 0 0 0 0,1 0 0 0 0,0-1 0 0 0,0 1 0 0 0,0 0 0 0 0,0 0 0 0 0,0 0 0 0 0,-1 0 0 0 0,1 0 0 0 0,0 0 0 0 0,0 0 0 0 0,0 0 0 0 0,0 0 0 0 0,-1 0 0 0 0,1 0 0 0 0,0 0 0 0 0,0 0 0 0 0,0 0 0 0 0,0 0 0 0 0,-1 0 0 0 0,1 0 0 0 0,0 0 0 0 0,0 0 0 0 0,0 0 0 0 0,0 0 0 0 0,0 0 0 0 0,-1 1 0 0 0,1-1 0 0 0,0 0 0 0 0,0 0 0 0 0,0 0 0 0 0,0 0 0 0 0,0 0 0 0 0,-1 0 0 0 0,1 0 0 0 0,0 1 0 0 0,0-1 0 0 0,0 0 0 0 0,0 0 0 0 0,0 0 0 0 0,0 0 0 0 0,0 0 0 0 0,0 1 0 0 0,0-1 0 0 0,-6 6 0 0 0,1 0 0 0 0,0 1 0 0 0,1-1 0 0 0,-1 1 0 0 0,1 0 0 0 0,1 0 0 0 0,-6 16 0 0 0,0 2 0 0 0,-4 28 0 0 0,12-46 0 0 0,0-3 0 0 0,1 0 0 0 0,0-1 0 0 0,0 1 0 0 0,0 0 0 0 0,0 0 0 0 0,1 0 0 0 0,0 0 0 0 0,-1 0 0 0 0,1-1 0 0 0,1 1 0 0 0,0 3 0 0 0,-1-5 0 0 0,0 0 0 0 0,-1-1 0 0 0,1 1 0 0 0,0-1 0 0 0,0 1 0 0 0,-1-1 0 0 0,1 1 0 0 0,0-1 0 0 0,1 0 0 0 0,-1 1 0 0 0,0-1 0 0 0,0 0 0 0 0,0 0 0 0 0,1 0 0 0 0,-1 0 0 0 0,1 0 0 0 0,-1 0 0 0 0,1 0 0 0 0,-1-1 0 0 0,1 1 0 0 0,-1 0 0 0 0,1-1 0 0 0,-1 1 0 0 0,1-1 0 0 0,0 0 0 0 0,-1 0 0 0 0,3 1 0 0 0,5-3 0 0 0,0 1 0 0 0,0-2 0 0 0,-1 1 0 0 0,1-1 0 0 0,-1 0 0 0 0,1-1 0 0 0,-1 0 0 0 0,0 0 0 0 0,-1-1 0 0 0,1 0 0 0 0,-1-1 0 0 0,0 1 0 0 0,10-11 0 0 0,1-3 0 0 0,0-1 0 0 0,-1 0 0 0 0,19-32 0 0 0,-13 11 0 0 0,32-75 0 0 0,-49 103 0 0 0,57-161 0 0 0,-50 134 0 0 0,-12 37 0 0 0,0 0 0 0 0,0-1 0 0 0,0 1 0 0 0,-1 0 0 0 0,1 0 0 0 0,-1 0 0 0 0,0 0 0 0 0,0-1 0 0 0,0 1 0 0 0,-1-5 0 0 0,1 8 0 0 0,0-1 0 0 0,0 1 0 0 0,0 0 0 0 0,0 0 0 0 0,0-1 0 0 0,-1 1 0 0 0,1 0 0 0 0,0 0 0 0 0,0-1 0 0 0,0 1 0 0 0,0 0 0 0 0,0 0 0 0 0,0 0 0 0 0,-1-1 0 0 0,1 1 0 0 0,0 0 0 0 0,0 0 0 0 0,0 0 0 0 0,0 0 0 0 0,-1-1 0 0 0,1 1 0 0 0,0 0 0 0 0,0 0 0 0 0,0 0 0 0 0,-1 0 0 0 0,1 0 0 0 0,0 0 0 0 0,0 0 0 0 0,-1-1 0 0 0,1 1 0 0 0,0 0 0 0 0,0 0 0 0 0,-1 0 0 0 0,1 0 0 0 0,0 0 0 0 0,0 0 0 0 0,0 0 0 0 0,-1 0 0 0 0,1 0 0 0 0,0 0 0 0 0,0 1 0 0 0,-1-1 0 0 0,1 0 0 0 0,0 0 0 0 0,0 0 0 0 0,-1 0 0 0 0,1 0 0 0 0,0 0 0 0 0,0 0 0 0 0,-1 1 0 0 0,-7 5 0 0 0,5-2 0 0 0,-1 0 0 0 0,1 1 0 0 0,0-1 0 0 0,0 1 0 0 0,0 0 0 0 0,1 0 0 0 0,-4 9 0 0 0,-9 41 0 0 0,9-34 0 0 0,-103 365 0 0 0,91-324 0 0 0,18-62 0 0 0,0 0 0 0 0,0 0 0 0 0,0 1 0 0 0,0-1 0 0 0,0 0 0 0 0,0 0 0 0 0,0 0 0 0 0,0 0 0 0 0,0 0 0 0 0,0 0 0 0 0,0 1 0 0 0,0-1 0 0 0,0 0 0 0 0,0 0 0 0 0,0 0 0 0 0,0 0 0 0 0,0 0 0 0 0,0 0 0 0 0,0 1 0 0 0,0-1 0 0 0,0 0 0 0 0,0 0 0 0 0,0 0 0 0 0,0 0 0 0 0,0 0 0 0 0,0 0 0 0 0,0 0 0 0 0,0 1 0 0 0,0-1 0 0 0,0 0 0 0 0,0 0 0 0 0,0 0 0 0 0,0 0 0 0 0,0 0 0 0 0,1 0 0 0 0,-1 0 0 0 0,0 0 0 0 0,0 0 0 0 0,0 1 0 0 0,0-1 0 0 0,0 0 0 0 0,0 0 0 0 0,1 0 0 0 0,4-3 0 0 0,5-6 0 0 0,81-103 0 0 0,-59 70 0 0 0,63-64 0 0 0,-69 79 0 0 0,-26 27 0 0 0,0 0 0 0 0,0 0 0 0 0,0 0 0 0 0,0 0 0 0 0,0 0 0 0 0,0 0 0 0 0,1-1 0 0 0,-1 1 0 0 0,0 0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 0 0 0 0,0 0 0 0 0,0 0 0 0 0,0 1 0 0 0,1 4 0 0 0,-4 8 0 0 0,-21 47 1440 0 0,21-54-1515 0 0,0-1 0 0 0,1 1 0 0 0,-2-1 0 0 0,1 0 0 0 0,-1 0 0 0 0,-5 7 0 0 0,5-8 141 0 0,0 1 0 0 0,0 0 0 0 0,1-1-1 0 0,-1 1 1 0 0,2 1 0 0 0,-1-1 0 0 0,-4 11-1 0 0,6-13 99 0 0,-1 6-259 0 0,-1 0 0 0 0,1 0 1 0 0,1 0-1 0 0,0 0 0 0 0,0 0 0 0 0,1 12 0 0 0,0-12 255 0 0,0-7-99 0 0,0 1 0 0 0,0-1 0 0 0,0 0 1 0 0,1 1-1 0 0,-1-1 0 0 0,1 0 0 0 0,-1 1 0 0 0,1-1 1 0 0,1 2-1 0 0,0-1-28 0 0,0 0 1 0 0,0 0-1 0 0,0-1 1 0 0,1 1-1 0 0,-1 0 1 0 0,1-1-1 0 0,0 0 1 0 0,0 0 0 0 0,4 3-1 0 0,-4-3-138 0 0,1 0 0 0 0,0 0 1 0 0,0-1-1 0 0,0 0 0 0 0,0 1 0 0 0,0-1 0 0 0,0-1 0 0 0,0 1 0 0 0,0 0 1 0 0,0-1-1 0 0,0 0 0 0 0,1 0 0 0 0,-1 0 0 0 0,0-1 0 0 0,0 1 1 0 0,0-1-1 0 0,0 0 0 0 0,5-2 0 0 0,3-1 176 0 0,0 0 0 0 0,0-1 1 0 0,0-1-1 0 0,-1 0 0 0 0,0 0 0 0 0,0-1 0 0 0,-1 0 0 0 0,0-1 0 0 0,0 0 1 0 0,0-1-1 0 0,-1 0 0 0 0,-1-1 0 0 0,14-17 0 0 0,0-6 178 0 0,-2-1 0 0 0,-1 0 0 0 0,16-42 0 0 0,-10 21-249 0 0,-25 55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0 0 0 0,0 1 0 0 0,0-1 0 0 0,3 9 0 0 0,3 14 0 0 0,-5-20 0 0 0,40 148 0 0 0,-39-143 0 0 0,-1 0 0 0 0,0 0 0 0 0,0 1 0 0 0,-1-1 0 0 0,0 11 0 0 0,-1-15 0 0 0,1 1 0 0 0,-1-1 0 0 0,0 1 0 0 0,0-1 0 0 0,0 1 0 0 0,-1-1 0 0 0,1 0 0 0 0,-1 1 0 0 0,0-1 0 0 0,-5 7 0 0 0,-3 3 0 0 0,9-12 0 0 0,-1 0 0 0 0,1 0 0 0 0,-1 0 0 0 0,1 0 0 0 0,-1 0 0 0 0,1-1 0 0 0,-1 1 0 0 0,0 0 0 0 0,0-1 0 0 0,0 0 0 0 0,0 1 0 0 0,0-1 0 0 0,0 0 0 0 0,0 0 0 0 0,0 0 0 0 0,0 0 0 0 0,-1 0 0 0 0,1-1 0 0 0,0 1 0 0 0,-1-1 0 0 0,-3 1 0 0 0,-2 0 0 0 0,8-1 0 0 0,-1 0 0 0 0,0 0 0 0 0,0 0 0 0 0,1 0 0 0 0,-1 0 0 0 0,0 0 0 0 0,0 0 0 0 0,1 0 0 0 0,-1-1 0 0 0,0 1 0 0 0,0 0 0 0 0,1 0 0 0 0,-1-1 0 0 0,0 1 0 0 0,1 0 0 0 0,-1-1 0 0 0,0 1 0 0 0,1-1 0 0 0,-1 1 0 0 0,1-1 0 0 0,-1 1 0 0 0,0-1 0 0 0,1 0 0 0 0,0 1 0 0 0,-1-1 0 0 0,1 0 0 0 0,-1 1 0 0 0,1-1 0 0 0,0 0 0 0 0,-1 1 0 0 0,1-1 0 0 0,0 0 0 0 0,0 0 0 0 0,-1 0 0 0 0,1 0 0 0 0,0-1 0 0 0,0 0 0 0 0,0 0 0 0 0,0-1 0 0 0,0 1 0 0 0,0 0 0 0 0,1 0 0 0 0,-1-1 0 0 0,1 1 0 0 0,-1 0 0 0 0,1 0 0 0 0,0 0 0 0 0,0 0 0 0 0,0 0 0 0 0,0 0 0 0 0,0 0 0 0 0,2-3 0 0 0,25-28 0 0 0,-26 30 0 0 0,24-22 0 0 0,1 1 0 0 0,1 1 0 0 0,41-25 0 0 0,-66 46 0 0 0,4-3 0 0 0,-1 0 0 0 0,1 1 0 0 0,0 0 0 0 0,1 1 0 0 0,-1-1 0 0 0,0 1 0 0 0,1 1 0 0 0,0-1 0 0 0,8 0 0 0 0,-2 4 0 0 0,-10 3 0 0 0,-3-3 0 0 0,1 2 0 0 0,0-1 0 0 0,0 1 0 0 0,0-1 0 0 0,0 1 0 0 0,0 0 0 0 0,-1 0 0 0 0,1-1 0 0 0,-1 1 0 0 0,0 0 0 0 0,0 1 0 0 0,0-1 0 0 0,0 0 0 0 0,0 0 0 0 0,-1 0 0 0 0,0 0 0 0 0,1 1 0 0 0,-1 3 0 0 0,-1 6 0 0 0,0 0 0 0 0,-6 25 0 0 0,6-30 0 0 0,-11 40 0 0 0,-24 62 0 0 0,5-20 0 0 0,-52 131-64 0 0,82-219-273 0 0,6-23-1158 0 0,3-9 306 0 0,-6 21 741 0 0,1 0 0 0 0,-1 0 0 0 0,7-12 0 0 0,-4 9-678 0 0,0-1 1 0 0,4-13 0 0 0,0-5-6726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17503 0 0,'0'0'399'0'0,"0"0"60"0"0,-2 0 21 0 0,-1 0-272 0 0,0 0-144 0 0,1-1 1 0 0,-1 1-1 0 0,0 0 0 0 0,1-1 0 0 0,-1 0 1 0 0,1 1-1 0 0,-6-3 0 0 0,7 2 662 0 0,1 1 244 0 0,0 0 43 0 0,0 0-59 0 0,0 0-289 0 0,0 0-121 0 0,0 0-28 0 0,2-1-170 0 0,-1 1-336 0 0,-1-1 0 0 0,0 1 0 0 0,1-1 0 0 0,-1 1 0 0 0,0 0 0 0 0,0-1 0 0 0,1 1 0 0 0,-1 0 0 0 0,1-1 0 0 0,-1 1 0 0 0,0 0 0 0 0,1-1 0 0 0,-1 1 0 0 0,1 0 0 0 0,-1 0 0 0 0,1-1 0 0 0,-1 1 0 0 0,1 0 0 0 0,-1 0 0 0 0,1 0 0 0 0,-1 0 0 0 0,1 0 0 0 0,-1 0 0 0 0,1 0 0 0 0,-1 0 0 0 0,1 0 0 0 0,1-1-172 0 0,0 1 0 0 0,0-1-1 0 0,0 1 1 0 0,-1 0 0 0 0,1-1 0 0 0,0 1 0 0 0,0 0-1 0 0,0 0 1 0 0,-1 1 0 0 0,1-1 0 0 0,0 0-1 0 0,0 1 1 0 0,0-1 0 0 0,-1 1 0 0 0,1-1 0 0 0,0 1-1 0 0,1 1 1 0 0,8 2-8030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25 185 19351 0 0,'0'0'439'0'0,"2"0"62"0"0,3-3-331 0 0,0 1-1 0 0,0-1 1 0 0,0 0 0 0 0,0-1-1 0 0,0 1 1 0 0,4-6 0 0 0,16-10-38 0 0,-13 10 778 0 0,0 0 1 0 0,-1-2-1 0 0,0 1 0 0 0,11-15 0 0 0,-3 4-73 0 0,-17 19-645 0 0,1-1-1 0 0,-1 1 1 0 0,0-1 0 0 0,0 0 0 0 0,0 0-1 0 0,0 0 1 0 0,0 0 0 0 0,-1 0-1 0 0,1 0 1 0 0,-1-1 0 0 0,0 1-1 0 0,1-4 1 0 0,-3-1-37 0 0,-4 4-66 0 0,1 4 51 0 0,0 1 0 0 0,0-1 0 0 0,-1 1 0 0 0,1 0 0 0 0,0 0 0 0 0,0 0 0 0 0,0 1 0 0 0,0-1 0 0 0,0 1 0 0 0,0 0 0 0 0,1 0 0 0 0,-1 0 0 0 0,-3 4 0 0 0,-7 6-138 0 0,1 0-1 0 0,1 1 1 0 0,0 0-1 0 0,0 1 1 0 0,2 1 0 0 0,0 0-1 0 0,0 0 1 0 0,2 1-1 0 0,-14 32 1 0 0,20-42-2 0 0,0 1 0 0 0,1-1 0 0 0,-1 0 0 0 0,0 13 0 0 0,-2 10 0 0 0,4-28-9 0 0,0 0 0 0 0,-1-1-1 0 0,1 1 1 0 0,0 0 0 0 0,0 0 0 0 0,0 0-1 0 0,0 0 1 0 0,0 0 0 0 0,0 0 0 0 0,0-1 0 0 0,1 1-1 0 0,-1 0 1 0 0,0 0 0 0 0,0 0 0 0 0,1 0-1 0 0,-1-1 1 0 0,0 1 0 0 0,1 0 0 0 0,-1 0 0 0 0,1-1-1 0 0,-1 1 1 0 0,1 0 0 0 0,-1-1 0 0 0,1 1 0 0 0,1 1-1 0 0,0-1-41 0 0,0 0 0 0 0,-1 0 0 0 0,1 0-1 0 0,1 0 1 0 0,-1 0 0 0 0,0-1 0 0 0,0 1 0 0 0,0-1-1 0 0,0 1 1 0 0,4-1 0 0 0,-1 1-78 0 0,0-1 0 0 0,1 0 0 0 0,-1 0 0 0 0,1-1 0 0 0,-1 1 0 0 0,0-1 0 0 0,1-1 0 0 0,8-2 0 0 0,2-5-1309 0 0,25-17 0 0 0,-21 11 414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13823 0 0,'0'0'315'0'0,"0"0"45"0"0,0 0 21 0 0,0 0-49 0 0,0 0-81 0 0,0 0 481 0 0,0-2 237 0 0,0-12-512 0 0,2 0-1 0 0,-1 0 0 0 0,2 0 1 0 0,0 1-1 0 0,1-1 1 0 0,0 1-1 0 0,1 0 1 0 0,0 0-1 0 0,1 0 0 0 0,1 1 1 0 0,14-21-1 0 0,-10 18 97 0 0,0 0 0 0 0,1 1-1 0 0,1 1 1 0 0,0 0 0 0 0,1 1 0 0 0,0 0 0 0 0,1 1-1 0 0,26-14 1 0 0,-33 21-481 0 0,-8 3-35 0 0,1 1 0 0 0,0 0 0 0 0,-1 0 0 0 0,1 0 0 0 0,-1 0 0 0 0,1-1 0 0 0,-1 1 0 0 0,1 0 0 0 0,0 0 0 0 0,-1 0 0 0 0,1 0 0 0 0,-1 0 0 0 0,1 1 0 0 0,0-1 0 0 0,-1 0 0 0 0,1 0 0 0 0,-1 0-1 0 0,1 0 1 0 0,-1 1 0 0 0,1-1 0 0 0,-1 0 0 0 0,1 0 0 0 0,-1 1 0 0 0,1-1 0 0 0,-1 0 0 0 0,1 1 0 0 0,-1-1 0 0 0,1 1 0 0 0,-1-1 0 0 0,0 1 0 0 0,1-1 0 0 0,-1 1 0 0 0,0-1 0 0 0,1 1 0 0 0,-1-1 0 0 0,0 1 0 0 0,0-1 0 0 0,1 1 0 0 0,-1-1 0 0 0,0 2 0 0 0,7 25-1373 0 0,-6-22 1373 0 0,1 4 57 0 0,-1 0-1 0 0,0 0 0 0 0,-1 0 0 0 0,0 0 0 0 0,0 0 0 0 0,-1 0 0 0 0,-2 11 0 0 0,-4 6 397 0 0,-10 29-1 0 0,13-41-454 0 0,-3 7-35 0 0,40-62 0 0 0,-16 14 0 0 0,0 2 0 0 0,29-32 0 0 0,-37 46 0 0 0,1 1 0 0 0,0 1 0 0 0,1 0 0 0 0,0 0 0 0 0,0 1 0 0 0,1 1 0 0 0,20-10 0 0 0,-22 13 0 0 0,-1 5 0 0 0,-8 1 0 0 0,0-1 0 0 0,0 0 0 0 0,0 0 0 0 0,0 1 0 0 0,0-1 0 0 0,0 1 0 0 0,0-1 0 0 0,0 1 0 0 0,-1-1 0 0 0,1 1 0 0 0,-1-1 0 0 0,1 1 0 0 0,-1 0 0 0 0,0-1 0 0 0,1 1 0 0 0,-1 0 0 0 0,0 2 0 0 0,-2 30 0 0 0,-2-11 0 0 0,-8 27 0 0 0,10-40 0 0 0,-2-1 0 0 0,1 1 0 0 0,-2-1 0 0 0,1 0 0 0 0,-8 11 0 0 0,2-7 0 0 0,10-13 0 0 0,0 0 0 0 0,0 0 0 0 0,0 0 0 0 0,0 0 0 0 0,0 0 0 0 0,0 0 0 0 0,0 0 0 0 0,1 0 0 0 0,-1-1 0 0 0,-1 1 0 0 0,1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0,-1 0 0 0 0,1 0 0 0 0,0 0 0 0 0,0 0 0 0 0,0 0 0 0 0,0 0 0 0 0,0 0 0 0 0,0 0 0 0 0,0 0 0 0 0,0 0 0 0 0,0 0 0 0 0,0 0 0 0 0,0 0 0 0 0,0 0 0 0 0,0 0 0 0 0,0 0 0 0 0,0 0 0 0 0,0 1 0 0 0,0-1 0 0 0,0 0 0 0 0,-1 0 0 0 0,3-10 0 0 0,2-10 0 0 0,1 9 0 0 0,0-1 0 0 0,1 0 0 0 0,0 1 0 0 0,1 0 0 0 0,0 0 0 0 0,1 1 0 0 0,0 0 0 0 0,11-10 0 0 0,-2 3 0 0 0,1 1 0 0 0,1 1 0 0 0,29-19 0 0 0,-39 28 0 0 0,-2 1 0 0 0,0 1 0 0 0,1-1 0 0 0,0 1 0 0 0,0 0 0 0 0,0 1 0 0 0,0 0 0 0 0,0 0 0 0 0,9-1 0 0 0,-16 3 0 0 0,0 1 0 0 0,1 0 0 0 0,-1 0 0 0 0,0 0 0 0 0,0 1 0 0 0,0-1 0 0 0,1 0 0 0 0,-1 0 0 0 0,0 1 0 0 0,0-1 0 0 0,0 1 0 0 0,0-1 0 0 0,0 1 0 0 0,0-1 0 0 0,0 1 0 0 0,0 0 0 0 0,0-1 0 0 0,0 1 0 0 0,0 0 0 0 0,1 1 0 0 0,0 0 0 0 0,-1 0 0 0 0,0 0 0 0 0,0 0 0 0 0,0 0 0 0 0,0 0 0 0 0,0 0 0 0 0,0 0 0 0 0,0 0 0 0 0,0 5 0 0 0,0 1 0 0 0,0 0 0 0 0,-1 0 0 0 0,0 1 0 0 0,0-1 0 0 0,-2 9 0 0 0,-4 8-463 0 0,0 0 1 0 0,-2-1-1 0 0,-16 37 1 0 0,13-34 180 0 0,10-25-443 0 0,1-2-246 0 0,0 0-997 0 0,0 0-4020 0 0,0 0-1724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2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30 15663 0 0,'0'0'356'0'0,"0"0"50"0"0,0 0 20 0 0,-1 0-42 0 0,-3-3-112 0 0,3 3 463 0 0,1 0 234 0 0,0 0 45 0 0,0 0-61 0 0,0 0-288 0 0,0 0-121 0 0,0 0-28 0 0,0 0-4 0 0,0 0 0 0 0,0 0 0 0 0,0 0 0 0 0,0 0 0 0 0,0 0 0 0 0,0 0 0 0 0,-2 1 0 0 0,-5 7-398 0 0,-11 10 137 0 0,-28 35 0 0 0,39-42-251 0 0,1 0 0 0 0,-6 14 0 0 0,-6 10 0 0 0,16-30 0 0 0,0 0 0 0 0,0-1 0 0 0,0 1 0 0 0,1 0 0 0 0,0 0 0 0 0,0 1 0 0 0,0-1 0 0 0,1 0 0 0 0,-1 0 0 0 0,1 0 0 0 0,1 0 0 0 0,-1 1 0 0 0,2 7 0 0 0,2-3 0 0 0,-2-8 6 0 0,-1 0 0 0 0,1-1-1 0 0,-1 1 1 0 0,1 0 0 0 0,-1-1 0 0 0,1 0 0 0 0,0 1-1 0 0,0-1 1 0 0,0 0 0 0 0,0 0 0 0 0,0 0-1 0 0,0 0 1 0 0,0 0 0 0 0,0-1 0 0 0,0 1-1 0 0,4 0 1 0 0,-2 0 24 0 0,1-1 1 0 0,-1 0-1 0 0,1 0 0 0 0,0 0 0 0 0,-1-1 0 0 0,1 0 0 0 0,7-1 0 0 0,0-2 89 0 0,-1-1-1 0 0,1 0 0 0 0,-1 0 0 0 0,22-14 1 0 0,-21 11 113 0 0,0-1 1 0 0,-1 0-1 0 0,-1 0 1 0 0,1-1-1 0 0,-1 0 1 0 0,-1-1-1 0 0,0 0 1 0 0,-1 0-1 0 0,0-1 1 0 0,9-19-1 0 0,-14 24-164 0 0,-2 0-1 0 0,1 0 1 0 0,-1-1-1 0 0,0 1 1 0 0,0 0-1 0 0,-1-1 1 0 0,0 1-1 0 0,-2-11 1 0 0,2 16-200 0 0,-1 0 0 0 0,1-1 0 0 0,-1 1 0 0 0,0 0 0 0 0,0 0 0 0 0,1 0 0 0 0,-1 0 0 0 0,-1 0 0 0 0,1 0 0 0 0,0 0 0 0 0,0 0 0 0 0,-1 0 0 0 0,1 1-1 0 0,-1-1 1 0 0,0 0 0 0 0,1 1 0 0 0,-1 0 0 0 0,0-1 0 0 0,0 1 0 0 0,0 0 0 0 0,0 0 0 0 0,0 0 0 0 0,0 0 0 0 0,-4-1 0 0 0,-1 0-949 0 0,0 0 0 0 0,0 0 0 0 0,0 1 0 0 0,-1 1 0 0 0,1-1 0 0 0,-13 1 0 0 0,-11 3-7907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315 103 17503 0 0,'0'0'399'0'0,"0"-15"961"0"0,-1 13-1261 0 0,1-1 0 0 0,0 1 1 0 0,-1 0-1 0 0,1 0 0 0 0,-1 0 0 0 0,1 0 1 0 0,-1 0-1 0 0,0 0 0 0 0,0 1 0 0 0,0-1 0 0 0,-2-3 1 0 0,-1-2 1606 0 0,3 6-1475 0 0,1 0-1 0 0,-1 0 0 0 0,1 1 1 0 0,-1-1-1 0 0,0 0 0 0 0,1 1 1 0 0,-1-1-1 0 0,0 0 1 0 0,1 1-1 0 0,-1-1 0 0 0,0 0 1 0 0,0 1-1 0 0,0-1 1 0 0,1 1-1 0 0,-1 0 0 0 0,0-1 1 0 0,0 1-1 0 0,0 0 1 0 0,-1-1-1 0 0,0 1-92 0 0,-1 0 1 0 0,1-1-1 0 0,0 1 0 0 0,-1 0 1 0 0,1 0-1 0 0,-1 1 1 0 0,-3 0-1 0 0,-3 1-186 0 0,0 1 0 0 0,-17 8-1 0 0,23-9 378 0 0,-15 7-62 0 0,1 2 1 0 0,0 0-1 0 0,1 0 1 0 0,0 2 0 0 0,-23 24-1 0 0,28-25-267 0 0,-1 1 0 0 0,2 0 0 0 0,0 0 0 0 0,1 2 0 0 0,0-1 0 0 0,1 1 0 0 0,-12 29 0 0 0,20-43 0 0 0,0-1 0 0 0,0 0 0 0 0,-1 1 0 0 0,1-1 0 0 0,0 0 0 0 0,0 1 0 0 0,0-1 0 0 0,-1 1 0 0 0,1-1 0 0 0,0 1 0 0 0,0-1 0 0 0,0 0 0 0 0,0 1 0 0 0,0-1 0 0 0,0 1 0 0 0,0-1 0 0 0,0 1 0 0 0,0-1 0 0 0,0 0 0 0 0,0 1 0 0 0,0-1 0 0 0,0 1 0 0 0,1-1 0 0 0,-1 0 0 0 0,0 1 0 0 0,0-1 0 0 0,0 1 0 0 0,1-1 0 0 0,-1 0 0 0 0,0 1 0 0 0,0-1 0 0 0,1 0 0 0 0,-1 1 0 0 0,0-1 0 0 0,1 0 0 0 0,-1 1 0 0 0,0-1 0 0 0,1 0 0 0 0,-1 0 0 0 0,0 0 0 0 0,1 1 0 0 0,0-1 0 0 0,-1 0 0 0 0,9 4 0 0 0,-3-3 0 0 0,-1-1 0 0 0,1 0 0 0 0,-1 0 0 0 0,1-1 0 0 0,-1 0 0 0 0,0 0 0 0 0,1 0 0 0 0,-1 0 0 0 0,0-1 0 0 0,0 0 0 0 0,0 0 0 0 0,6-4 0 0 0,7-4 0 0 0,30-22 0 0 0,-41 26 0 0 0,133-107 0 0 0,-136 112 0 0 0,-5 8 0 0 0,-5 7 0 0 0,-6 7 0 0 0,-22 43 0 0 0,29-55 0 0 0,1 1 0 0 0,0 0 0 0 0,1 0 0 0 0,-3 18 0 0 0,7-19 0 0 0,0-8 0 0 0,0 0 0 0 0,0-1 0 0 0,0 1 0 0 0,1 0 0 0 0,-1-1 0 0 0,0 1 0 0 0,0 0 0 0 0,0-1 0 0 0,0 0 0 0 0,0 1 0 0 0,1-1 0 0 0,-1 0 0 0 0,0 1 0 0 0,0-1 0 0 0,1 0 0 0 0,-1 0 0 0 0,0 0 0 0 0,1 0 0 0 0,-1 0 0 0 0,0 0 0 0 0,0 0 0 0 0,1-1 0 0 0,-1 1 0 0 0,0 0 0 0 0,0-1 0 0 0,0 1 0 0 0,2-2 0 0 0,5-1 0 0 0,0-1 0 0 0,13-8 0 0 0,-18 10 0 0 0,24-14 0 0 0,-1-2 0 0 0,0 0 0 0 0,32-32 0 0 0,-34 24 0 0 0,-1-1 0 0 0,-1-2 0 0 0,-1 0 0 0 0,29-56 0 0 0,-53 90 0 0 0,1 2 0 0 0,0-1 0 0 0,0 0 0 0 0,1 0 0 0 0,0 0 0 0 0,0 1 0 0 0,0-1 0 0 0,1 12 0 0 0,0-14 0 0 0,0 0 0 0 0,1 0 0 0 0,-1 0 0 0 0,1 0 0 0 0,0 0 0 0 0,0 0 0 0 0,0 0 0 0 0,1 0 0 0 0,-1 0 0 0 0,1 0 0 0 0,0-1 0 0 0,0 1 0 0 0,0 0 0 0 0,0-1 0 0 0,1 0 0 0 0,-1 0 0 0 0,6 5 0 0 0,8 5 0 0 0,-11-9 0 0 0,-2-2 0 0 0,-1-1 0 0 0,0 1 0 0 0,0-1 0 0 0,-1 1 0 0 0,1 0 0 0 0,0 0 0 0 0,-1 0 0 0 0,1 0 0 0 0,-1 0 0 0 0,1 0 0 0 0,-1 0 0 0 0,0 1 0 0 0,0-1 0 0 0,0 0 0 0 0,0 1 0 0 0,-1-1 0 0 0,2 4 0 0 0,-2-4 0 0 0,0-1 0 0 0,0 0 0 0 0,0 0 0 0 0,0 1 0 0 0,0-1 0 0 0,0 0 0 0 0,0 1 0 0 0,0-1 0 0 0,0 0 0 0 0,-1 1 0 0 0,1-1 0 0 0,0 0 0 0 0,-1 0 0 0 0,0 1 0 0 0,1-1 0 0 0,-1 0 0 0 0,-1 2 0 0 0,1-1 0 0 0,0-1 0 0 0,0 1 0 0 0,0-1 0 0 0,1 1 0 0 0,-1 0 0 0 0,1-1 0 0 0,-1 1 0 0 0,1 0 0 0 0,-1-1 0 0 0,1 1 0 0 0,0 2 0 0 0,0 2 0 0 0,0-4 0 0 0,0 0 0 0 0,0 0 0 0 0,0 0 0 0 0,0 1 0 0 0,0-1 0 0 0,-1 0 0 0 0,1 0 0 0 0,-1 0 0 0 0,0 0 0 0 0,0 0 0 0 0,1 0 0 0 0,-3 3 0 0 0,-1 2-269 0 0,4-6-1135 0 0,0-1-511 0 0,-2-3-108 0 0,-8-10-22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98 236 10135 0 0,'76'-111'2383'0'0,"-31"28"3381"0"0,-38 69-5298 0 0,-5 10 238 0 0,0 0 1 0 0,0 0 0 0 0,0 0-1 0 0,1-6 1 0 0,-2 9 250 0 0,-1 1-290 0 0,0 0-121 0 0,0 0-28 0 0,-8 4 83 0 0,4 0-597 0 0,0 0 0 0 0,1 0-1 0 0,0 0 1 0 0,0 1 0 0 0,0 0 0 0 0,0 0 0 0 0,1-1 0 0 0,0 2 0 0 0,-2 4 0 0 0,-2 4-4 0 0,-48 123 2 0 0,27-65 0 0 0,-73 227 0 0 0,97-288 0 0 0,1-6 0 0 0,0 0 0 0 0,1 0 0 0 0,0 0 0 0 0,0 0 0 0 0,0 0 0 0 0,1 7 0 0 0,0-12 1 0 0,0 0 0 0 0,0 0 0 0 0,0 1 0 0 0,0-1 0 0 0,0 0 0 0 0,0 0 1 0 0,0 1-1 0 0,0-1 0 0 0,0 0 0 0 0,0 0 0 0 0,0 0 0 0 0,0 1 0 0 0,0-1 0 0 0,0 0 0 0 0,0 0 0 0 0,0 0 0 0 0,0 1 0 0 0,0-1 0 0 0,1 0 0 0 0,-1 0 0 0 0,0 0 0 0 0,0 0 0 0 0,0 1 1 0 0,0-1-1 0 0,0 0 0 0 0,1 0 0 0 0,-1 0 0 0 0,0 0 0 0 0,0 0 0 0 0,0 1 0 0 0,1-1 0 0 0,-1 0 0 0 0,0 0 0 0 0,0 0 0 0 0,0 0 0 0 0,1 0 0 0 0,-1 0 0 0 0,0 0 0 0 0,0 0 0 0 0,1 0 1 0 0,-1 0-1 0 0,0 0 0 0 0,0 0 0 0 0,0 0 0 0 0,1 0 0 0 0,-1 0 0 0 0,0 0 0 0 0,0 0 0 0 0,0 0 0 0 0,1 0 0 0 0,-1-1 0 0 0,0 1 0 0 0,0 0 0 0 0,0 0 0 0 0,1 0 0 0 0,-1 0 0 0 0,0 0 1 0 0,0 0-1 0 0,0-1 0 0 0,0 1 0 0 0,1 0 0 0 0,-1 0 0 0 0,0 0 0 0 0,0 0 0 0 0,0-1 0 0 0,0 1 0 0 0,0 0 0 0 0,13-11 307 0 0,-1 0-1 0 0,0-1 0 0 0,-1-1 1 0 0,11-15-1 0 0,9-9 132 0 0,33-39 306 0 0,32-34 558 0 0,39-27-1303 0 0,-135 136 0 0 0,0 1 0 0 0,0 0 0 0 0,0 0 0 0 0,0 0 0 0 0,1 0 0 0 0,-1-1 0 0 0,0 1 0 0 0,0 0 0 0 0,0 0 0 0 0,0 0 0 0 0,0 0 0 0 0,0 0 0 0 0,1 0 0 0 0,-1-1 0 0 0,0 1 0 0 0,0 0 0 0 0,0 0 0 0 0,0 0 0 0 0,1 0 0 0 0,-1 0 0 0 0,0 0 0 0 0,0 0 0 0 0,0 0 0 0 0,0 0 0 0 0,1 0 0 0 0,-1 0 0 0 0,0 0 0 0 0,0 0 0 0 0,0 0 0 0 0,1 0 0 0 0,-1 0 0 0 0,0 0 0 0 0,0 0 0 0 0,0 0 0 0 0,0 0 0 0 0,1 0 0 0 0,-1 0 0 0 0,0 0 0 0 0,0 0 0 0 0,0 1 0 0 0,0-1 0 0 0,1 0 0 0 0,-1 0 0 0 0,0 0 0 0 0,0 0 0 0 0,0 0 0 0 0,0 0 0 0 0,0 1 0 0 0,0-1 0 0 0,0 0 0 0 0,1 0 0 0 0,-1 0 0 0 0,0 0 0 0 0,0 1 0 0 0,0-1 0 0 0,0 0 0 0 0,2 12 0 0 0,-2-10 0 0 0,1 2 0 0 0,-1 0 0 0 0,0 0 0 0 0,0 0 0 0 0,-1 0 0 0 0,1 1 0 0 0,-1-1 0 0 0,0 0 0 0 0,0 0 0 0 0,-1-1 0 0 0,1 1 0 0 0,-1 0 0 0 0,1 0 0 0 0,-1-1 0 0 0,-1 1 0 0 0,1-1 0 0 0,0 1 0 0 0,-5 4 0 0 0,-5 7 0 0 0,-2-1 0 0 0,-18 16 0 0 0,-79 57 0 0 0,81-64 0 0 0,95-75-1107 0 0,-64 51 1607 0 0,1 1-58 0 0,-2 0-438 0 0,1 0 1 0 0,-1 0 0 0 0,1-1-1 0 0,-1 1 1 0 0,1 0 0 0 0,-1 0-1 0 0,1 0 1 0 0,-1 0-1 0 0,1 0 1 0 0,-1 0 0 0 0,1 0-1 0 0,-1 0 1 0 0,1 0 0 0 0,-1 0-1 0 0,1 0 1 0 0,-1 0 0 0 0,0 1-1 0 0,1-1 1 0 0,-1 0 0 0 0,1 0-1 0 0,-1 0 1 0 0,1 1-1 0 0,-1-1 1 0 0,0 0 0 0 0,1 0-1 0 0,-1 1 1 0 0,1-1 0 0 0,-1 0-1 0 0,0 1 1 0 0,1-1 0 0 0,-1 1-1 0 0,0-1 1 0 0,0 0-1 0 0,1 1 1 0 0,-1 0 0 0 0,1 0-7 0 0,1 2-41 0 0,0 0-1 0 0,0 0 1 0 0,-1 1-1 0 0,1-1 1 0 0,-1 0 0 0 0,1 1-1 0 0,-1-1 1 0 0,0 1-1 0 0,0-1 1 0 0,0 6-1 0 0,2 39-775 0 0,-1-5 559 0 0,-1-37 357 0 0,0 0 1 0 0,0 0-1 0 0,1-1 0 0 0,-1 1 1 0 0,2-1-1 0 0,-1 1 1 0 0,0-1-1 0 0,7 9 0 0 0,-8-12-75 0 0,0-1 0 0 0,0 1 0 0 0,0-1 0 0 0,1 0 0 0 0,-1 1 0 0 0,1-1 0 0 0,-1 0 0 0 0,1 0 0 0 0,0 0 0 0 0,-1 0 0 0 0,1 0 0 0 0,0-1 0 0 0,0 1 0 0 0,-1 0 0 0 0,1-1 0 0 0,0 1 0 0 0,0-1 0 0 0,0 0 0 0 0,0 1 0 0 0,0-1-1 0 0,0 0 1 0 0,-1 0 0 0 0,1 0 0 0 0,0-1 0 0 0,0 1 0 0 0,0 0 0 0 0,0-1 0 0 0,0 1 0 0 0,0-1 0 0 0,1 0 0 0 0,20-8-22 0 0,-1 2 0 0 0,0-2 0 0 0,26-14 0 0 0,-26 10 0 0 0,3 0 0 0 0,-1-2 0 0 0,-1-1 0 0 0,23-19 0 0 0,-20 12 0 0 0,-5 5 0 0 0,21-24 0 0 0,-37 36 0 0 0,0 0 0 0 0,0 0 0 0 0,-1 0 0 0 0,0-1 0 0 0,0 0 0 0 0,0 0 0 0 0,-1 0 0 0 0,4-14 0 0 0,-7 21 0 0 0,0 0 0 0 0,1-1 0 0 0,-1 1 0 0 0,0 0 0 0 0,0 0 0 0 0,0 0 0 0 0,0-1 0 0 0,0 1 0 0 0,0 0 0 0 0,0 0 0 0 0,0-1 0 0 0,0 1 0 0 0,0 0 0 0 0,0 0 0 0 0,0-1 0 0 0,0 1 0 0 0,0 0 0 0 0,0 0 0 0 0,0-1 0 0 0,0 1 0 0 0,0 0 0 0 0,-1 0 0 0 0,1-1 0 0 0,0 1 0 0 0,0 0 0 0 0,0 0 0 0 0,0 0 0 0 0,0-1 0 0 0,-1 1 0 0 0,1 0 0 0 0,0 0 0 0 0,0 0 0 0 0,0 0 0 0 0,0-1 0 0 0,-1 1 0 0 0,1 0 0 0 0,0 0 0 0 0,0 0 0 0 0,-1 0 0 0 0,1 0 0 0 0,0 0 0 0 0,0 0 0 0 0,-1 0 0 0 0,1-1 0 0 0,0 1 0 0 0,0 0 0 0 0,0 0 0 0 0,-1 0 0 0 0,1 0 0 0 0,0 0 0 0 0,0 0 0 0 0,-1 1 0 0 0,1-1 0 0 0,0 0 0 0 0,0 0 0 0 0,-1 0 0 0 0,-9 3 0 0 0,6 0 0 0 0,0-1 0 0 0,0 0 0 0 0,0 1 0 0 0,1 0 0 0 0,-1 0 0 0 0,1 0 0 0 0,-1 1 0 0 0,1-1 0 0 0,-2 4 0 0 0,-25 38 0 0 0,28-42 0 0 0,-2 3 0 0 0,-5 9 0 0 0,0 1 0 0 0,-13 32 0 0 0,20-44 0 0 0,1 0 0 0 0,0-1 0 0 0,0 1 0 0 0,0 0 0 0 0,0 0 0 0 0,0 0 0 0 0,1 0 0 0 0,0 0 0 0 0,0 0 0 0 0,0 0 0 0 0,0 0 0 0 0,1 0 0 0 0,-1 0 0 0 0,1 0 0 0 0,0-1 0 0 0,0 1 0 0 0,1 0 0 0 0,-1 0 0 0 0,4 6 0 0 0,-3-9-32 0 0,-1 1 0 0 0,1 0-1 0 0,-1-1 1 0 0,1 1 0 0 0,-1-1 0 0 0,1 1 0 0 0,0-1-1 0 0,0 0 1 0 0,0 1 0 0 0,0-1 0 0 0,0 0-1 0 0,0 0 1 0 0,0-1 0 0 0,4 2 0 0 0,-2-1-130 0 0,0 0 0 0 0,1-1-1 0 0,-1 1 1 0 0,1-1 0 0 0,0 0 0 0 0,7-1 0 0 0,1-2-305 0 0,-1 0 0 0 0,1 0 1 0 0,-1-1-1 0 0,15-7 0 0 0,52-27-5286 0 0,-50 24 3706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276 468 15663 0 0,'0'0'719'0'0,"0"0"-20"0"0,-1 0-449 0 0,-4-1 8 0 0,1 0 1 0 0,-1 0-1 0 0,1 0 0 0 0,-1 1 0 0 0,1 0 0 0 0,0 0 0 0 0,-1 0 0 0 0,1 1 1 0 0,-1-1-1 0 0,1 1 0 0 0,-1 0 0 0 0,1 0 0 0 0,0 0 0 0 0,0 1 0 0 0,-1 0 1 0 0,1 0-1 0 0,0 0 0 0 0,1 0 0 0 0,-6 4 0 0 0,-1 1 596 0 0,0 1-1 0 0,1 1 1 0 0,0-1-1 0 0,0 1 1 0 0,-13 19-1 0 0,1 0-853 0 0,-31 47 0 0 0,46-64 0 0 0,0 0 0 0 0,0 1 0 0 0,1 0 0 0 0,1 0 0 0 0,-4 15 0 0 0,2 1 0 0 0,6-18 0 0 0,0-9 0 0 0,0-1 0 0 0,0 1 0 0 0,0-1 0 0 0,0 1 0 0 0,0-1 0 0 0,0 1 0 0 0,1 0 0 0 0,-1-1 0 0 0,0 1 0 0 0,0-1 0 0 0,0 1 0 0 0,1-1 0 0 0,-1 1 0 0 0,0-1 0 0 0,1 1 0 0 0,-1-1 0 0 0,0 0 0 0 0,1 1 0 0 0,-1-1 0 0 0,1 1 0 0 0,-1-1 0 0 0,1 0 0 0 0,-1 1 0 0 0,0-1 0 0 0,1 0 0 0 0,-1 0 0 0 0,1 1 0 0 0,0-1 0 0 0,-1 0 0 0 0,1 0 0 0 0,-1 0 0 0 0,1 0 0 0 0,-1 0 0 0 0,1 0 0 0 0,-1 0 0 0 0,1 0 0 0 0,-1 0 0 0 0,1 0 0 0 0,0 0 0 0 0,-1 0 0 0 0,1 0 0 0 0,0 0 0 0 0,4 0 54 0 0,-1 0 0 0 0,0-1 0 0 0,1 1 0 0 0,-1-1 1 0 0,0 0-1 0 0,1 0 0 0 0,-1-1 0 0 0,0 1 0 0 0,0-1 0 0 0,0 0 0 0 0,0 0 0 0 0,4-3 0 0 0,5-4 100 0 0,-1 0-1 0 0,13-12 0 0 0,20-18-963 0 0,26-24 1898 0 0,-62 54-1027 0 0,19-19 75 0 0,-2-1 1 0 0,-1-1-1 0 0,23-35 1 0 0,-20 20-137 0 0,-3-1 0 0 0,-2-1 0 0 0,27-79 0 0 0,-49 124 0 0 0,4-23 0 0 0,-5 25 0 0 0,0 0 0 0 0,0 0 0 0 0,1 0 0 0 0,-1 0 0 0 0,0-1 0 0 0,0 1 0 0 0,0 0 0 0 0,0 0 0 0 0,0 0 0 0 0,0 0 0 0 0,0 0 0 0 0,0-1 0 0 0,0 1 0 0 0,0 0 0 0 0,0 0 0 0 0,0 0 0 0 0,0 0 0 0 0,0 0 0 0 0,0 0 0 0 0,0-1 0 0 0,0 1 0 0 0,-1 0 0 0 0,1 0 0 0 0,0 0 0 0 0,0 0 0 0 0,0 0 0 0 0,0 0 0 0 0,0-1 0 0 0,0 1 0 0 0,0 0 0 0 0,0 0 0 0 0,0 0 0 0 0,-1 0 0 0 0,1 0 0 0 0,0 0 0 0 0,0 0 0 0 0,0 0 0 0 0,0 0 0 0 0,0-1 0 0 0,0 1 0 0 0,-1 0 0 0 0,1 0 0 0 0,0 0 0 0 0,0 0 0 0 0,0 0 0 0 0,0 0 0 0 0,0 0 0 0 0,0 0 0 0 0,-1 0 0 0 0,1 0 0 0 0,0 0 0 0 0,0 0 0 0 0,0 0 0 0 0,0 0 0 0 0,0 0 0 0 0,-1 0 0 0 0,1 1 0 0 0,0-1 0 0 0,0 0 0 0 0,0 0 0 0 0,0 0 0 0 0,0 0 0 0 0,0 0 0 0 0,-1 0 0 0 0,1 0 0 0 0,0 0 0 0 0,0 0 0 0 0,0 1 0 0 0,-5 4 0 0 0,-3 5 0 0 0,1 0 0 0 0,1 1 0 0 0,0 0 0 0 0,0 1 0 0 0,-7 22 0 0 0,-2 4 0 0 0,-88 219 0 0 0,99-246 0 0 0,1 1 0 0 0,0 0 0 0 0,1 0 0 0 0,0 0 0 0 0,1 0 0 0 0,0 0 0 0 0,1 0 0 0 0,0 0 0 0 0,3 19 0 0 0,-2-30 0 0 0,-1 1 0 0 0,0-1 0 0 0,0 0 0 0 0,1 0 0 0 0,-1 0 0 0 0,1 0 0 0 0,-1 1 0 0 0,1-1 0 0 0,0 0 0 0 0,-1 0 0 0 0,1 0 0 0 0,0 0 0 0 0,0 0 0 0 0,0 0 0 0 0,-1 0 0 0 0,1-1 0 0 0,0 1 0 0 0,0 0 0 0 0,0 0 0 0 0,1-1 0 0 0,0 2 0 0 0,0-2 0 0 0,1 1 0 0 0,-1 0 0 0 0,0-1 0 0 0,0 0 0 0 0,1 1 0 0 0,-1-1 0 0 0,0 0 0 0 0,1 0 0 0 0,-1 0 0 0 0,4-1 0 0 0,4-2 0 0 0,0 0 0 0 0,0 0 0 0 0,-1 0 0 0 0,11-6 0 0 0,6-4 0 0 0,-1-1 0 0 0,-1-1 0 0 0,0-2 0 0 0,28-23 0 0 0,-41 29 0 0 0,0 0 0 0 0,-1-1 0 0 0,0 0 0 0 0,-1-1 0 0 0,-1 0 0 0 0,0 0 0 0 0,9-21 0 0 0,-14 25 0 0 0,-3 8 0 0 0,0 1 0 0 0,1 0 0 0 0,-1 0 0 0 0,0 0 0 0 0,0 0 0 0 0,0 0 0 0 0,0 0 0 0 0,0-1 0 0 0,0 1 0 0 0,0 0 0 0 0,0 0 0 0 0,0 0 0 0 0,0 0 0 0 0,0 0 0 0 0,0-1 0 0 0,0 1 0 0 0,0 0 0 0 0,0 0 0 0 0,0 0 0 0 0,0 0 0 0 0,0-1 0 0 0,0 1 0 0 0,0 0 0 0 0,0 0 0 0 0,0 0 0 0 0,0 0 0 0 0,0 0 0 0 0,-1 0 0 0 0,1-1 0 0 0,0 1 0 0 0,0 0 0 0 0,0 0 0 0 0,0 0 0 0 0,0 0 0 0 0,0 0 0 0 0,0 0 0 0 0,0 0 0 0 0,-1 0 0 0 0,1-1 0 0 0,0 1 0 0 0,0 0 0 0 0,0 0 0 0 0,0 0 0 0 0,0 0 0 0 0,-1 0 0 0 0,1 0 0 0 0,0 0 0 0 0,0 0 0 0 0,0 0 0 0 0,0 0 0 0 0,0 0 0 0 0,-1 0 0 0 0,1 0 0 0 0,0 0 0 0 0,0 0 0 0 0,0 0 0 0 0,0 0 0 0 0,-1 0 0 0 0,-4 3 0 0 0,0 1 0 0 0,0 1 0 0 0,1 0 0 0 0,-1 0 0 0 0,1 0 0 0 0,0 1 0 0 0,0-1 0 0 0,1 1 0 0 0,-6 12 0 0 0,6-13 0 0 0,-2 6 0 0 0,0 0 0 0 0,1 0 0 0 0,0 1 0 0 0,0-1 0 0 0,-1 15 0 0 0,4-21 0 0 0,0 0 0 0 0,0 0 0 0 0,1 1 0 0 0,0-1 0 0 0,0 0 0 0 0,0 0 0 0 0,1 1 0 0 0,0-1 0 0 0,0 0 0 0 0,0 0 0 0 0,1 0 0 0 0,-1 0 0 0 0,1 0 0 0 0,4 7 0 0 0,-4-10 0 0 0,-1 0 0 0 0,1 0 0 0 0,0 0 0 0 0,0 0 0 0 0,0 0 0 0 0,1-1 0 0 0,-1 1 0 0 0,0-1 0 0 0,1 1 0 0 0,-1-1 0 0 0,1 0 0 0 0,-1 0 0 0 0,1 0 0 0 0,-1 0 0 0 0,1 0 0 0 0,0-1 0 0 0,0 1 0 0 0,-1-1 0 0 0,1 1 0 0 0,0-1 0 0 0,0 0 0 0 0,4-1 0 0 0,6 0 0 0 0,-1-1 0 0 0,0 0 0 0 0,21-8 0 0 0,-4 1 0 0 0,0-2 0 0 0,-1-2 0 0 0,-1 0 0 0 0,0-2 0 0 0,-1 0 0 0 0,0-2 0 0 0,-1-1 0 0 0,26-25 0 0 0,-30 20 0 0 0,0-1 0 0 0,-1-1 0 0 0,-1-1 0 0 0,-1-1 0 0 0,-2 0 0 0 0,19-43 0 0 0,60-183 0 0 0,-88 231 0 0 0,16-46 1883 0 0,-27 81-1829 0 0,2-1 0 0 0,-3 16 0 0 0,-4 24-51 0 0,-28 80-3 0 0,-105 242 0 0 0,136-360 0 0 0,1 0 0 0 0,-6 25 0 0 0,9-29 0 0 0,4-2 0 0 0,4-2 0 0 0,-4-6 0 0 0,0 1 0 0 0,0-1 0 0 0,0 1 0 0 0,-1-1 0 0 0,1 0 0 0 0,0 0 0 0 0,0 0 0 0 0,0 0 0 0 0,0 0 0 0 0,0 0 0 0 0,-1 0 0 0 0,1-1 0 0 0,0 1 0 0 0,2-1 0 0 0,27-11 0 0 0,-24 8 0 0 0,3-1-766 0 0,0-1 1 0 0,-1 0-1 0 0,0 0 0 0 0,0-1 0 0 0,0 0 1 0 0,-1-1-1 0 0,0 0 0 0 0,-1 0 1 0 0,8-11-1 0 0,-4 2-1281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19351 0 0,'-8'1'338'0'0,"6"0"-162"0"0,-1-1 1 0 0,1 0 0 0 0,0 1-1 0 0,-1 0 1 0 0,1 0 0 0 0,0-1-1 0 0,-4 3 1 0 0,6-3-163 0 0,-1 0 1 0 0,1 1-1 0 0,-1-1 1 0 0,1 0-1 0 0,-1 0 1 0 0,1 1-1 0 0,-1-1 1 0 0,1 0-1 0 0,-1 0 1 0 0,1 1-1 0 0,-1-1 1 0 0,1 1-1 0 0,-1-1 1 0 0,1 1-1 0 0,-1-1 1 0 0,1 0-1 0 0,0 1 1 0 0,-1-1-1 0 0,1 1 1 0 0,0 0-1 0 0,0-1 0 0 0,-1 1 1 0 0,1-1-1 0 0,0 1 1 0 0,0-1-1 0 0,0 2 1 0 0,-1 0 83 0 0,1-1-50 0 0,-1 0 1 0 0,1 0-1 0 0,-1 0 0 0 0,1 1 1 0 0,0-1-1 0 0,-1 0 0 0 0,1 0 1 0 0,0 0-1 0 0,0 1 0 0 0,0-1 1 0 0,0 0-1 0 0,0 0 0 0 0,0 1 0 0 0,0-1 1 0 0,1 0-1 0 0,-1 0 0 0 0,0 0 1 0 0,1 1-1 0 0,-1-1 0 0 0,1 0 1 0 0,0 1-1 0 0,0 0 139 0 0,0 0 0 0 0,1 0 0 0 0,-1-1 0 0 0,1 1 0 0 0,0-1 0 0 0,-1 1 0 0 0,1-1 0 0 0,0 0 0 0 0,0 1 0 0 0,4 1 0 0 0,0 0 228 0 0,1-1 0 0 0,0 0 0 0 0,-1 0 0 0 0,1 0-1 0 0,0-1 1 0 0,12 1 0 0 0,2-1-5 0 0,0-1-1 0 0,1-1 1 0 0,-1-1-1 0 0,40-9 1 0 0,11-6-3203 0 0,-61 14 1770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191 571 13823 0 0,'0'0'315'0'0,"0"0"45"0"0,1-1 21 0 0,92-127 3870 0 0,-76 104-3208 0 0,36-39-1 0 0,0 0 134 0 0,-27 29-90 0 0,30-57-1 0 0,-47 75-878 0 0,-1-1 0 0 0,-1 0 0 0 0,-1 0-1 0 0,0 0 1 0 0,-1-1 0 0 0,3-20 0 0 0,-8 37-170 0 0,0 0-1 0 0,0 0 1 0 0,1 0 0 0 0,-1 0 0 0 0,0 0-1 0 0,0 0 1 0 0,0 0 0 0 0,0 0-1 0 0,0 0 1 0 0,-1 0 0 0 0,1 0 0 0 0,0 0-1 0 0,0 0 1 0 0,-1 0 0 0 0,1 0 0 0 0,0 0-1 0 0,-1 0 1 0 0,1 0 0 0 0,-1 0 0 0 0,0 0-1 0 0,1 0 1 0 0,-1 1 0 0 0,1-1 0 0 0,-3-1-1 0 0,2 1-6 0 0,0 1 0 0 0,0 0 0 0 0,0 0 0 0 0,0-1 0 0 0,0 1 0 0 0,0 0-1 0 0,0 0 1 0 0,-1 0 0 0 0,1 0 0 0 0,0 0 0 0 0,0 0 0 0 0,0 1 0 0 0,0-1-1 0 0,0 0 1 0 0,0 0 0 0 0,0 1 0 0 0,0-1 0 0 0,-1 1 0 0 0,1-1 0 0 0,1 1-1 0 0,-1 0 1 0 0,-2 0 0 0 0,-9 8-30 0 0,1-1 0 0 0,0 2 0 0 0,0 0 0 0 0,1 0 0 0 0,0 0 0 0 0,1 2 0 0 0,0-1 0 0 0,-10 18 0 0 0,-6 14 0 0 0,-20 51 0 0 0,30-61 0 0 0,-172 412 0 0 0,163-376 0 0 0,-38 121 0 0 0,46-134 0 0 0,-12 82 0 0 0,28-123 0 0 0,4-5 0 0 0,-3-10 0 0 0,-1 0 0 0 0,1 1 0 0 0,0-1 0 0 0,0 0 0 0 0,0 0 0 0 0,0 0 0 0 0,-1 0 0 0 0,1 1 0 0 0,0-1 0 0 0,0 0 0 0 0,0-1 0 0 0,0 1 0 0 0,0 0 0 0 0,0 0 0 0 0,-1 0 0 0 0,1 0 0 0 0,0-1 0 0 0,0 1 0 0 0,0 0 0 0 0,-1-1 0 0 0,1 1 0 0 0,0-1 0 0 0,0 1 0 0 0,-1-1 0 0 0,1 1 0 0 0,0-1 0 0 0,0 0 0 0 0,20-18 0 0 0,-21 19 0 0 0,28-32 0 0 0,-1 0 0 0 0,-2-2 0 0 0,-1-1 0 0 0,-1 0 0 0 0,-3-2 0 0 0,21-49 0 0 0,-34 65 0 0 0,-1-1 0 0 0,-1 1 0 0 0,5-43 0 0 0,0-3 0 0 0,-8 59 0 0 0,0 0 0 0 0,-1 1 0 0 0,-1-1 0 0 0,1 0 0 0 0,-1 0 0 0 0,-1 0 0 0 0,0-9 0 0 0,0 15 0 0 0,1-1 0 0 0,-1 1 0 0 0,0 0 0 0 0,0 0 0 0 0,1 0 0 0 0,-1 0 0 0 0,0 0 0 0 0,-1 0 0 0 0,1 0 0 0 0,0 0 0 0 0,-1 0 0 0 0,1 1 0 0 0,-1-1 0 0 0,1 1 0 0 0,-1-1 0 0 0,0 1 0 0 0,0-1 0 0 0,1 1 0 0 0,-1 0 0 0 0,0 0 0 0 0,0 0 0 0 0,0 0 0 0 0,0 0 0 0 0,-1 0 0 0 0,1 1 0 0 0,0-1 0 0 0,0 1 0 0 0,0-1 0 0 0,-4 1 0 0 0,0 0 0 0 0,0 0 0 0 0,0 0 0 0 0,0 0 0 0 0,1 1 0 0 0,-1 0 0 0 0,0 1 0 0 0,0-1 0 0 0,1 1 0 0 0,-1 0 0 0 0,1 0 0 0 0,0 1 0 0 0,-1 0 0 0 0,1-1 0 0 0,0 2 0 0 0,-7 5 0 0 0,8-5 0 0 0,0-1 0 0 0,0 1 0 0 0,0 0 0 0 0,0 0 0 0 0,1 1 0 0 0,-1-1 0 0 0,1 1 0 0 0,0 0 0 0 0,1-1 0 0 0,-1 1 0 0 0,1 0 0 0 0,0 1 0 0 0,0-1 0 0 0,1 0 0 0 0,-1 1 0 0 0,0 8 0 0 0,2-11 0 0 0,0 1 0 0 0,0-1 0 0 0,0 0 0 0 0,0 1 0 0 0,0-1 0 0 0,1 0 0 0 0,0 0 0 0 0,-1 1 0 0 0,1-1 0 0 0,0 0 0 0 0,1 0 0 0 0,-1 0 0 0 0,1 0 0 0 0,-1 0 0 0 0,1 0 0 0 0,4 5 0 0 0,-3-6 0 0 0,0 1 0 0 0,0-1 0 0 0,0 0 0 0 0,0 1 0 0 0,0-1 0 0 0,1-1 0 0 0,-1 1 0 0 0,1 0 0 0 0,-1-1 0 0 0,1 0 0 0 0,-1 0 0 0 0,8 1 0 0 0,0 0 0 0 0,-1-1 0 0 0,1-1 0 0 0,0 0 0 0 0,-1-1 0 0 0,1 0 0 0 0,0-1 0 0 0,-1 0 0 0 0,1 0 0 0 0,15-7 0 0 0,13-6 256 0 0,0-2 0 0 0,-1-1 0 0 0,42-29 0 0 0,-65 37-163 0 0,0-1 0 0 0,-1 0 0 0 0,-1-1 0 0 0,0 0 1 0 0,0-1-1 0 0,-1-1 0 0 0,-1 0 0 0 0,0 0 0 0 0,-1-1 0 0 0,10-20 0 0 0,-17 29-93 0 0,0-1 0 0 0,-1 0 0 0 0,0 1 0 0 0,2-10 0 0 0,-4 15 0 0 0,0 1 0 0 0,0-1 0 0 0,0 1 0 0 0,0 0 0 0 0,0-1 0 0 0,0 1 0 0 0,0 0 0 0 0,0-1 0 0 0,0 1 0 0 0,0 0 0 0 0,0-1 0 0 0,0 1 0 0 0,0-1 0 0 0,0 1 0 0 0,0 0 0 0 0,0-1 0 0 0,-1 1 0 0 0,1 0 0 0 0,0-1 0 0 0,0 1 0 0 0,0 0 0 0 0,-1 0 0 0 0,1-1 0 0 0,0 1 0 0 0,0 0 0 0 0,-1 0 0 0 0,1-1 0 0 0,0 1 0 0 0,-1 0 0 0 0,1 0 0 0 0,0 0 0 0 0,-1-1 0 0 0,1 1 0 0 0,0 0 0 0 0,-1 0 0 0 0,1 0 0 0 0,0 0 0 0 0,-1 0 0 0 0,1 0 0 0 0,0 0 0 0 0,-1 0 0 0 0,1 0 0 0 0,-1 0 0 0 0,1 0 0 0 0,0 0 0 0 0,-1 0 0 0 0,1 0 0 0 0,0 0 0 0 0,-1 0 0 0 0,1 0 0 0 0,0 0 0 0 0,-1 1 0 0 0,1-1 0 0 0,0 0 0 0 0,-1 0 0 0 0,1 0 0 0 0,-1 1 0 0 0,-2 0 0 0 0,0 1 0 0 0,-1 0 0 0 0,1-1 0 0 0,0 1 0 0 0,0 0 0 0 0,0 1 0 0 0,0-1 0 0 0,1 0 0 0 0,-1 1 0 0 0,0 0 0 0 0,1-1 0 0 0,0 1 0 0 0,0 0 0 0 0,0 0 0 0 0,-2 5 0 0 0,-2 4 0 0 0,0 0 0 0 0,-7 24 0 0 0,12-29 0 0 0,-1 0 0 0 0,1 1 0 0 0,0-1 0 0 0,0 1 0 0 0,1-1 0 0 0,0 0 0 0 0,1 1 0 0 0,-1-1 0 0 0,1 1 0 0 0,1-1 0 0 0,3 13 0 0 0,-4-17 0 0 0,0-1 0 0 0,0 1 0 0 0,0 0 0 0 0,0-1 0 0 0,0 1 0 0 0,1-1 0 0 0,0 1 0 0 0,-1-1 0 0 0,1 0 0 0 0,0 1 0 0 0,0-1 0 0 0,0 0 0 0 0,0 0 0 0 0,0-1 0 0 0,1 1 0 0 0,-1 0 0 0 0,0-1 0 0 0,1 1 0 0 0,-1-1 0 0 0,1 0 0 0 0,0 0 0 0 0,-1 0 0 0 0,1 0 0 0 0,0 0 0 0 0,0-1 0 0 0,0 1 0 0 0,-1-1 0 0 0,1 0 0 0 0,0 0 0 0 0,0 0 0 0 0,0 0 0 0 0,5-1 0 0 0,5-2 0 0 0,0 0 0 0 0,0-1 0 0 0,0 0 0 0 0,0-1 0 0 0,17-10 0 0 0,-9 3 0 0 0,0-2 0 0 0,21-17 0 0 0,-29 20 0 0 0,0-1 0 0 0,-1 0 0 0 0,-1-1 0 0 0,0-1 0 0 0,-1 1 0 0 0,-1-2 0 0 0,15-26 0 0 0,-14 19 0 0 0,-1 0 0 0 0,-1 0 0 0 0,-1-1 0 0 0,0 0 0 0 0,2-24 0 0 0,-7 39-7 0 0,-2 5 15 0 0,1 0 1 0 0,-1 0 0 0 0,0 0 0 0 0,0 0 0 0 0,0 0 0 0 0,0 0-1 0 0,0 0 1 0 0,-2-6 0 0 0,1 9 77 0 0,0 0-1 0 0,0 0 1 0 0,0 1-1 0 0,0-1 1 0 0,0 0-1 0 0,0 0 1 0 0,0 0-1 0 0,0 1 1 0 0,0-1-1 0 0,0 1 1 0 0,0-1-1 0 0,0 0 1 0 0,0 1-1 0 0,0 0 1 0 0,0 0-1 0 0,-4 4-6 0 0,0-1 0 0 0,1 1 0 0 0,0 0-1 0 0,0 1 1 0 0,0-1 0 0 0,-4 10 0 0 0,-3 3-23 0 0,3-2-374 0 0,-1 0-1 0 0,2 1 1 0 0,0 0-1 0 0,-6 26 1 0 0,6-20 151 0 0,2-6 551 0 0,1 0-1 0 0,-4 27 0 0 0,8-36-480 0 0,-1 1 0 0 0,1-1 0 0 0,0 0 0 0 0,1 1 0 0 0,-1-1 0 0 0,2 0 0 0 0,3 13 0 0 0,-5-19 75 0 0,1 0 1 0 0,0 1 0 0 0,0-1 0 0 0,0 0-1 0 0,1 0 1 0 0,-1 0 0 0 0,0-1-1 0 0,1 1 1 0 0,-1 0 0 0 0,1 0 0 0 0,0-1-1 0 0,-1 1 1 0 0,1-1 0 0 0,0 1-1 0 0,0-1 1 0 0,0 0 0 0 0,0 0 0 0 0,0 0-1 0 0,0 0 1 0 0,0 0 0 0 0,1 0 0 0 0,-1-1-1 0 0,0 1 1 0 0,0-1 0 0 0,1 0-1 0 0,-1 1 1 0 0,0-1 0 0 0,1 0 0 0 0,-1 0-1 0 0,4-1 1 0 0,4 0 29 0 0,-1-1-1 0 0,0 0 1 0 0,1 0-1 0 0,-1-1 1 0 0,0 0-1 0 0,11-6 1 0 0,7-4 133 0 0,0-2 0 0 0,-1-1 0 0 0,-1 0 1 0 0,0-2-1 0 0,-1-1 0 0 0,-1-1 0 0 0,-1-1 0 0 0,-1-1 0 0 0,-1-1 0 0 0,-1-1 1 0 0,-1 0-1 0 0,-1-2 0 0 0,26-50 0 0 0,-38 64-136 0 0,37-82 10 0 0,-37 81-16 0 0,0-1 0 0 0,-2 0 1 0 0,1 0-1 0 0,2-28 0 0 0,-6 39 1 0 0,0-1 0 0 0,0 1 0 0 0,0 0 0 0 0,-1 0 0 0 0,-1-6 0 0 0,2 9 0 0 0,0 0 0 0 0,0-1 0 0 0,0 1 0 0 0,0 0 0 0 0,0-1 0 0 0,0 1 0 0 0,-1 0 0 0 0,1-1 0 0 0,0 1 0 0 0,0 0 0 0 0,0-1 0 0 0,-1 1 0 0 0,1 0 0 0 0,0-1 0 0 0,-1 1 0 0 0,1 0 0 0 0,0 0 0 0 0,-1-1 0 0 0,1 1 0 0 0,0 0 0 0 0,-1 0 0 0 0,1 0 0 0 0,0 0 0 0 0,-1-1 0 0 0,1 1 0 0 0,0 0 0 0 0,-1 0 0 0 0,1 0 0 0 0,-1 0 0 0 0,1 0 0 0 0,0 0 0 0 0,-1 0 0 0 0,1 0 0 0 0,0 0 0 0 0,-1 0 0 0 0,1 0 0 0 0,-1 0 0 0 0,1 1 0 0 0,0-1 0 0 0,-1 0 0 0 0,1 0 0 0 0,0 0 0 0 0,-1 0 0 0 0,1 0 0 0 0,0 1 0 0 0,-1-1 0 0 0,1 0 0 0 0,0 0 0 0 0,-1 1 0 0 0,1-1 0 0 0,0 0 0 0 0,0 1 0 0 0,-1-1 0 0 0,1 1 0 0 0,-6 4 0 0 0,1 1 0 0 0,0-1 0 0 0,0 1 0 0 0,0 1 0 0 0,-6 10 0 0 0,-17 38 0 0 0,20-38 0 0 0,-17 37 0 0 0,3 1 0 0 0,-23 91 0 0 0,42-134 0 0 0,1 1 0 0 0,0 0 0 0 0,1 0 0 0 0,0 17 0 0 0,1-23 0 0 0,1-1 0 0 0,-1 1 0 0 0,1-1 0 0 0,0 0 0 0 0,1 1 0 0 0,0-1 0 0 0,0 0 0 0 0,0 0 0 0 0,1 0 0 0 0,4 9 0 0 0,-5-13-144 0 0,0 1-1 0 0,1-1 1 0 0,-1 0 0 0 0,0 0 0 0 0,1 0-1 0 0,-1 0 1 0 0,1 0 0 0 0,0 0-1 0 0,0-1 1 0 0,0 1 0 0 0,0-1-1 0 0,0 0 1 0 0,0 0 0 0 0,0 0 0 0 0,0 0-1 0 0,0 0 1 0 0,0-1 0 0 0,4 1-1 0 0,4-1-556 0 0,-1 0-1 0 0,1 0 1 0 0,0-1-1 0 0,10-2 1 0 0,-7 0-834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191 240 13823 0 0,'3'-1'315'0'0,"-1"-1"-240"0"0,1 0 0 0 0,-1 0-1 0 0,0 0 1 0 0,0-1 0 0 0,0 1 0 0 0,0 0 0 0 0,0-1 0 0 0,-1 1-1 0 0,1-1 1 0 0,-1 1 0 0 0,0-1 0 0 0,1 0 0 0 0,-1 0 0 0 0,0 0-1 0 0,0-5 1 0 0,1 2 477 0 0,0 0 0 0 0,1 1 0 0 0,0-1 0 0 0,-1 0 0 0 0,2 1 0 0 0,5-9 0 0 0,-8 13 472 0 0,-1 1 0 0 0,0 0 0 0 0,0 0-137 0 0,0 1-509 0 0,-2 12-132 0 0,0-1 0 0 0,0 0 0 0 0,-1 0 0 0 0,-1 0 0 0 0,0-1 0 0 0,-7 16 0 0 0,-2 5 63 0 0,-27 70-309 0 0,-71 128 0 0 0,95-201 0 0 0,-21 57 0 0 0,37-86 0 0 0,0 0 0 0 0,-1 0 0 0 0,1 0 0 0 0,0 0 0 0 0,0 0 0 0 0,0 0 0 0 0,0 1 0 0 0,0-1 0 0 0,0 0 0 0 0,0 0 0 0 0,0 0 0 0 0,0 0 0 0 0,0 0 0 0 0,0 0 0 0 0,0 0 0 0 0,0 1 0 0 0,0-1 0 0 0,0 0 0 0 0,0 0 0 0 0,0 0 0 0 0,0 0 0 0 0,0 0 0 0 0,0 0 0 0 0,0 1 0 0 0,0-1 0 0 0,0 0 0 0 0,0 0 0 0 0,0 0 0 0 0,0 0 0 0 0,0 0 0 0 0,0 0 0 0 0,0 0 0 0 0,0 1 0 0 0,1-1 0 0 0,-1 0 0 0 0,0 0 0 0 0,0 0 0 0 0,0 0 0 0 0,0 0 0 0 0,0 0 0 0 0,0 0 0 0 0,0 0 0 0 0,0 0 0 0 0,1 0 0 0 0,5-2 0 0 0,6-6 0 0 0,8-13 341 0 0,0-1 1 0 0,-1-1-1 0 0,-2-1 0 0 0,0 0 1 0 0,15-31-1 0 0,3-22-341 0 0,-30 65 0 0 0,-5 12 0 0 0,0 0 0 0 0,0 0 0 0 0,0 0 0 0 0,0 0 0 0 0,1 0 0 0 0,-1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0,-6 4 0 0 0,-5 7 0 0 0,7-4 0 0 0,0 1 0 0 0,0-1 0 0 0,1 1 0 0 0,0-1 0 0 0,0 1 0 0 0,0 0 0 0 0,1 0 0 0 0,1 0 0 0 0,-2 16 0 0 0,3-22 0 0 0,0 0 0 0 0,0 0 0 0 0,0 0 0 0 0,1 0 0 0 0,-1 0 0 0 0,1 0 0 0 0,-1 0 0 0 0,1-1 0 0 0,0 1 0 0 0,0 0 0 0 0,-1 0 0 0 0,1-1 0 0 0,1 1 0 0 0,-1-1 0 0 0,0 1 0 0 0,0 0 0 0 0,0-1 0 0 0,1 0 0 0 0,-1 1 0 0 0,1-1 0 0 0,-1 0 0 0 0,1 0 0 0 0,-1 0 0 0 0,1 0 0 0 0,0 0 0 0 0,0 0 0 0 0,-1 0 0 0 0,1-1 0 0 0,0 1 0 0 0,0-1 0 0 0,0 1 0 0 0,0-1 0 0 0,0 0 0 0 0,0 0 0 0 0,-1 0 0 0 0,1 0 0 0 0,4 0 0 0 0,6-1 0 0 0,-1-1 0 0 0,0 0 0 0 0,0 0 0 0 0,0-1 0 0 0,11-5 0 0 0,0 0 0 0 0,-2-1 0 0 0,1-1 0 0 0,26-18 0 0 0,52-45 0 0 0,-31 10 1440 0 0,-67 62-997 0 0,-6 12-278 0 0,-10 21-165 0 0,3-8 0 0 0,1 1 0 0 0,-15 50 0 0 0,24-70 0 0 0,1 0 0 0 0,1 0 0 0 0,-1 0 0 0 0,1 0 0 0 0,0 0 0 0 0,0 0 0 0 0,0 0 0 0 0,1 0 0 0 0,-1 0 0 0 0,1 0 0 0 0,3 6 0 0 0,-4-9 0 0 0,1 0 0 0 0,0 0 0 0 0,0 0 0 0 0,0-1 0 0 0,0 1 0 0 0,0 0 0 0 0,1 0 0 0 0,-1-1 0 0 0,1 1 0 0 0,-1-1 0 0 0,1 0 0 0 0,-1 1 0 0 0,1-1 0 0 0,0 0 0 0 0,-1 0 0 0 0,1 0 0 0 0,0 0 0 0 0,0 0 0 0 0,0 0 0 0 0,0-1 0 0 0,0 1 0 0 0,0-1 0 0 0,0 1 0 0 0,0-1 0 0 0,0 0 0 0 0,0 1 0 0 0,0-1 0 0 0,0 0 0 0 0,4-1 0 0 0,0 1 0 0 0,-1-1 0 0 0,1 0 0 0 0,0 0 0 0 0,0 0 0 0 0,-1 0 0 0 0,1-1 0 0 0,-1 0 0 0 0,1 0 0 0 0,8-6 0 0 0,-11 6 0 0 0,13-6 0 0 0,-1-1 0 0 0,0-1 0 0 0,0-1 0 0 0,-2 0 0 0 0,25-24 0 0 0,-28 24 0 0 0,73-94 0 0 0,-43 40 0 0 0,-4-1 0 0 0,-2-1 0 0 0,37-112 0 0 0,-68 172 0 0 0,-1 2 0 0 0,0-1 0 0 0,0 1 0 0 0,0-1 0 0 0,-1 0 0 0 0,0 0 0 0 0,0 0 0 0 0,0-7 0 0 0,-1 13 0 0 0,0-1 0 0 0,0 1 0 0 0,0 0 0 0 0,0 0 0 0 0,0 0 0 0 0,0-1 0 0 0,0 1 0 0 0,0 0 0 0 0,0 0 0 0 0,0-1 0 0 0,0 1 0 0 0,-1 0 0 0 0,1 0 0 0 0,0 0 0 0 0,0-1 0 0 0,0 1 0 0 0,0 0 0 0 0,0 0 0 0 0,0 0 0 0 0,-1 0 0 0 0,1-1 0 0 0,0 1 0 0 0,0 0 0 0 0,0 0 0 0 0,0 0 0 0 0,-1 0 0 0 0,1 0 0 0 0,0-1 0 0 0,0 1 0 0 0,0 0 0 0 0,-1 0 0 0 0,1 0 0 0 0,0 0 0 0 0,0 0 0 0 0,-1 0 0 0 0,1 0 0 0 0,0 0 0 0 0,0 0 0 0 0,0 0 0 0 0,-1 0 0 0 0,1 0 0 0 0,0 0 0 0 0,0 0 0 0 0,-1 0 0 0 0,1 0 0 0 0,0 0 0 0 0,0 0 0 0 0,0 0 0 0 0,-1 1 0 0 0,1-1 0 0 0,0 0 0 0 0,0 0 0 0 0,0 0 0 0 0,-1 0 0 0 0,1 0 0 0 0,0 0 0 0 0,0 1 0 0 0,0-1 0 0 0,0 0 0 0 0,-1 0 0 0 0,-3 3 0 0 0,1 0 0 0 0,-1 0 0 0 0,0 0 0 0 0,1 0 0 0 0,0 0 0 0 0,0 1 0 0 0,0-1 0 0 0,-4 7 0 0 0,-19 35 0 0 0,18-30 0 0 0,-102 195 0 0 0,76-138 0 0 0,-24 76 0 0 0,54-136 0 0 0,-2 5 0 0 0,1-1 0 0 0,-3 20 0 0 0,7-33 0 0 0,1 1 0 0 0,-1 0 0 0 0,1-1 0 0 0,0 1 0 0 0,0 0 0 0 0,0-1 0 0 0,0 1 0 0 0,1 0 0 0 0,-1-1 0 0 0,1 1 0 0 0,0-1 0 0 0,0 1 0 0 0,1-1 0 0 0,-1 1 0 0 0,1-1 0 0 0,1 4 0 0 0,-1-5 0 0 0,1 0 0 0 0,-1 0 0 0 0,0 0 0 0 0,0-1 0 0 0,1 1 0 0 0,-1-1 0 0 0,1 1 0 0 0,-1-1 0 0 0,1 0 0 0 0,0 0 0 0 0,-1 0 0 0 0,1 0 0 0 0,0 0 0 0 0,0-1 0 0 0,0 1 0 0 0,0-1 0 0 0,0 0 0 0 0,0 1 0 0 0,-1-2 0 0 0,1 1 0 0 0,0 0 0 0 0,5-2 0 0 0,5 0 0 0 0,-1-1 0 0 0,1 0 0 0 0,20-10 0 0 0,-24 9-472 0 0,-1 0-1 0 0,0 0 1 0 0,0-1-1 0 0,0 0 1 0 0,-1-1-1 0 0,1 0 1 0 0,-1 0 0 0 0,-1-1-1 0 0,1 1 1 0 0,-1-1-1 0 0,9-14 1 0 0,-4 1-8395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21191 0 0,'0'0'480'0'0,"0"0"67"0"0,0 0 31 0 0,0 0-56 0 0,3 0-341 0 0,1 0-95 0 0,0-1-1 0 0,0 0 1 0 0,-1 0 0 0 0,1 0-1 0 0,0 0 1 0 0,-1-1 0 0 0,1 0-1 0 0,5-3 1 0 0,10-5 1115 0 0,30-8 311 0 0,-16 9-3673 0 0,-17 6 1138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269 592 13823 0 0,'5'-7'675'0'0,"1"-11"150"0"0,-1 1-1 0 0,-1-1 1 0 0,0 0 0 0 0,-1 0 0 0 0,1-30-1 0 0,-3 39 69 0 0,-1 3-485 0 0,1 4-191 0 0,-1 0-1 0 0,0 0 1 0 0,0 0 0 0 0,0 0-1 0 0,0 0 1 0 0,0 0 0 0 0,0-1-1 0 0,0 1 1 0 0,-1 0 0 0 0,1 0-1 0 0,-2-3 1 0 0,1 4-187 0 0,1 0-1 0 0,-1 1 1 0 0,1-1-1 0 0,-1 1 0 0 0,1-1 1 0 0,-1 1-1 0 0,1-1 1 0 0,-1 1-1 0 0,1 0 1 0 0,-1-1-1 0 0,0 1 1 0 0,1 0-1 0 0,-1-1 1 0 0,0 1-1 0 0,1 0 1 0 0,-1 0-1 0 0,0-1 1 0 0,1 1-1 0 0,-1 0 1 0 0,0 0-1 0 0,1 0 0 0 0,-1 0 1 0 0,0 0-1 0 0,0 0 1 0 0,1 0-1 0 0,-1 0 1 0 0,0 0-1 0 0,1 1 1 0 0,-1-1-1 0 0,0 0 1 0 0,1 0-1 0 0,-2 1 1 0 0,0 0 100 0 0,-4 0-49 0 0,0 1 0 0 0,0 1 1 0 0,1-1-1 0 0,-1 1 0 0 0,0 0 0 0 0,1 1 0 0 0,-7 4 1 0 0,-35 32 380 0 0,43-36-457 0 0,-18 18-5 0 0,2 1 0 0 0,0 0 0 0 0,1 2 0 0 0,2 0 0 0 0,0 1 0 0 0,2 1 0 0 0,-12 30 0 0 0,23-49 0 0 0,1 0 0 0 0,0 0 0 0 0,-1 10 0 0 0,4-7 0 0 0,0-10 0 0 0,1 0 0 0 0,-1 0 0 0 0,1 0 0 0 0,-1 0 0 0 0,1 0 0 0 0,-1-1 0 0 0,1 1 0 0 0,0 0 0 0 0,0 0 0 0 0,-1 0 0 0 0,1 0 0 0 0,0-1 0 0 0,0 1 0 0 0,0 0 0 0 0,0-1 0 0 0,0 1 0 0 0,0-1 0 0 0,0 1 0 0 0,0-1 0 0 0,0 0 0 0 0,0 1 0 0 0,0-1 0 0 0,0 0 0 0 0,0 0 0 0 0,0 1 0 0 0,0-1 0 0 0,0 0 0 0 0,0 0 0 0 0,0 0 0 0 0,0 0 0 0 0,1 0 0 0 0,-1-1 0 0 0,1 1 0 0 0,2-1 0 0 0,0 0 0 0 0,0 0 0 0 0,0-1 0 0 0,-1 1 0 0 0,1-1 0 0 0,-1 0 0 0 0,1 0 0 0 0,2-2 0 0 0,35-30 0 0 0,-2-2 0 0 0,40-46 0 0 0,-45 45 0 0 0,-3 3 228 0 0,-2-2-1 0 0,-2-1 1 0 0,-1 0-1 0 0,-2-2 1 0 0,-2-1-1 0 0,-1-1 1 0 0,-2-1 0 0 0,19-64-1 0 0,-36 101-227 0 0,-1 0 0 0 0,1 0 0 0 0,-1-1 0 0 0,0 1 0 0 0,0 0 0 0 0,0-1 0 0 0,0-8 0 0 0,-1 14 0 0 0,0 0 0 0 0,0-1 0 0 0,-1 1 0 0 0,1 0 0 0 0,0 0 0 0 0,0-1 0 0 0,0 1 0 0 0,0 0 0 0 0,0-1 0 0 0,0 1 0 0 0,-1 0 0 0 0,1 0 0 0 0,0-1 0 0 0,0 1 0 0 0,0 0 0 0 0,0 0 0 0 0,-1-1 0 0 0,1 1 0 0 0,0 0 0 0 0,0 0 0 0 0,-1 0 0 0 0,1-1 0 0 0,0 1 0 0 0,-1 0 0 0 0,1 0 0 0 0,0 0 0 0 0,0 0 0 0 0,-1 0 0 0 0,1 0 0 0 0,0 0 0 0 0,-1 0 0 0 0,1-1 0 0 0,0 1 0 0 0,-1 0 0 0 0,1 0 0 0 0,0 0 0 0 0,-1 0 0 0 0,1 1 0 0 0,0-1 0 0 0,-1 0 0 0 0,1 0 0 0 0,0 0 0 0 0,0 0 0 0 0,-1 0 0 0 0,1 0 0 0 0,0 0 0 0 0,-1 1 0 0 0,1-1 0 0 0,0 0 0 0 0,0 0 0 0 0,-1 0 0 0 0,1 1 0 0 0,-4 1 0 0 0,0 1 0 0 0,0 0 0 0 0,0 0 0 0 0,0 0 0 0 0,0 0 0 0 0,1 1 0 0 0,0-1 0 0 0,-1 1 0 0 0,-2 4 0 0 0,-24 41 0 0 0,27-42 0 0 0,-121 255 0 0 0,116-243 0 0 0,1-4 0 0 0,-4 10 0 0 0,-8 29 0 0 0,17-47 0 0 0,0 0 0 0 0,1 0 0 0 0,-1 0 0 0 0,1 1 0 0 0,1-1 0 0 0,0 0 0 0 0,0 0 0 0 0,0 1 0 0 0,2 8 0 0 0,-1-14 0 0 0,-1-1 0 0 0,1 1 0 0 0,-1 0 0 0 0,1-1 0 0 0,-1 1 0 0 0,1 0 0 0 0,0-1 0 0 0,0 1 0 0 0,0-1 0 0 0,0 1 0 0 0,0-1 0 0 0,0 0 0 0 0,1 1 0 0 0,-1-1 0 0 0,0 0 0 0 0,1 0 0 0 0,-1 0 0 0 0,1 0 0 0 0,1 1 0 0 0,0 0 0 0 0,0-1 0 0 0,1 0 0 0 0,-1 0 0 0 0,0-1 0 0 0,0 1 0 0 0,0-1 0 0 0,1 1 0 0 0,-1-1 0 0 0,7-1 0 0 0,0 0 0 0 0,0-1 0 0 0,1 0 0 0 0,-1 0 0 0 0,0-2 0 0 0,16-6 0 0 0,-7 0 0 0 0,0-2 0 0 0,-1 0 0 0 0,0-1 0 0 0,17-17 0 0 0,-27 24 0 0 0,12-13 0 0 0,0-1 0 0 0,-2-1 0 0 0,0 0 0 0 0,23-37 0 0 0,-37 49 72 0 0,-3 8 299 0 0,-17 9 1001 0 0,11-2-1460 0 0,-1-1 0 0 0,1 1 0 0 0,1 0 0 0 0,-1 0 0 0 0,1 0 0 0 0,0 0 0 0 0,0 1 0 0 0,1 0 0 0 0,-1 0 0 0 0,2 0 0 0 0,-1 0 1 0 0,1 0-1 0 0,0 1 0 0 0,1-1 0 0 0,-1 1 0 0 0,2-1 0 0 0,-1 1 0 0 0,1 0 0 0 0,0 7 0 0 0,1-13 88 0 0,-1-1 0 0 0,0 1 0 0 0,0 0 0 0 0,1-1 0 0 0,-1 1 0 0 0,1-1 0 0 0,-1 0 0 0 0,1 1 0 0 0,0-1 0 0 0,-1 1 0 0 0,1-1 0 0 0,0 0 0 0 0,0 0 0 0 0,0 1 0 0 0,0-1 0 0 0,0 0 0 0 0,0 0 0 0 0,0 0 0 0 0,1 0 0 0 0,-1 0 0 0 0,2 1 0 0 0,-1-1 0 0 0,1 0 0 0 0,-1 0 0 0 0,1-1 0 0 0,0 1 0 0 0,0 0 0 0 0,-1-1 0 0 0,1 0 0 0 0,0 1 0 0 0,0-1 0 0 0,5-1 0 0 0,1 0 0 0 0,0-1 0 0 0,0 0 0 0 0,0 0 0 0 0,0-1 0 0 0,-1 0 0 0 0,11-5 0 0 0,33-20 0 0 0,54-36 0 0 0,-86 49 0 0 0,-1 0 0 0 0,0-1 0 0 0,-1-1 0 0 0,-1-1 0 0 0,21-26 0 0 0,-15 11 8 0 0,-1-1 0 0 0,-2-1 0 0 0,-1-1 0 0 0,-2-1 0 0 0,-2 0 0 0 0,-1-1 0 0 0,9-39 0 0 0,-22 69 322 0 0,1 1 0 0 0,-1-1 0 0 0,0-8 0 0 0,-1 15-320 0 0,0 1-1 0 0,0 0 1 0 0,0-1-1 0 0,0 1 1 0 0,0 0 0 0 0,0-1-1 0 0,0 1 1 0 0,-1 0-1 0 0,1 0 1 0 0,0-1 0 0 0,0 1-1 0 0,0 0 1 0 0,0 0-1 0 0,-1-1 1 0 0,1 1 0 0 0,0 0-1 0 0,0 0 1 0 0,-1-1-1 0 0,1 1 1 0 0,0 0 0 0 0,0 0-1 0 0,-1 0 1 0 0,1 0-1 0 0,0-1 1 0 0,0 1 0 0 0,-1 0-1 0 0,1 0 1 0 0,0 0-1 0 0,-1 0 1 0 0,1 0 0 0 0,0 0-1 0 0,-1 0 1 0 0,1 0-1 0 0,0 0 1 0 0,-1 0 0 0 0,1 0-1 0 0,0 0 1 0 0,0 0-1 0 0,-1 0 1 0 0,1 0 0 0 0,0 0-1 0 0,-1 0 1 0 0,1 0-1 0 0,-1 1 1 0 0,-12 4 166 0 0,8-1-176 0 0,1 1 0 0 0,-1 0 0 0 0,1-1 0 0 0,0 1 0 0 0,1 1 0 0 0,-6 9 0 0 0,-17 37 0 0 0,24-48 0 0 0,-31 83 0 0 0,-37 146 0 0 0,54-173 0 0 0,12-46 0 0 0,0 1 0 0 0,1-1 0 0 0,1 1 0 0 0,0 0 0 0 0,1 23 0 0 0,1-38 0 0 0,0 0 0 0 0,0 1 0 0 0,0-1 0 0 0,0 0 0 0 0,0 0 0 0 0,0 1 0 0 0,0-1 0 0 0,0 0 0 0 0,0 1 0 0 0,0-1 0 0 0,0 0 0 0 0,0 0 0 0 0,0 1 0 0 0,0-1 0 0 0,0 0 0 0 0,0 1 0 0 0,1-1 0 0 0,-1 0 0 0 0,0 0 0 0 0,0 0 0 0 0,0 1 0 0 0,0-1 0 0 0,1 0 0 0 0,-1 0 0 0 0,0 1 0 0 0,0-1 0 0 0,0 0 0 0 0,1 0 0 0 0,-1 0 0 0 0,0 0 0 0 0,0 0 0 0 0,1 1 0 0 0,-1-1 0 0 0,0 0 0 0 0,0 0 0 0 0,1 0 0 0 0,-1 0 0 0 0,0 0 0 0 0,1 0 0 0 0,-1 0 0 0 0,0 0 0 0 0,0 0 0 0 0,1 0 0 0 0,-1 0 0 0 0,0 0 0 0 0,1 0 0 0 0,-1 0 0 0 0,0 0 0 0 0,0 0 0 0 0,1 0 0 0 0,-1 0 0 0 0,0-1 0 0 0,0 1 0 0 0,1 0 0 0 0,-1 0 0 0 0,0 0 0 0 0,1-1 0 0 0,2 0 0 0 0,0 0 0 0 0,0-1 0 0 0,1 0 0 0 0,-1 0 0 0 0,0 0 0 0 0,0 0 0 0 0,-1-1 0 0 0,1 1 0 0 0,-1-1 0 0 0,1 1 0 0 0,-1-1 0 0 0,0 0 0 0 0,1 0 0 0 0,-2 0 0 0 0,1 0 0 0 0,2-4 0 0 0,1-3 0 0 0,-1 0 0 0 0,0-1 0 0 0,5-20 0 0 0,-7 25 0 0 0,0-3 0 0 0,0 0 0 0 0,0 0 0 0 0,-1-1 0 0 0,0 1 0 0 0,-1-16 0 0 0,-2 16 0 0 0,-4 5 0 0 0,-1 6 0 0 0,5-1 0 0 0,1 0 0 0 0,-1-1 0 0 0,1 1 0 0 0,0 0 0 0 0,-1 0 0 0 0,1-1 0 0 0,0 1 0 0 0,0 0 0 0 0,0 0 0 0 0,0 0 0 0 0,0 1 0 0 0,0-1 0 0 0,0 0 0 0 0,0 0 0 0 0,1 0 0 0 0,-1 1 0 0 0,0-1 0 0 0,1 0 0 0 0,-1 1 0 0 0,1-1 0 0 0,-1 1 0 0 0,1-1 0 0 0,-1 1 0 0 0,1-1 0 0 0,0 1 0 0 0,0 1 0 0 0,0-2-3 0 0,-1 0-1 0 0,1 1 1 0 0,0-1 0 0 0,0 0-1 0 0,0 1 1 0 0,0-1-1 0 0,0 1 1 0 0,1-1 0 0 0,-1 0-1 0 0,0 1 1 0 0,0-1-1 0 0,1 0 1 0 0,-1 1 0 0 0,1-1-1 0 0,0 0 1 0 0,-1 0-1 0 0,1 1 1 0 0,0-1 0 0 0,-1 0-1 0 0,1 0 1 0 0,0 0 0 0 0,0 0-1 0 0,0 0 1 0 0,0 0-1 0 0,2 1 1 0 0,-2-1-42 0 0,2 1-370 0 0,-1-1 0 0 0,1 0 0 0 0,-1 0 0 0 0,1 0 0 0 0,-1 0 0 0 0,1 0 0 0 0,0 0 0 0 0,-1-1 0 0 0,1 1 0 0 0,4-1 0 0 0,3 2-5185 0 0,4 1-2750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0 434 21191 0 0,'0'0'480'0'0,"2"1"67"0"0,-1-1-501 0 0,0 0 0 0 0,-1 0 0 0 0,1 1 0 0 0,0-1 0 0 0,0 0 0 0 0,0 0 0 0 0,0 0 0 0 0,-1 0 0 0 0,1 0 0 0 0,0-1 0 0 0,0 1 0 0 0,0 0 0 0 0,-1 0 0 0 0,1 0 0 0 0,0-1 0 0 0,0 1 0 0 0,-1 0 0 0 0,1-1 0 0 0,0 1 0 0 0,0-1 0 0 0,-1 1 0 0 0,1-1 0 0 0,0 0 0 0 0,18-19 166 0 0,-8 7-227 0 0,10-7 890 0 0,-2-2 1 0 0,0 0-1 0 0,-2-1 0 0 0,0 0 0 0 0,-2-2 0 0 0,14-29 1 0 0,47-125-787 0 0,-71 168 326 0 0,1-5 584 0 0,-6 14-599 0 0,-4 10-238 0 0,1-1-162 0 0,0-1 0 0 0,1 1 0 0 0,0 1 0 0 0,0-1 0 0 0,0 0 0 0 0,1 0 0 0 0,0 1 0 0 0,0-1 0 0 0,1 1 0 0 0,0-1 0 0 0,0 1 0 0 0,1-1 0 0 0,0 0 0 0 0,4 13 0 0 0,-4-13 0 0 0,1-1 0 0 0,1 0 0 0 0,-1 0 0 0 0,1 0 0 0 0,1 0 0 0 0,-1 0 0 0 0,1-1 0 0 0,-1 0 0 0 0,2 1 0 0 0,-1-1 0 0 0,0-1 0 0 0,1 1 0 0 0,0-1 0 0 0,0 1 0 0 0,1-1 0 0 0,8 5 0 0 0,5 0-332 0 0,-1 1 0 0 0,-1 0 0 0 0,0 2 0 0 0,-1 0 0 0 0,23 21 0 0 0,-38-33 346 0 0,0 1-1 0 0,0 0 1 0 0,-1 0-1 0 0,1 0 1 0 0,0 0-1 0 0,0 0 1 0 0,-1 0-1 0 0,1 0 1 0 0,0 1-1 0 0,-1-1 1 0 0,1 0-1 0 0,-1 0 1 0 0,0 0 0 0 0,1 1-1 0 0,-1-1 1 0 0,0 0-1 0 0,0 0 1 0 0,0 1-1 0 0,0-1 1 0 0,0 0-1 0 0,0 0 1 0 0,0 3-1 0 0,-1-3 33 0 0,0 1 0 0 0,1-1-1 0 0,-1 1 1 0 0,0-1 0 0 0,0 0-1 0 0,0 1 1 0 0,0-1-1 0 0,-1 0 1 0 0,1 0 0 0 0,0 0-1 0 0,0 0 1 0 0,-1 0 0 0 0,1 0-1 0 0,-3 2 1 0 0,-5 1 153 0 0,0-1 0 0 0,-1 1 1 0 0,1-1-1 0 0,-15 2 0 0 0,14-3-296 0 0,2 0-293 0 0,0 0-1 0 0,0-1 1 0 0,-1 0 0 0 0,1 0-1 0 0,0-1 1 0 0,-16-1 0 0 0,23 1-601 0 0,-4-7-7535 0 0,0-1 176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17503 0 0,'-15'2'1872'0'0,"13"-1"-1861"0"0,0 0 0 0 0,0 0 1 0 0,1 0-1 0 0,-1 0 0 0 0,0 0 0 0 0,0 1 0 0 0,1-1 0 0 0,-1 1 0 0 0,1-1 1 0 0,-1 1-1 0 0,-1 2 0 0 0,-14 22 993 0 0,10-14-258 0 0,-11 17 486 0 0,1 1 0 0 0,-13 36 0 0 0,-20 68 494 0 0,19-48-809 0 0,25-72-910 0 0,-58 169 3 0 0,59-162 62 0 0,5-19 299 0 0,0-2 117 0 0,0 0 21 0 0,0 0-66 0 0,3-1-427 0 0,-1 0 1 0 0,1 0 0 0 0,0 0 0 0 0,-1 0 0 0 0,1-1-1 0 0,-1 1 1 0 0,1-1 0 0 0,-1 1 0 0 0,3-3 0 0 0,2-1-20 0 0,80-61 3 0 0,-63 45 0 0 0,2 1 0 0 0,31-19 0 0 0,-28 22 0 0 0,-17 9 0 0 0,1 0 0 0 0,-1 1 0 0 0,1 1 0 0 0,1 0 0 0 0,-1 1 0 0 0,1 0 0 0 0,17-3 0 0 0,-30 8 0 0 0,0-1 0 0 0,1 1 0 0 0,-1 0 0 0 0,0 0 0 0 0,0 0 0 0 0,1 0 0 0 0,-1 0 0 0 0,0 1 0 0 0,0-1 0 0 0,0 0 0 0 0,1 0 0 0 0,-1 1 0 0 0,0-1 0 0 0,0 1 0 0 0,0-1 0 0 0,0 1 0 0 0,0-1 0 0 0,0 1 0 0 0,0 0 0 0 0,0 0 0 0 0,0-1 0 0 0,0 1 0 0 0,1 2 0 0 0,0-1 0 0 0,-1 0 0 0 0,0 0 0 0 0,0 0 0 0 0,0 0 0 0 0,0 1 0 0 0,-1-1 0 0 0,1 0 0 0 0,-1 1 0 0 0,1-1 0 0 0,-1 0 0 0 0,0 4 0 0 0,0 5 0 0 0,-1-1 0 0 0,0 0 0 0 0,0 0 0 0 0,-6 17 0 0 0,5-17 0 0 0,-1 0 0 0 0,-1 0 0 0 0,0 0 0 0 0,0 0 0 0 0,-1-1 0 0 0,0 0 0 0 0,-1 0 0 0 0,0 0 0 0 0,0-1 0 0 0,-1 0 0 0 0,0 0 0 0 0,-13 11 0 0 0,13-15 0 0 0,2-7 0 0 0,4 0-365 0 0,0 1-1 0 0,1-1 1 0 0,-1 1 0 0 0,1-1 0 0 0,0 1-1 0 0,-1-1 1 0 0,1 1 0 0 0,0-1-1 0 0,1 1 1 0 0,-1-1 0 0 0,1-4-1 0 0,0 3-919 0 0,1-9-7582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2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7 11975 0 0,'24'-4'2171'0'0,"-37"3"2967"0"0,6 0-4591 0 0,5 0-35 0 0,2 1 0 0 0,-1 2-396 0 0,-1 0 0 0 0,1-1-1 0 0,0 1 1 0 0,0-1 0 0 0,-1 1-1 0 0,1-1 1 0 0,-1 0 0 0 0,1 1-1 0 0,-1-1 1 0 0,0 0 0 0 0,1 0 0 0 0,-1 0-1 0 0,0 0 1 0 0,0 0 0 0 0,0-1-1 0 0,-3 2 1 0 0,-11 5 477 0 0,14-5-481 0 0,1 0-1 0 0,-1-1 0 0 0,0 1 1 0 0,1 0-1 0 0,0 0 1 0 0,-1 0-1 0 0,1 0 0 0 0,0 0 1 0 0,0 0-1 0 0,0 0 1 0 0,0 0-1 0 0,0 0 0 0 0,0 4 1 0 0,-9 18 463 0 0,-6-1-556 0 0,-17 28-21 0 0,-18 36 530 0 0,31-57-152 0 0,2 0 0 0 0,2 2 0 0 0,-20 51 0 0 0,-21 88-360 0 0,22-46-16 0 0,27-89 0 0 0,3-15 0 0 0,2 1 0 0 0,0 0 0 0 0,2 0 0 0 0,0 0 0 0 0,4 35 0 0 0,4-6 0 0 0,15 63 0 0 0,-19-96 0 0 0,-3-14 0 0 0,0 0 0 0 0,1-1 0 0 0,0 1 0 0 0,0 0 0 0 0,0 0 0 0 0,0-1 0 0 0,0 1 0 0 0,1-1 0 0 0,-1 1 0 0 0,1-1 0 0 0,2 4 0 0 0,-3-6 0 0 0,0 1 0 0 0,0 0 0 0 0,0-1 0 0 0,1 0 0 0 0,-1 1 0 0 0,0-1 0 0 0,1 0 0 0 0,-1 1 0 0 0,1-1 0 0 0,2 1 0 0 0,0 0 0 0 0,0 0 0 0 0,1 0 0 0 0,0-1 0 0 0,-1 1 0 0 0,7 0 0 0 0,-5-2-133 0 0,-4 0-563 0 0,6-1-1268 0 0,-7 1 941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0,'0'0'480'0'0,"0"0"67"0"0,0 0 31 0 0,0 0-56 0 0,0 0-269 0 0,0 0 138 0 0,0 0 97 0 0,0 0 21 0 0,1 2-66 0 0,13 16-236 0 0,14 21-3169 0 0,-22-28-5230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360 191 15663 0 0,'2'-2'719'0'0,"6"-3"-304"0"0,-1-1 0 0 0,1-1 0 0 0,-1 1 0 0 0,-1-2 0 0 0,1 1 0 0 0,-1 0 0 0 0,0-1 0 0 0,6-11 0 0 0,-10 15-71 0 0,0 0 0 0 0,1 0 0 0 0,-1 0 0 0 0,-1 0 1 0 0,1-1-1 0 0,-1 1 0 0 0,0-1 0 0 0,0 1 0 0 0,0-1 0 0 0,0 0 0 0 0,-1 1 0 0 0,0-1 0 0 0,0 0 0 0 0,0 1 1 0 0,0-1-1 0 0,-1 0 0 0 0,0 1 0 0 0,0-1 0 0 0,-3-7 0 0 0,4 11-316 0 0,-1 0-1 0 0,1-1 1 0 0,-1 1 0 0 0,0 0-1 0 0,1 0 1 0 0,-1 0 0 0 0,0 0-1 0 0,0 0 1 0 0,0 0 0 0 0,0 1-1 0 0,0-1 1 0 0,0 0 0 0 0,0 0-1 0 0,0 1 1 0 0,0-1 0 0 0,0 0-1 0 0,0 1 1 0 0,0-1 0 0 0,-3 0-1 0 0,2 1 63 0 0,-1 0-1 0 0,1 0 0 0 0,-1-1 0 0 0,1 1 0 0 0,-1 1 0 0 0,1-1 0 0 0,-1 0 0 0 0,1 1 0 0 0,-4 0 0 0 0,-4 3 216 0 0,0-1 0 0 0,0 2 0 0 0,-14 8 0 0 0,23-12-305 0 0,-22 14 0 0 0,1 1 0 0 0,-32 29 0 0 0,17-12 0 0 0,31-28 0 0 0,1 0 0 0 0,0 0 0 0 0,0 1 0 0 0,0 0 0 0 0,1 0 0 0 0,0 0 0 0 0,0 0 0 0 0,0 1 0 0 0,1 0 0 0 0,0-1 0 0 0,0 1 0 0 0,-2 10 0 0 0,5-16 0 0 0,-1 0 0 0 0,1 0 0 0 0,0 0 0 0 0,0 0 0 0 0,0 0 0 0 0,0 0 0 0 0,0 0 0 0 0,0 1 0 0 0,0-1 0 0 0,0 0 0 0 0,0 0 0 0 0,0 0 0 0 0,1 0 0 0 0,-1 0 0 0 0,0 0 0 0 0,1 1 0 0 0,-1-1 0 0 0,1 0 0 0 0,-1-1 0 0 0,0 1 0 0 0,0-1 0 0 0,0 1 0 0 0,0-1 0 0 0,1 1 0 0 0,-1 0 0 0 0,0-1 0 0 0,1 1 0 0 0,-1-1 0 0 0,0 1 0 0 0,1-1 0 0 0,-1 0 0 0 0,1 1 0 0 0,-1-1 0 0 0,1 1 0 0 0,-1-1 0 0 0,1 0 0 0 0,-1 1 0 0 0,1-1 0 0 0,-1 0 0 0 0,1 1 0 0 0,-1-1 0 0 0,1 0 0 0 0,0 0 0 0 0,-1 0 0 0 0,2 1 0 0 0,0-1 0 0 0,2 1 0 0 0,-1 0 0 0 0,1-1 0 0 0,-1 1 0 0 0,1-1 0 0 0,0 0 0 0 0,0 0 0 0 0,-1 0 0 0 0,1 0 0 0 0,0-1 0 0 0,3 0 0 0 0,40-13 0 0 0,-28 8 0 0 0,79-30 0 0 0,-19 6 0 0 0,-78 29 8 0 0,-1 1 0 0 0,0 0 0 0 0,1 0 0 0 0,-1 0 0 0 0,0 0-1 0 0,0 0 1 0 0,1 0 0 0 0,-1 0 0 0 0,0 0 0 0 0,1 0 0 0 0,-1 0 0 0 0,0 0 0 0 0,1 0 0 0 0,-1 0 0 0 0,0 0 0 0 0,0 0-1 0 0,1 0 1 0 0,-1 0 0 0 0,0 1 0 0 0,1-1 0 0 0,-1 0 0 0 0,0 0 0 0 0,0 0 0 0 0,1 0 0 0 0,-1 1 0 0 0,0-1-1 0 0,0 0 1 0 0,1 0 0 0 0,-1 0 0 0 0,0 1 0 0 0,0-1 0 0 0,0 0 0 0 0,1 0 0 0 0,-1 1 0 0 0,0-1 0 0 0,0 0-1 0 0,0 1 1 0 0,0-1 0 0 0,0 0 0 0 0,0 0 0 0 0,0 1 0 0 0,0-1 0 0 0,0 0 0 0 0,0 1 0 0 0,0-1 0 0 0,0 0 0 0 0,0 1-1 0 0,0-1 1 0 0,0 0 0 0 0,0 1 0 0 0,0-1 0 0 0,0 0 0 0 0,0 0 0 0 0,0 1 0 0 0,0-1 0 0 0,-1 9 95 0 0,0-1 1 0 0,0 1 0 0 0,0-1 0 0 0,-1 0-1 0 0,0 0 1 0 0,-5 10 0 0 0,-23 47 668 0 0,18-39-665 0 0,-125 226-107 0 0,111-207 0 0 0,10-18 0 0 0,-2-1 0 0 0,-41 45 0 0 0,52-64 0 0 0,-1-4 0 0 0,6-3 0 0 0,-13-3 0 0 0,13 2 0 0 0,0 1 0 0 0,0-1 0 0 0,1 0 0 0 0,-1 1 0 0 0,0-1 0 0 0,1 0 0 0 0,-1 0 0 0 0,0 0 0 0 0,1-1 0 0 0,-1 1 0 0 0,-1-2 0 0 0,-4-3 0 0 0,-65-42-4568 0 0,61 42-5328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211 445 15663 0 0,'8'-2'356'0'0,"-6"1"50"0"0,-1 0 20 0 0,35-46 106 0 0,-33 43-248 0 0,0 0 0 0 0,0-1 0 0 0,-1 1 0 0 0,4-8-1 0 0,6-11 1140 0 0,-11 21-1219 0 0,-1 0 1 0 0,1 0-1 0 0,0 0 1 0 0,-1-1 0 0 0,1 1-1 0 0,-1 0 1 0 0,1 0 0 0 0,-1-1-1 0 0,0-3 1 0 0,1-7 427 0 0,-1 12-594 0 0,0 0 0 0 0,0 1 0 0 0,0-1 0 0 0,0 1 0 0 0,0-1 0 0 0,0 0 0 0 0,0 1 0 0 0,0-1-1 0 0,0 0 1 0 0,0 1 0 0 0,0-1 0 0 0,0 1 0 0 0,0-1 0 0 0,-1 1 0 0 0,1-1 0 0 0,0 0 0 0 0,0 1 0 0 0,-1-1 0 0 0,1 1 0 0 0,0-1 0 0 0,-1 1 0 0 0,1-1-1 0 0,-1 1 1 0 0,1 0 0 0 0,-1-1 0 0 0,0 0 0 0 0,0 0 474 0 0,1 1 0 0 0,-1-1-473 0 0,1 1-1 0 0,-1-1 1 0 0,1 1-1 0 0,-1-1 1 0 0,0 0-1 0 0,1 1 1 0 0,-1-1-1 0 0,0 1 1 0 0,1 0-1 0 0,-1-1 1 0 0,0 1-1 0 0,0-1 1 0 0,1 1-1 0 0,-1 0 1 0 0,-1-1-1 0 0,-3 1 82 0 0,0 0-1 0 0,0 0 1 0 0,0 1-1 0 0,0 0 1 0 0,1-1-1 0 0,-1 2 1 0 0,0-1-1 0 0,0 0 1 0 0,1 1-1 0 0,-1 0 1 0 0,1 0-1 0 0,-1 0 1 0 0,1 1-1 0 0,0-1 1 0 0,0 1 0 0 0,-6 6-1 0 0,1-2-111 0 0,1-1-6 0 0,0 0-1 0 0,0 1 0 0 0,0 1 0 0 0,1-1 0 0 0,0 1 0 0 0,-10 14 0 0 0,-60 86-1 0 0,71-98 0 0 0,0 0 0 0 0,0 1 0 0 0,1-1 0 0 0,0 1 0 0 0,-6 21 0 0 0,11-30 0 0 0,-1-1 0 0 0,1 0 0 0 0,0 0 0 0 0,0 1 0 0 0,0-1 0 0 0,0 0 0 0 0,0 0 0 0 0,0 1 0 0 0,0-1 0 0 0,0 0 0 0 0,1 2 0 0 0,4 3 0 0 0,-3-5 0 0 0,0 1 0 0 0,0 0 0 0 0,0-1 0 0 0,0 1 0 0 0,0-1 0 0 0,0 0 0 0 0,0 1 0 0 0,0-1 0 0 0,0 0 0 0 0,1-1 0 0 0,-1 1 0 0 0,0 0 0 0 0,1 0 0 0 0,-1-1 0 0 0,0 0 0 0 0,1 1 0 0 0,-1-1 0 0 0,1 0 0 0 0,3 0 0 0 0,-1 0 0 0 0,-1-1 0 0 0,-1 1 0 0 0,1-1 0 0 0,0 0 0 0 0,0 0 0 0 0,-1 0 0 0 0,1 0 0 0 0,-1 0 0 0 0,1-1 0 0 0,-1 0 0 0 0,7-3 0 0 0,31-28 0 0 0,-28 22 0 0 0,-5 4 0 0 0,-2 0 0 0 0,12-14 0 0 0,-12 13 0 0 0,1 1 0 0 0,13-14 0 0 0,2 2 0 0 0,-11 9 0 0 0,21-15 0 0 0,-25 22 0 0 0,-4 6 0 0 0,-4 2 0 0 0,-5 33 0 0 0,4-14 0 0 0,1-20 0 0 0,0 0 0 0 0,0 0 0 0 0,1 0 0 0 0,0 0 0 0 0,0 1 0 0 0,1 3 0 0 0,0 11 0 0 0,-1-17 0 0 0,0 0 0 0 0,0 0 0 0 0,0-1 0 0 0,0 1 0 0 0,0 0 0 0 0,0 0 0 0 0,1-1 0 0 0,-1 1 0 0 0,0 0 0 0 0,1-1 0 0 0,0 1 0 0 0,-1 0 0 0 0,1-1 0 0 0,0 1 0 0 0,0-1 0 0 0,0 1 0 0 0,0-1 0 0 0,0 1 0 0 0,0-1 0 0 0,0 1 0 0 0,0-1 0 0 0,1 0 0 0 0,-1 0 0 0 0,0 0 0 0 0,1 0 0 0 0,-1 0 0 0 0,1 0 0 0 0,-1 0 0 0 0,3 1 0 0 0,1 0 0 0 0,0 0 0 0 0,1 0 0 0 0,-1-1 0 0 0,1 0 0 0 0,-1 0 0 0 0,1 0 0 0 0,-1 0 0 0 0,1-1 0 0 0,-1 0 0 0 0,1 0 0 0 0,0 0 0 0 0,6-2 0 0 0,0-1 0 0 0,-1 0 0 0 0,0-1 0 0 0,0-1 0 0 0,19-10 0 0 0,-8 3 0 0 0,-1-2 0 0 0,-1 0 0 0 0,0-1 0 0 0,-1-1 0 0 0,0-1 0 0 0,-1 0 0 0 0,-1-1 0 0 0,-1-2 0 0 0,-1 1 0 0 0,21-36 0 0 0,76-159 1883 0 0,-97 168-1718 0 0,-15 42-165 0 0,-5 8 0 0 0,-4 6 0 0 0,-2 5 0 0 0,1 0 0 0 0,1 2 0 0 0,0-1 0 0 0,-6 20 0 0 0,4-11 0 0 0,-27 69 0 0 0,-27 105 0 0 0,65-197 0 0 0,-37 138 0 0 0,37-140 0 0 0,0 0 0 0 0,0 0 0 0 0,0 0 0 0 0,0 0 0 0 0,1 0 0 0 0,-1 0 0 0 0,0 0 0 0 0,0-1 0 0 0,0 1 0 0 0,0 0 0 0 0,0 0 0 0 0,1 0 0 0 0,-1 0 0 0 0,0 0 0 0 0,0 0 0 0 0,0 0 0 0 0,0 0 0 0 0,0 0 0 0 0,1 0 0 0 0,-1 0 0 0 0,0 0 0 0 0,0 0 0 0 0,0 0 0 0 0,0 0 0 0 0,1 0 0 0 0,-1 0 0 0 0,0 1 0 0 0,0-1 0 0 0,0 0 0 0 0,0 0 0 0 0,0 0 0 0 0,0 0 0 0 0,1 0 0 0 0,-1 0 0 0 0,0 0 0 0 0,0 0 0 0 0,0 0 0 0 0,0 1 0 0 0,0-1 0 0 0,0 0 0 0 0,0 0 0 0 0,0 0 0 0 0,1 0 0 0 0,-1 0 0 0 0,0 1 0 0 0,0-1 0 0 0,0 0 0 0 0,0 0 0 0 0,0 0 0 0 0,0 0 0 0 0,0 0 0 0 0,0 1 0 0 0,0-1 0 0 0,0 0 0 0 0,0 0 0 0 0,0 0 0 0 0,0 0 0 0 0,0 1 0 0 0,0-1 0 0 0,0 0 0 0 0,0 0 0 0 0,0 0 0 0 0,0 0 0 0 0,-1 1 0 0 0,10-8 0 0 0,0-2 0 0 0,-1-1 0 0 0,-1 0 1 0 0,0 0-1 0 0,0-1 0 0 0,9-19 0 0 0,-1 2 71 0 0,38-76 1905 0 0,-52 104-1978 0 0,-1 0 1 0 0,0-1-1 0 0,0 1 1 0 0,0 0-1 0 0,0 0 1 0 0,0 0-1 0 0,0-1 1 0 0,0 1-1 0 0,1 0 1 0 0,-1 0-1 0 0,0 0 0 0 0,0 0 1 0 0,0-1-1 0 0,0 1 1 0 0,1 0-1 0 0,-1 0 1 0 0,0 0-1 0 0,0 0 1 0 0,0 0-1 0 0,0 0 1 0 0,1 0-1 0 0,-1 0 0 0 0,0-1 1 0 0,0 1-1 0 0,1 0 1 0 0,-1 0-1 0 0,0 0 1 0 0,0 0-1 0 0,0 0 1 0 0,1 0-1 0 0,-1 0 1 0 0,0 0-1 0 0,0 0 0 0 0,1 0 1 0 0,-1 0-1 0 0,0 1 1 0 0,0-1-1 0 0,0 0 1 0 0,1 0-1 0 0,-1 0 1 0 0,0 0-1 0 0,0 0 1 0 0,0 0-1 0 0,1 0 0 0 0,-1 1 1 0 0,0-1-1 0 0,0 0 1 0 0,0 0-1 0 0,0 0 1 0 0,1 0-1 0 0,-1 1 1 0 0,5 7-269 0 0,-5-8 219 0 0,2 3-19 0 0,0-1 0 0 0,0 1 0 0 0,0-1 0 0 0,0 0 1 0 0,1 0-1 0 0,-1 0 0 0 0,1-1 0 0 0,-1 1 0 0 0,1 0 1 0 0,0-1-1 0 0,0 0 0 0 0,-1 1 0 0 0,1-1 0 0 0,0-1 1 0 0,0 1-1 0 0,0 0 0 0 0,0-1 0 0 0,0 1 0 0 0,0-1 1 0 0,0 0-1 0 0,1 0 0 0 0,-1 0 0 0 0,0 0 0 0 0,4-1 0 0 0,7-2 139 0 0,0-1-1 0 0,0 0 0 0 0,26-11 1 0 0,-27 10-188 0 0,12-5 119 0 0,-1-1 0 0 0,-1-1 0 0 0,0-1 0 0 0,0-1 0 0 0,-1-2 0 0 0,-1 0 0 0 0,-1 0 0 0 0,0-2 0 0 0,-1-1 0 0 0,-1 0 0 0 0,-1-2 0 0 0,-1 1 0 0 0,-1-2 0 0 0,20-37 0 0 0,-20 31 33 0 0,16-34-103 0 0,-27 54 143 0 0,-1-1 0 0 0,0 1 0 0 0,0-1 0 0 0,-1 0 0 0 0,1-13 0 0 0,-3 22-58 0 0,0 0 0 0 0,0-1 0 0 0,1 1 0 0 0,-1-1 0 0 0,0 1-1 0 0,0-1 1 0 0,0 1 0 0 0,0-1 0 0 0,0 1 0 0 0,0-1 0 0 0,0 1 0 0 0,-1-1-1 0 0,1 1 1 0 0,0-1 0 0 0,0 1 0 0 0,0-1 0 0 0,0 1 0 0 0,-1 0-1 0 0,1-1 1 0 0,0 1 0 0 0,0-1 0 0 0,-1 1 0 0 0,1 0 0 0 0,-1-1 0 0 0,1 1 11 0 0,-1 0 1 0 0,1 0 0 0 0,-1 0-1 0 0,1 0 1 0 0,-1 0-1 0 0,1 0 1 0 0,-1 0 0 0 0,1 0-1 0 0,-1 0 1 0 0,1 0 0 0 0,-1 1-1 0 0,1-1 1 0 0,0 0 0 0 0,-1 0-1 0 0,1 1 1 0 0,-1-1 0 0 0,1 0-1 0 0,0 1 1 0 0,-1-1 0 0 0,-19 22 659 0 0,3 2-686 0 0,1 1 0 0 0,-18 41 0 0 0,-20 59 0 0 0,39-87 0 0 0,0 0 0 0 0,2 0 0 0 0,1 2 0 0 0,2-1 0 0 0,-5 50 0 0 0,14-74 0 0 0,1 0 0 0 0,0-1 0 0 0,4 22 0 0 0,1 20 0 0 0,-3-47 0 0 0,-2-9 0 0 0,0 1 0 0 0,0-1 0 0 0,0 0 0 0 0,0 1 0 0 0,0-1 0 0 0,1 0 0 0 0,-1 0 0 0 0,0 0 0 0 0,0 1 0 0 0,0-1 0 0 0,1 0 0 0 0,-1 0 0 0 0,0 0 0 0 0,0 1 0 0 0,0-1 0 0 0,1 0 0 0 0,-1 0 0 0 0,0 0 0 0 0,0 0 0 0 0,1 0 0 0 0,-1 0 0 0 0,0 1 0 0 0,1-1 0 0 0,-1 0 0 0 0,3-2 0 0 0,0 0 0 0 0,0 0 0 0 0,-1 1 0 0 0,1-2 0 0 0,-1 1 0 0 0,0 0 0 0 0,1 0 0 0 0,-1-1 0 0 0,2-2 0 0 0,-1 1 0 0 0,5-6 0 0 0,0-1 0 0 0,-1 1 0 0 0,0-1 0 0 0,-1 0 0 0 0,-1-1 0 0 0,1 1 0 0 0,-2-1 0 0 0,0 0 0 0 0,0 0 0 0 0,-1-1 0 0 0,0 1 0 0 0,-1-1 0 0 0,0-14 0 0 0,-1 8 0 0 0,0 15 0 0 0,-1-1 0 0 0,1 0 0 0 0,-1 0 0 0 0,0 0 0 0 0,-1 0 0 0 0,1 0 0 0 0,-1 0 0 0 0,0 1 0 0 0,0-1 0 0 0,0 0 0 0 0,-1 0 0 0 0,0 1 0 0 0,0-1 0 0 0,-3-4 0 0 0,-8-7 0 0 0,13 16 0 0 0,0-1 0 0 0,-1 1 0 0 0,1 0 0 0 0,0 0 0 0 0,0-1 0 0 0,-1 1 0 0 0,1 0 0 0 0,0 0 0 0 0,-1 0 0 0 0,1-1 0 0 0,0 1 0 0 0,-1 0 0 0 0,1 0 0 0 0,0 0 0 0 0,-1 0 0 0 0,1 0 0 0 0,0 0 0 0 0,-1 0 0 0 0,1 0 0 0 0,-1 0 0 0 0,1 0 0 0 0,0 0 0 0 0,-1 0 0 0 0,1 0 0 0 0,0 0 0 0 0,-1 0 0 0 0,1 0 0 0 0,-1 0 0 0 0,1 0 0 0 0,0 0 0 0 0,-1 1 0 0 0,1-1 0 0 0,0 0 0 0 0,0 0 0 0 0,-1 0 0 0 0,1 1 0 0 0,0-1 0 0 0,-1 0 0 0 0,1 0 0 0 0,0 1 0 0 0,0-1 0 0 0,-1 0 0 0 0,1 1 0 0 0,0-1 0 0 0,0 0 0 0 0,0 1 0 0 0,-1 0 0 0 0,1-1 0 0 0,-7 6 0 0 0,-1 1 0 0 0,1 0 0 0 0,0 1 0 0 0,-9 10 0 0 0,15-16 0 0 0,-1 0 0 0 0,1 0 0 0 0,0 0 0 0 0,0 0 0 0 0,0 1 0 0 0,0-1 0 0 0,0 0 0 0 0,0 1 0 0 0,0-1 0 0 0,1 0 0 0 0,-1 1 0 0 0,1-1 0 0 0,0 1 0 0 0,0-1 0 0 0,0 1 0 0 0,0-1 0 0 0,0 0 0 0 0,0 1 0 0 0,2 4 0 0 0,-1-5-38 0 0,0 0 1 0 0,1 0-1 0 0,-1 0 1 0 0,1 0-1 0 0,-1 0 0 0 0,1 0 1 0 0,0 0-1 0 0,0 0 1 0 0,-1-1-1 0 0,1 1 0 0 0,0-1 1 0 0,1 1-1 0 0,-1-1 1 0 0,2 1-1 0 0,5 2-235 0 0,-1 0-1 0 0,14 4 1 0 0,-9-5-1295 0 0,0 0-1 0 0,0-1 1 0 0,19 0 0 0 0,-10-3-479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 22919 0 0,'0'0'1051'0'0,"0"0"-25"0"0,0 0-488 0 0,0 0 368 0 0,2-1 234 0 0,19-12 1760 0 0,-20 13-2481 0 0,-1 0-40 0 0,0 0-25 0 0,0 0-63 0 0,7-14 541 0 0,-7 8-820 0 0,0-1-12 0 0,0 6-27 0 0,0 0 0 0 0,-1 0 0 0 0,1 0 0 0 0,0 0-1 0 0,0 0 1 0 0,0 0 0 0 0,-1 0 0 0 0,1 0 0 0 0,0 1 0 0 0,-1-1 0 0 0,1 0 0 0 0,-1 0 0 0 0,1 0 0 0 0,-1 1-1 0 0,1-1 1 0 0,-1 0 0 0 0,0 0 0 0 0,1 1 0 0 0,-1-1 0 0 0,0 1 0 0 0,0-1 0 0 0,1 1 0 0 0,-1-1 0 0 0,0 1-1 0 0,0-1 1 0 0,0 1 0 0 0,0-1 0 0 0,0 1 0 0 0,1 0 0 0 0,-1 0 0 0 0,0 0 0 0 0,0-1 0 0 0,-2 1 0 0 0,1 0-20 0 0,-4-1-1789 0 0,-2 0-5117 0 0,3-1-2946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4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114 204 8287 0 0,'0'0'191'0'0,"0"0"26"0"0,-1-2 9 0 0,-2-9-34 0 0,4 2-10 0 0,66-94 9476 0 0,-38 61-6732 0 0,-15 6 1170 0 0,-14 35-3584 0 0,0 1 0 0 0,0 0-68 0 0,-14 17-272 0 0,0 5-172 0 0,1 1 0 0 0,1 0 0 0 0,-10 30 0 0 0,0-3 0 0 0,-39 111 0 0 0,49-125 0 0 0,7-20 0 0 0,-6 14 0 0 0,1 0 0 0 0,2 0 0 0 0,-7 52 0 0 0,14-79 240 0 0,3 12 960 0 0,-1-14-1241 0 0,-1-1 0 0 0,1 1-1 0 0,0-1 1 0 0,-1 1 0 0 0,1-1-1 0 0,0 1 1 0 0,0-1 0 0 0,-1 1 0 0 0,1-1-1 0 0,0 0 1 0 0,0 0 0 0 0,0 1 0 0 0,-1-1-1 0 0,1 0 1 0 0,0 0 0 0 0,0 0-1 0 0,0 0 1 0 0,0 0 0 0 0,0 0 0 0 0,0 0-1 0 0,1 0 1 0 0,4 1 950 0 0,-4-1-760 0 0,13-1 293 0 0,-9 1-424 0 0,-4 0-18 0 0,0 0-1 0 0,-1 0 1 0 0,1-1 0 0 0,0 1 0 0 0,0 0 0 0 0,0-1 0 0 0,-1 0 0 0 0,1 1-1 0 0,0-1 1 0 0,2-1 0 0 0,3-1 0 0 0,20-10 0 0 0,-15 7 0 0 0,-1 1 0 0 0,1 0 0 0 0,0 1 0 0 0,0 0 0 0 0,0 1 0 0 0,25-3 0 0 0,-28 4 0 0 0,-1-1 0 0 0,-8 3-4 0 0,0 0 1 0 0,0 0-1 0 0,0 0 1 0 0,0 0-1 0 0,0 0 1 0 0,0 0-1 0 0,0 0 0 0 0,0 0 1 0 0,0 0-1 0 0,0 0 1 0 0,0 0-1 0 0,0 0 1 0 0,0 1-1 0 0,0-1 0 0 0,0 0 1 0 0,0 0-1 0 0,0 0 1 0 0,0 0-1 0 0,0 0 0 0 0,0 0 1 0 0,0 0-1 0 0,0 0 1 0 0,0 0-1 0 0,0 0 1 0 0,0 0-1 0 0,0 0 0 0 0,0 0 1 0 0,0 0-1 0 0,0 0 1 0 0,0 0-1 0 0,0 0 0 0 0,0 0 1 0 0,0 0-1 0 0,0 0 1 0 0,0 0-1 0 0,1 0 1 0 0,-1 0-1 0 0,0 0 0 0 0,0 0 1 0 0,0 0-1 0 0,0 0 1 0 0,0 0-1 0 0,0 0 1 0 0,0 0-1 0 0,0 0 0 0 0,0 0 1 0 0,-6 5-393 0 0,-7 4-424 0 0,12-8 172 0 0,1-1-572 0 0,-8 3-3108 0 0,0-2-3860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4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174 189 13823 0 0,'0'0'630'0'0,"2"-1"-13"0"0,3-4-229 0 0,0 0 1 0 0,0-1-1 0 0,0 0 0 0 0,0 0 1 0 0,-1 0-1 0 0,0 0 0 0 0,6-12 1 0 0,-3 2 965 0 0,0 0 1 0 0,0 0 0 0 0,-2-1 0 0 0,5-18 0 0 0,-10 34-1161 0 0,0 0 0 0 0,0 0 0 0 0,0 0 0 0 0,0 0 0 0 0,0 0 0 0 0,-1 0 0 0 0,1 0 0 0 0,0 1 0 0 0,0-1 0 0 0,-1 0 0 0 0,1 0 0 0 0,-2-2 0 0 0,1 1-224 0 0,1 2 35 0 0,0-1 0 0 0,0 0 0 0 0,0 1 0 0 0,-1-1 1 0 0,1 0-1 0 0,0 1 0 0 0,0-1 0 0 0,-1 1 0 0 0,1-1 0 0 0,0 1 0 0 0,-1-1 0 0 0,1 1 0 0 0,-1-1 1 0 0,1 1-1 0 0,-1-1 0 0 0,1 1 0 0 0,-1-1 0 0 0,1 1 0 0 0,-1 0 0 0 0,1-1 0 0 0,-1 1 0 0 0,0 0 0 0 0,1 0 1 0 0,-1-1-1 0 0,0 1 0 0 0,1 0 0 0 0,-1 0 0 0 0,0 0 0 0 0,1 0 0 0 0,-1 0 0 0 0,1 0 0 0 0,-1 0 0 0 0,-1 0 1 0 0,0 0-8 0 0,1 0 36 0 0,0-1 0 0 0,0 1 0 0 0,0 0 1 0 0,0 0-1 0 0,-1 0 0 0 0,1 0 0 0 0,0 0 0 0 0,0 0 0 0 0,0 0 0 0 0,0 1 1 0 0,0-1-1 0 0,0 0 0 0 0,0 1 0 0 0,0-1 0 0 0,-1 1 0 0 0,0 0 0 0 0,-3 2 317 0 0,-1-2-295 0 0,1 1 1 0 0,0 1 0 0 0,0-1-1 0 0,0 1 1 0 0,0-1 0 0 0,0 1-1 0 0,1 1 1 0 0,-8 6 0 0 0,-33 36 434 0 0,19-18-375 0 0,16-17-116 0 0,0 0 0 0 0,0 2 0 0 0,1-1 0 0 0,-10 18 0 0 0,16-24 0 0 0,-1 1 0 0 0,1-1 0 0 0,0 1 0 0 0,1 0 0 0 0,-1 0 0 0 0,2 0 0 0 0,-1 0 0 0 0,1 0 0 0 0,0 1 0 0 0,0-1 0 0 0,1 8 0 0 0,0-13-18 0 0,0 0 0 0 0,0 0 0 0 0,1 0 0 0 0,-1 0 0 0 0,1 0 0 0 0,0 0 1 0 0,0 0-1 0 0,-1-1 0 0 0,1 1 0 0 0,0 0 0 0 0,0 0 0 0 0,1-1 0 0 0,-1 1 0 0 0,0-1 0 0 0,1 1 0 0 0,-1-1 0 0 0,0 0 0 0 0,1 1 0 0 0,0-1 0 0 0,-1 0 1 0 0,1 0-1 0 0,0 0 0 0 0,3 2 0 0 0,-1-2 0 0 0,1 0 0 0 0,-1 1 1 0 0,0-1-1 0 0,1 0 1 0 0,-1-1-1 0 0,1 1 0 0 0,0-1 1 0 0,-1 0-1 0 0,9-1 0 0 0,-5-1-83 0 0,0 0-1 0 0,0 0 0 0 0,12-6 1 0 0,-9 3-271 0 0,-1 0 572 0 0,0 0 1 0 0,-1-1-1 0 0,0-1 1 0 0,-1 1-1 0 0,13-13 1 0 0,-6 6-19 0 0,9-11-182 0 0,-20 22 0 0 0,-3 6 0 0 0,-3 8 0 0 0,-6 4 0 0 0,8-15 0 0 0,-1 0 0 0 0,0 0 0 0 0,0 1 0 0 0,1-1 0 0 0,-1 0 0 0 0,1 0 0 0 0,0 1 0 0 0,-1-1 0 0 0,1 1 0 0 0,-1 1 0 0 0,2 1 0 0 0,-1-1 0 0 0,1 0 0 0 0,-1 0 0 0 0,1 0 0 0 0,0 0 0 0 0,0 0 0 0 0,1 0 0 0 0,0 3 0 0 0,3 3 0 0 0,5 1 14 0 0,-6-10-36 0 0,-2 0-34 0 0,13 1-1702 0 0,-6-3-5648 0 0,-1-3-1382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4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124 107 15663 0 0,'0'0'356'0'0,"0"0"50"0"0,4-8 404 0 0,9-27-395 0 0,-5 17 2339 0 0,7-27 0 0 0,-15 44-2376 0 0,0 1 38 0 0,0 0 80 0 0,0 0 15 0 0,0 0-68 0 0,-1 1-294 0 0,-3 4 0 0 0,0 0 1 0 0,0-1-1 0 0,1 2 0 0 0,-1-1 0 0 0,1 0 0 0 0,0 0 1 0 0,1 1-1 0 0,-4 9 0 0 0,-3 7 407 0 0,-15 35-472 0 0,-27 101 0 0 0,31-93-87 0 0,14-45 3 0 0,1-4 0 0 0,0-1 0 0 0,1 1 0 0 0,-2 17 0 0 0,7-33 0 0 0,-1-1 0 0 0,0 1 0 0 0,0 0 0 0 0,0 0 0 0 0,0 0 0 0 0,0 0 0 0 0,0 0 0 0 0,0 0 0 0 0,0 0 0 0 0,0-1 0 0 0,1 1 0 0 0,-1 0 0 0 0,0 0 0 0 0,0 0 0 0 0,0 0 0 0 0,0 0 0 0 0,0 0 0 0 0,0 0 0 0 0,1 0 0 0 0,-1 0 0 0 0,0 0 0 0 0,0 0 0 0 0,0 0 0 0 0,0 0 0 0 0,0 0 0 0 0,1 0 0 0 0,-1 0 0 0 0,0 0 0 0 0,0 0 0 0 0,0 0 0 0 0,0 0 0 0 0,1 0 0 0 0,-1 0 0 0 0,0 0 0 0 0,0 0 0 0 0,0 0 0 0 0,0 0 0 0 0,0 0 0 0 0,0 0 0 0 0,1 0 0 0 0,-1 1 0 0 0,0-1 0 0 0,0 0 0 0 0,0 0 0 0 0,0 0 0 0 0,0 0 0 0 0,0 0 0 0 0,0 0 0 0 0,0 0 0 0 0,0 1 0 0 0,1-1 0 0 0,-1 0 0 0 0,0 0 0 0 0,0 0 0 0 0,0 0 0 0 0,0 0 0 0 0,0 1 0 0 0,0-1 0 0 0,0 0 0 0 0,0 0 0 0 0,0 0 0 0 0,0 0 0 0 0,0 1 0 0 0,8-10 0 0 0,-8 9 0 0 0,8-10-868 0 0,-1-1-1 0 0,0 0 1 0 0,-1-1 0 0 0,7-16-1 0 0,14-48-4494 0 0,-14 32 3316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4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15663 0 0,'0'0'356'0'0,"0"0"50"0"0,0 0 20 0 0,0 0-42 0 0,0 0-180 0 0,0 0 176 0 0,0 0 107 0 0,2 0 22 0 0,25-25 3902 0 0,-3 10-3487 0 0,-14 8-215 0 0,23-11-1 0 0,-11 8-527 0 0,-3 1 286 0 0,0 1 0 0 0,0 1-1 0 0,24-5 1 0 0,-30 7-467 0 0,-11 4 0 0 0,1 1 0 0 0,-1-1 0 0 0,0 0 0 0 0,1 1 0 0 0,-1-1 0 0 0,0 1 0 0 0,1 0 0 0 0,-1 0 0 0 0,1 0 0 0 0,-1 0 0 0 0,0 0 0 0 0,1 0 0 0 0,-1 1 0 0 0,1-1 0 0 0,-1 1 0 0 0,5 1 0 0 0,7 2 0 0 0,-12-3 0 0 0,12 6 0 0 0,-6-1 0 0 0,-5-4 1 0 0,-1 1 1 0 0,0 0-1 0 0,1-1 0 0 0,-1 1 1 0 0,0 0-1 0 0,0 0 0 0 0,0 1 1 0 0,-1-1-1 0 0,1 0 1 0 0,-1 0-1 0 0,1 1 0 0 0,-1-1 1 0 0,-1 1-1 0 0,1-1 0 0 0,0 1 1 0 0,0 5-1 0 0,0 0 48 0 0,0 5 149 0 0,0 0-1 0 0,-1 0 1 0 0,-1 0-1 0 0,0 0 1 0 0,-1 0 0 0 0,0 0-1 0 0,-1 0 1 0 0,-1 0-1 0 0,-7 18 1 0 0,8-21-198 0 0,0-1 0 0 0,-2 13 0 0 0,3-13 0 0 0,0 0 0 0 0,-6 18 0 0 0,-31 52 16 0 0,-14 33-96 0 0,53-112-257 0 0,0-1-138 0 0,0 0-33 0 0,0 0 65 0 0,6-15 272 0 0,1 1-266 0 0,-3 0-1047 0 0,0-2 0 0 0,2-29-1 0 0,-4 31 359 0 0,-1 12 739 0 0,-1 0-1 0 0,1 0 0 0 0,-1 0 1 0 0,0-1-1 0 0,1 1 1 0 0,-1 0-1 0 0,0-1 0 0 0,-1 1 1 0 0,1 0-1 0 0,0 0 1 0 0,-2-4-1 0 0,-9-22-2156 0 0,1 5-15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4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11975 0 0,'0'0'547'0'0,"0"0"-11"0"0,0 1-344 0 0,0 6-29 0 0,0-7-78 0 0,0 1 0 0 0,0-1 0 0 0,1 1 0 0 0,-1-1 0 0 0,0 1 0 0 0,0-1 0 0 0,1 1 0 0 0,-1-1 0 0 0,1 1 0 0 0,-1-1 0 0 0,0 1 0 0 0,1-1 0 0 0,-1 0 0 0 0,1 1 0 0 0,-1-1 0 0 0,1 0 0 0 0,-1 1 0 0 0,0-1 0 0 0,1 0 0 0 0,0 0 0 0 0,-1 0 0 0 0,1 1 0 0 0,-1-1 1 0 0,1 0-1 0 0,0 0 0 0 0,15 3 1187 0 0,-14-3-1017 0 0,6 1 383 0 0,1-2 0 0 0,0 1 0 0 0,-1-1 0 0 0,1-1 0 0 0,0 1 1 0 0,-1-2-1 0 0,1 1 0 0 0,13-7 0 0 0,25-6 1674 0 0,-19 10-1321 0 0,-10 3-2157 0 0,16-3-5340 0 0,-33 4-1452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5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25 298 11975 0 0,'0'0'547'0'0,"0"0"-11"0"0,0 0-203 0 0,0 0 419 0 0,0 0 220 0 0,0 0 42 0 0,0 0-61 0 0,0 0-288 0 0,0 0-121 0 0,4-8 554 0 0,-4 7-977 0 0,30-81 4885 0 0,19-38-3512 0 0,-46 111-1093 0 0,0-1 0 0 0,0 1 1 0 0,1-13-1 0 0,-5 18-401 0 0,-4 8 0 0 0,-4 7 0 0 0,-2 10 0 0 0,1 0 0 0 0,-12 32 0 0 0,0 0 0 0 0,-12 41 0 0 0,31-88 0 0 0,2-4 0 0 0,1 1 0 0 0,-1-1 0 0 0,0 0 0 0 0,1 0 0 0 0,0 1 0 0 0,-1-1 0 0 0,1 1 0 0 0,0-1 0 0 0,1 5 0 0 0,0 2 0 0 0,4 7 0 0 0,-2-8 0 0 0,5-3 0 0 0,-7-5 0 0 0,1 0 0 0 0,0 0 0 0 0,0 0 0 0 0,0 0 0 0 0,0 0 0 0 0,0 0 0 0 0,0-1 0 0 0,0 1 0 0 0,0-1 0 0 0,-1 0 0 0 0,1 1 0 0 0,0-1 0 0 0,0 0 0 0 0,-1 0 0 0 0,1 0 0 0 0,2-2 0 0 0,20-17 0 0 0,11-30 0 0 0,-18 28 0 0 0,0-2 0 0 0,-1 0 0 0 0,14-29 0 0 0,-6 9 0 0 0,11-22 72 0 0,-37 72 270 0 0,0-1 0 0 0,0 1 0 0 0,1-1 0 0 0,-2 10 0 0 0,0 1-511 0 0,0-5-6 0 0,1 0 0 0 0,0 0-1 0 0,1 0 1 0 0,0 11 0 0 0,1-17 126 0 0,0-1 0 0 0,1 1 1 0 0,-1-1-1 0 0,1 0 1 0 0,0 0-1 0 0,0 1 0 0 0,1-1 1 0 0,-1 0-1 0 0,1 0 1 0 0,-1 0-1 0 0,1 0 0 0 0,1-1 1 0 0,2 5-1 0 0,-3-6 49 0 0,0 0 0 0 0,-1-1 0 0 0,1 0 0 0 0,0 1 0 0 0,0-1 0 0 0,0 0 0 0 0,0 0 0 0 0,1 0 0 0 0,-1-1 0 0 0,0 1 0 0 0,0 0 0 0 0,0-1 0 0 0,1 1 0 0 0,-1-1 0 0 0,0 0 0 0 0,1 0 0 0 0,-1 0 0 0 0,0 0 0 0 0,3 0 0 0 0,4-1 0 0 0,0 0 0 0 0,0-1 0 0 0,13-4 0 0 0,-11 2 0 0 0,0-1 0 0 0,0 0 0 0 0,16-11 0 0 0,-3 2 0 0 0,-18 12 27 0 0,-1-1 0 0 0,1 0-1 0 0,-1 0 1 0 0,0-1 0 0 0,0 0 0 0 0,-1 0-1 0 0,1 0 1 0 0,-1 0 0 0 0,0-1 0 0 0,0 0-1 0 0,0 1 1 0 0,0-2 0 0 0,-1 1 0 0 0,3-7-1 0 0,9-18 551 0 0,-12 24-450 0 0,1 0 0 0 0,-2 0 0 0 0,1 0-1 0 0,0 0 1 0 0,-1-1 0 0 0,0 1-1 0 0,1-9 1 0 0,-3 14-127 0 0,0 0 0 0 0,-1 0 0 0 0,1 0 0 0 0,0 0 0 0 0,0 0 0 0 0,0 0 0 0 0,-1 0 0 0 0,1 0 0 0 0,-1 0 0 0 0,1 0 0 0 0,-1 0 0 0 0,1 0 0 0 0,-1 0 0 0 0,1 0 0 0 0,-1 0 0 0 0,0 0 0 0 0,1 1 0 0 0,-1-1 0 0 0,-1-1 0 0 0,0 2 0 0 0,0-1 0 0 0,1 1 0 0 0,-1 0 0 0 0,0 0 0 0 0,0 0 0 0 0,0 0 0 0 0,0 0 0 0 0,0 0 0 0 0,0 0 0 0 0,1 1 0 0 0,-1-1 0 0 0,0 1 0 0 0,0-1 0 0 0,0 1 0 0 0,1 0 0 0 0,-1 0 0 0 0,0-1 0 0 0,1 1 0 0 0,-1 0 0 0 0,1 1 0 0 0,-1-1 0 0 0,1 0 0 0 0,-2 2 0 0 0,-4 4 0 0 0,-1 0 0 0 0,-10 14 0 0 0,6-5 0 0 0,0 0 0 0 0,1 1 0 0 0,1 0 0 0 0,-13 30 0 0 0,19-37 0 0 0,0 0 0 0 0,1 0 0 0 0,0 1 0 0 0,1-1 0 0 0,0 1 0 0 0,1-1 0 0 0,0 1 0 0 0,1 0 0 0 0,0-1 0 0 0,2 16 0 0 0,-2-24 0 0 0,1 1 0 0 0,0-1 0 0 0,-1 1 0 0 0,1-1 0 0 0,0 0 0 0 0,0 1 0 0 0,0-1 0 0 0,0 0 0 0 0,0 0 0 0 0,1 0 0 0 0,-1 0 0 0 0,1 0 0 0 0,-1 0 0 0 0,1 0 0 0 0,0 0 0 0 0,0-1 0 0 0,0 1 0 0 0,0-1 0 0 0,0 1 0 0 0,0-1 0 0 0,0 0 0 0 0,0 0 0 0 0,0 1 0 0 0,5 0 0 0 0,-3-1 0 0 0,-1 0 0 0 0,1-1 0 0 0,-1 1 0 0 0,1-1 0 0 0,0 0 0 0 0,0 0 0 0 0,-1 0 0 0 0,1-1 0 0 0,0 1 0 0 0,-1-1 0 0 0,1 0 0 0 0,-1 0 0 0 0,1 0 0 0 0,-1 0 0 0 0,1-1 0 0 0,3-1 0 0 0,23-16 0 0 0,-1 0 0 0 0,-1-2 0 0 0,-1-1 0 0 0,-1-1 0 0 0,-1-1 0 0 0,0-2 0 0 0,-3 0 0 0 0,0-1 0 0 0,29-49 0 0 0,-39 59 0 0 0,-8 11 0 0 0,0 0 0 0 0,0-1 0 0 0,5-11 0 0 0,-8 17 0 0 0,-1 1 0 0 0,0 0 0 0 0,0 0 0 0 0,0 0 0 0 0,0-1 0 0 0,0 1 0 0 0,1 0 0 0 0,-1 0 0 0 0,0-1 0 0 0,0 1 0 0 0,0 0 0 0 0,0 0 0 0 0,0-1 0 0 0,0 1 0 0 0,0 0 0 0 0,0 0 0 0 0,0-1 0 0 0,0 1 0 0 0,0 0 0 0 0,0 0 0 0 0,0-1 0 0 0,0 1 0 0 0,0 0 0 0 0,0 0 0 0 0,0-1 0 0 0,0 1 0 0 0,-1 0 0 0 0,1 0 0 0 0,0 0 0 0 0,0-1 0 0 0,0 1 0 0 0,0 0 0 0 0,-1-1 0 0 0,-10 7 0 0 0,9-5 0 0 0,0 0 0 0 0,1 0 0 0 0,-1 0 0 0 0,1 1 0 0 0,0-1 0 0 0,-1 1 0 0 0,1-1 0 0 0,0 1 0 0 0,0-1 0 0 0,0 1 0 0 0,0 0 0 0 0,0-1 0 0 0,-1 5 0 0 0,1-2 0 0 0,1 0 0 0 0,-1-1 0 0 0,1 1 0 0 0,-1 0 0 0 0,1 0 0 0 0,0 0 0 0 0,1 0 0 0 0,0 7 0 0 0,1-2 0 0 0,-2-8 0 0 0,0-1 0 0 0,0 1 0 0 0,0-1 0 0 0,0 1 0 0 0,0-1 0 0 0,0 1 0 0 0,0-1 0 0 0,1 1 0 0 0,-1-1 0 0 0,0 1 0 0 0,0-1 0 0 0,0 1 0 0 0,1-1 0 0 0,-1 1 0 0 0,0-1 0 0 0,1 1 0 0 0,-1-1 0 0 0,0 1 0 0 0,1-1 0 0 0,-1 0 0 0 0,0 1 0 0 0,1-1 0 0 0,-1 0 0 0 0,1 1 0 0 0,-1-1 0 0 0,1 0 0 0 0,-1 0 0 0 0,1 1 0 0 0,-1-1 0 0 0,1 0 0 0 0,1 1 0 0 0,1 1 0 0 0,-1 0 0 0 0,1-1 0 0 0,0 1 0 0 0,0 0 0 0 0,0-1 0 0 0,1 0 0 0 0,-1 1 0 0 0,0-1 0 0 0,0-1 0 0 0,1 1 0 0 0,3 0 0 0 0,3-1 0 0 0,1 0 0 0 0,-1-1 0 0 0,1-1 0 0 0,11-2 0 0 0,-22 4 0 0 0,1 0 0 0 0,-1-1 0 0 0,0 1 0 0 0,1 0 0 0 0,-1 0 0 0 0,0 0 0 0 0,1 0 0 0 0,-1 0 0 0 0,0 0 0 0 0,1 0 0 0 0,-1 0 0 0 0,0 0 0 0 0,1 0 0 0 0,-1 0 0 0 0,1 0 0 0 0,-1 0 0 0 0,0 0 0 0 0,1 0 0 0 0,-1 0 0 0 0,0 0 0 0 0,1 1 0 0 0,-1-1 0 0 0,0 0 0 0 0,0 0 0 0 0,1 0 0 0 0,-1 0 0 0 0,0 1 0 0 0,1-1 0 0 0,-1 0 0 0 0,0 0 0 0 0,0 1 0 0 0,1-1 0 0 0,-1 0 0 0 0,0 1 0 0 0,0-1 0 0 0,0 0 0 0 0,0 1 0 0 0,1-1 0 0 0,-1 0 0 0 0,0 1 0 0 0,0-1 0 0 0,0 0 0 0 0,0 1 0 0 0,0-1 0 0 0,0 0 0 0 0,0 1 0 0 0,0 0 0 0 0,0-1 0 0 0,1 3 0 0 0,0 1 0 0 0,-1-1 0 0 0,0 1 0 0 0,0-1 0 0 0,0 1 0 0 0,0-1 0 0 0,0 1 0 0 0,0-1 0 0 0,-1 0 0 0 0,0 1 0 0 0,0-1 0 0 0,0 0 0 0 0,-2 5 0 0 0,-3 5 0 0 0,-14 24 0 0 0,12-23 0 0 0,2-4 0 0 0,-25 50 0 0 0,27-52 0 0 0,1 0 0 0 0,0 1 0 0 0,0-1 0 0 0,1 1 0 0 0,-2 14 0 0 0,5-10 0 0 0,3-9 0 0 0,-3-3 0 0 0,1 0 0 0 0,-1 0 0 0 0,0 1 0 0 0,1-1 0 0 0,-1 0 0 0 0,1 0 0 0 0,-1 0 0 0 0,1-1 0 0 0,-1 1 0 0 0,1 0 0 0 0,0 0 0 0 0,-1-1 0 0 0,1 1 0 0 0,0-1 0 0 0,0 0 0 0 0,-1 1 0 0 0,1-1 0 0 0,0 0 0 0 0,0 0 0 0 0,0 0 0 0 0,-1 0 0 0 0,1 0 0 0 0,0-1 0 0 0,0 1 0 0 0,2-1 0 0 0,7-2 0 0 0,0 0 0 0 0,17-7 0 0 0,-24 8 0 0 0,5-2 0 0 0,0-1 0 0 0,0 0 0 0 0,-1 0 0 0 0,1-1 0 0 0,11-10 0 0 0,36-40 0 0 0,-28 28 0 0 0,-13 13 296 0 0,13-18 0 0 0,-24 28-202 0 0,0 0 0 0 0,-1 0 1 0 0,0-1-1 0 0,0 1 0 0 0,0-1 0 0 0,-1 0 1 0 0,0 0-1 0 0,2-6 0 0 0,-4 10 349 0 0,0 2-438 0 0,-1-1 0 0 0,1 1 0 0 0,-1 0 0 0 0,1 0 0 0 0,-1 0 0 0 0,1 0 0 0 0,0 0 0 0 0,-1 0 0 0 0,1 0 0 0 0,-1 0 0 0 0,1 0 0 0 0,-1 0 0 0 0,1 0 0 0 0,-1 0 0 0 0,1 0 0 0 0,0 0 0 0 0,-1 0 0 0 0,1 0 0 0 0,-1 1 0 0 0,1-1 0 0 0,-1 0 0 0 0,1 0 0 0 0,0 0 0 0 0,-1 1 0 0 0,1-1 0 0 0,0 0 0 0 0,-1 0 0 0 0,1 1 0 0 0,0-1 0 0 0,-1 0 0 0 0,1 1 0 0 0,-1 0 1 0 0,1-1-7 0 0,-5 5 1 0 0,-1 0 0 0 0,1 0 0 0 0,0 0 0 0 0,1 1 0 0 0,-1 0 0 0 0,-4 8 0 0 0,-19 42 0 0 0,17-32 0 0 0,7-14 0 0 0,0-1 0 0 0,0 2 0 0 0,1-1 0 0 0,-3 12 0 0 0,5-17 0 0 0,1 0 0 0 0,-1 0 0 0 0,1 0 0 0 0,0 0 0 0 0,0 0 0 0 0,1 0 0 0 0,-1 0 0 0 0,1 0 0 0 0,0 0 0 0 0,0 0 0 0 0,2 4 0 0 0,3 0 0 0 0,-3-8-88 0 0,-1 1 1 0 0,1 0-1 0 0,-1-1 0 0 0,1 0 0 0 0,0 1 1 0 0,0-1-1 0 0,0 0 0 0 0,0 0 0 0 0,0-1 1 0 0,0 1-1 0 0,0-1 0 0 0,0 1 1 0 0,0-1-1 0 0,0 0 0 0 0,0 0 0 0 0,0-1 1 0 0,0 1-1 0 0,0 0 0 0 0,5-3 0 0 0,1 1-699 0 0,0-1 0 0 0,0 0 0 0 0,-1 0 0 0 0,1-1 0 0 0,11-7 0 0 0,0-2-8424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3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19 11975 0 0,'0'0'267'0'0,"0"0"42"0"0,0 0 17 0 0,0 0-28 0 0,-10-3-344 0 0,9 1 9308 0 0,4 0-8382 0 0,0 0 0 0 0,0 0-1 0 0,0 0 1 0 0,1 1 0 0 0,6-3 0 0 0,-9 3-492 0 0,-1 1 100 0 0,0 0 21 0 0,1 0-66 0 0,6 1-294 0 0,-6-1-148 0 0,-1 0-1 0 0,1 0 1 0 0,-1 0 0 0 0,1 0-1 0 0,0 0 1 0 0,-1 1 0 0 0,1-1-1 0 0,-1 0 1 0 0,1 0 0 0 0,0 0-1 0 0,-1 1 1 0 0,1-1 0 0 0,-1 0-1 0 0,1 1 1 0 0,-1-1 0 0 0,1 0-1 0 0,-1 1 1 0 0,0-1-1 0 0,1 1 1 0 0,-1-1 0 0 0,1 0-1 0 0,-1 1 1 0 0,0-1 0 0 0,1 1-1 0 0,-1-1 1 0 0,1 2 0 0 0,-1-1-3 0 0,11 12 2 0 0,5 11 0 0 0,-7-10 256 0 0,-1 0 0 0 0,0 1 0 0 0,-1 0 0 0 0,-1 0 0 0 0,0 0 0 0 0,-1 1 0 0 0,4 20 0 0 0,-4 7-256 0 0,-1 0 0 0 0,-3 64 0 0 0,-2-61 0 0 0,-13 320 0 0 0,11-339 0 0 0,-1 0 0 0 0,-2 0 0 0 0,-9 28 0 0 0,-34 76 0 0 0,7-17 0 0 0,17-52 0 0 0,15-41 0 0 0,2 0 0 0 0,-7 26 0 0 0,1-4 0 0 0,14-34 0 0 0,5-3 0 0 0,12-3 0 0 0,-15-3 0 0 0,-2 0 0 0 0,1 0 0 0 0,-1 0 0 0 0,1 0 0 0 0,-1 0 0 0 0,1 0 0 0 0,0 0 0 0 0,-1 0 0 0 0,1 0 0 0 0,-1 0 0 0 0,1 0 0 0 0,-1 0 0 0 0,1 0 0 0 0,-1 0 0 0 0,1 0 0 0 0,0 0 0 0 0,-1-1 0 0 0,1 1 0 0 0,-1 0 0 0 0,1 0 0 0 0,-1-1 0 0 0,1 1 0 0 0,-1 0 0 0 0,1-1 0 0 0,-1 1 0 0 0,0-1 0 0 0,1 0 0 0 0,1 0 0 0 0,-1 0-127 0 0,0 0 0 0 0,0 0 0 0 0,1 0 0 0 0,-1 0 0 0 0,0 0 0 0 0,0 0 0 0 0,0 0 0 0 0,0 0-1 0 0,0 0 1 0 0,-1 0 0 0 0,1 0 0 0 0,0-1 0 0 0,0 1 0 0 0,-1 0 0 0 0,1-1 0 0 0,-1 1 0 0 0,1 0 0 0 0,-1-1 0 0 0,0 1 0 0 0,1-2 0 0 0,-1 1-521 0 0,0 0-1 0 0,-1 1 1 0 0,1-1 0 0 0,0 0 0 0 0,-1 1 0 0 0,1-1-1 0 0,-1 0 1 0 0,0 1 0 0 0,1-1 0 0 0,-2-2-1 0 0,-3-2-8784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5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0 636 11975 0 0,'0'0'267'0'0,"0"0"42"0"0,0 0 17 0 0,0 0-28 0 0,8-12-47 0 0,86-111 8569 0 0,-57 77-7212 0 0,44-71 1 0 0,51-144 543 0 0,-129 253-1796 0 0,-1-1-1 0 0,1 1 1 0 0,1-15-1 0 0,2-5 255 0 0,-19 86-591 0 0,-11 46-22 0 0,-131 313 3 0 0,143-389 0 0 0,-3 22 0 0 0,15-42 0 0 0,5-9 0 0 0,6-6 0 0 0,-11 7 0 0 0,26-25 0 0 0,33-39 0 0 0,-27 27 0 0 0,47-57 0 0 0,16-17 0 0 0,-85 100 0 0 0,-3 6 0 0 0,-4 7 0 0 0,-2 4 0 0 0,-1 0 0 0 0,1 1 0 0 0,-1-1 0 0 0,-1 0 0 0 0,1 0 0 0 0,-1 0 0 0 0,0 0 0 0 0,-3 8 0 0 0,-16 42 0 0 0,7-23 0 0 0,4-7 0 0 0,3-13 0 0 0,2-1 0 0 0,-1 1 0 0 0,2 0 0 0 0,0 0 0 0 0,0 1 0 0 0,1-1 0 0 0,0 21 0 0 0,3-32 0 0 0,-1 0 0 0 0,0 0 0 0 0,1 0 0 0 0,-1-1 0 0 0,1 1 0 0 0,-1 0 0 0 0,1-1 0 0 0,0 1 0 0 0,0-1 0 0 0,0 1 0 0 0,0-1 0 0 0,0 1 0 0 0,0-1 0 0 0,0 1 0 0 0,1-1 0 0 0,-1 0 0 0 0,0 0 0 0 0,1 0 0 0 0,-1 1 0 0 0,1-1 0 0 0,-1-1 0 0 0,1 1 0 0 0,-1 0 0 0 0,1 0 0 0 0,0-1 0 0 0,-1 1 0 0 0,1-1 0 0 0,0 1 0 0 0,0-1 0 0 0,0 0 0 0 0,2 1 0 0 0,2-1 0 0 0,0 1 0 0 0,0-1 0 0 0,1 0 0 0 0,-1-1 0 0 0,0 1 0 0 0,0-1 0 0 0,0 0 0 0 0,6-3 0 0 0,5-2 0 0 0,0 0 0 0 0,-1-2 0 0 0,0 0 0 0 0,0-1 0 0 0,-1 0 0 0 0,17-15 0 0 0,4 1 0 0 0,-24 15 0 0 0,-1 0 0 0 0,12-9 0 0 0,-20 14 0 0 0,0 0 0 0 0,0 0 0 0 0,0-1 0 0 0,0 1 0 0 0,0-1 0 0 0,-1 0 0 0 0,0 1 0 0 0,0-1 0 0 0,0 0 0 0 0,2-7 0 0 0,-1 3 0 0 0,0-1 0 0 0,1 1 0 0 0,8-16 0 0 0,-8 18 0 0 0,-1-1 0 0 0,-1 0 0 0 0,1 0 0 0 0,-1 0 0 0 0,1-8 0 0 0,3-9 0 0 0,-5 21 44 0 0,0 0 1 0 0,0 0-1 0 0,-1 0 0 0 0,0 0 0 0 0,1 0 1 0 0,-1 0-1 0 0,0 0 0 0 0,0 0 0 0 0,-1-4 1 0 0,0 6 443 0 0,1 1 21 0 0,0 0-66 0 0,-2 0-435 0 0,0 1 0 0 0,-1-1-1 0 0,1 1 1 0 0,0 0 0 0 0,0-1 0 0 0,0 1 0 0 0,0 0 0 0 0,0 0 0 0 0,0 1 0 0 0,0-1 0 0 0,0 0 0 0 0,0 1 0 0 0,1-1 0 0 0,-1 1 0 0 0,0-1 0 0 0,1 1 0 0 0,0 0-1 0 0,-1 0 1 0 0,-1 2 0 0 0,-2 4-6 0 0,0 0 0 0 0,1 1-1 0 0,-5 11 1 0 0,-54 153-1829 0 0,39-76 1726 0 0,24-97 141 0 0,-1 1 1 0 0,1 0-1 0 0,0-1 0 0 0,0 1 1 0 0,0-1-1 0 0,0 1 0 0 0,0-1 0 0 0,0 1 1 0 0,0-1-1 0 0,0 1 0 0 0,0 0 1 0 0,1-1-1 0 0,-1 1 0 0 0,0-1 0 0 0,0 1 1 0 0,0-1-1 0 0,0 1 0 0 0,1-1 1 0 0,-1 1-1 0 0,0-1 0 0 0,1 1 1 0 0,-1-1-1 0 0,0 0 0 0 0,1 1 0 0 0,-1-1 1 0 0,1 1-1 0 0,-1-1 0 0 0,1 1 1 0 0,0-1-67 0 0,1 1 1 0 0,-1-1 0 0 0,0 1 0 0 0,1-1-1 0 0,-1 1 1 0 0,1-1 0 0 0,-1 0 0 0 0,1 0-1 0 0,-1 0 1 0 0,3 0 0 0 0,2 0-210 0 0,0-1 1 0 0,0 0-1 0 0,11-3 0 0 0,-6-1 233 0 0,-1 0 0 0 0,0-1 1 0 0,0 0-1 0 0,-1 0 0 0 0,0-1 0 0 0,0-1 0 0 0,8-8 0 0 0,-9 8 1 0 0,53-45 1 0 0,23-21 0 0 0,-68 58 0 0 0,-7 7 0 0 0,-1 1 0 0 0,1-1 0 0 0,18-11 0 0 0,-26 20 0 0 0,-1 0 0 0 0,0-1 0 0 0,1 1 0 0 0,-1 0 0 0 0,1-1 0 0 0,-1 1 0 0 0,1 0 0 0 0,-1 0 0 0 0,0-1 0 0 0,1 1 0 0 0,-1 0 0 0 0,1 0 0 0 0,-1 0 0 0 0,1 0 0 0 0,0 0 0 0 0,-1 0 0 0 0,1 0 0 0 0,-1 0 0 0 0,1 0 0 0 0,-1 0 0 0 0,1 0 0 0 0,-1 0 0 0 0,1 0 0 0 0,-1 0 0 0 0,1 0 0 0 0,-1 0 0 0 0,1 1 0 0 0,-1-1 0 0 0,1 0 0 0 0,-1 0 0 0 0,0 1 0 0 0,1-1 0 0 0,-1 0 0 0 0,1 1 0 0 0,-1-1 0 0 0,0 0 0 0 0,1 1 0 0 0,-1-1 0 0 0,1 0 0 0 0,-1 1 0 0 0,0-1 0 0 0,0 1 0 0 0,1-1 0 0 0,-1 1 0 0 0,0-1 0 0 0,0 1 0 0 0,0-1 0 0 0,1 1 0 0 0,-1-1 0 0 0,0 1 0 0 0,0 0 0 0 0,2 6 130 0 0,0 1-1 0 0,0-1 1 0 0,-1 0-1 0 0,0 1 1 0 0,-1-1-1 0 0,0 1 1 0 0,0-1-1 0 0,0 1 1 0 0,-1-1-1 0 0,-2 9 1 0 0,-1 26-1390 0 0,3 28 1095 0 0,1-62 165 0 0,1-1 64 0 0,-1-6 273 0 0,0-1 138 0 0,0 0 33 0 0,7-6 84 0 0,1-3-587 0 0,-1 0 0 0 0,0-1 0 0 0,9-15-1 0 0,5-8-7 0 0,10-14 3 0 0,-18 25 0 0 0,23-27 0 0 0,-30 43 0 0 0,-1 0 0 0 0,1 0 0 0 0,0 1 0 0 0,0 0 0 0 0,0 0 0 0 0,1 0 0 0 0,0 1 0 0 0,12-6 0 0 0,-17 9 0 0 0,-1 0 0 0 0,1 0 0 0 0,0 1 0 0 0,0-1 0 0 0,0 1 0 0 0,0-1 0 0 0,0 1 0 0 0,0 0 0 0 0,0 0 0 0 0,0 0 0 0 0,0 0 0 0 0,0 0 0 0 0,0 0 0 0 0,0 0 0 0 0,0 0 0 0 0,0 1 0 0 0,0-1 0 0 0,0 1 0 0 0,0 0 0 0 0,2 1 0 0 0,-2 0 0 0 0,1-1 0 0 0,-1 1 0 0 0,0 0 0 0 0,0 0 0 0 0,0 0 0 0 0,0 1 0 0 0,0-1 0 0 0,-1 0 0 0 0,1 1 0 0 0,-1-1 0 0 0,1 1 0 0 0,0 4 0 0 0,3 5 0 0 0,-2 1 0 0 0,0 0 0 0 0,0 0 0 0 0,1 25 0 0 0,-4-30-339 0 0,0 0 0 0 0,-1 1 0 0 0,1-1 0 0 0,-4 15-1 0 0,-1 1-80 0 0,5-23-321 0 0,0-1-230 0 0,0 0-42 0 0,0 0-214 0 0,2 0-858 0 0,16-12-2923 0 0,-15 10 2449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5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310 334 21191 0 0,'0'0'480'0'0,"0"0"67"0"0,3-8 553 0 0,-1 3-939 0 0,-1 0-1 0 0,0 1 1 0 0,0-1 0 0 0,-1 0 0 0 0,1-10-1 0 0,-1 14-19 0 0,-1-1 0 0 0,1 0 0 0 0,0 1-1 0 0,-1 0 1 0 0,1-1 0 0 0,0 1 0 0 0,-1-1-1 0 0,0 1 1 0 0,1-1 0 0 0,-1 1-1 0 0,0 0 1 0 0,0 0 0 0 0,0-1 0 0 0,1 1-1 0 0,-2 0 1 0 0,1 0 0 0 0,0 0-1 0 0,0 0 1 0 0,0 0 0 0 0,0 0 0 0 0,0 0-1 0 0,-3-1 1 0 0,2 2-12 0 0,0 0 0 0 0,1 0-1 0 0,-1 0 1 0 0,1 0 0 0 0,-1 0-1 0 0,0 1 1 0 0,1-1 0 0 0,-1 0 0 0 0,1 1-1 0 0,-1-1 1 0 0,1 1 0 0 0,-4 1-1 0 0,0 0 178 0 0,-3 2-286 0 0,-1-1 0 0 0,1 2 0 0 0,-1-1 1 0 0,1 1-1 0 0,0 0 0 0 0,-12 11 0 0 0,-39 43 7 0 0,21-21-30 0 0,27-27 3 0 0,1 0 0 0 0,0 1 0 0 0,1 0 0 0 0,0 1 0 0 0,0 0 0 0 0,2 0 0 0 0,-1 1 0 0 0,2 0 0 0 0,0 0 0 0 0,0 0 0 0 0,-4 25 0 0 0,9-37 0 0 0,1 0 0 0 0,-1 0 0 0 0,1 0 0 0 0,0 0 0 0 0,0 0 0 0 0,0 0 0 0 0,0 0 0 0 0,0 0 0 0 0,1 0 0 0 0,-1 0 0 0 0,1 0 0 0 0,-1 0 0 0 0,1 0 0 0 0,0-1 0 0 0,-1 1 0 0 0,1 0 0 0 0,0 0 0 0 0,0 0 0 0 0,0-1 0 0 0,1 1 0 0 0,-1 0 0 0 0,3 2 0 0 0,-2-3 0 0 0,1 1 0 0 0,-1-1 0 0 0,0 0 0 0 0,1 0 0 0 0,0 0 0 0 0,-1 0 0 0 0,1 0 0 0 0,-1-1 0 0 0,1 1 0 0 0,0-1 0 0 0,0 1 0 0 0,-1-1 0 0 0,1 0 0 0 0,0 0 0 0 0,-1-1 0 0 0,6 0 0 0 0,4-1 0 0 0,1-1 0 0 0,-1 0 0 0 0,0-1 0 0 0,0-1 0 0 0,0 0 0 0 0,-1 0 0 0 0,0-1 0 0 0,12-9 0 0 0,8-7 0 0 0,39-37 0 0 0,-56 45 0 0 0,0-1 0 0 0,18-26 0 0 0,-4 5 0 0 0,9-11 0 0 0,31-52 0 0 0,-48 66 0 0 0,-2 0 0 0 0,24-62 0 0 0,-38 83 0 0 0,0 0 0 0 0,-1 0 0 0 0,-1-1 0 0 0,2-18 0 0 0,-4 31 5 0 0,0-1 1 0 0,0 1-1 0 0,0-1 1 0 0,0 1-1 0 0,0-1 0 0 0,0 0 1 0 0,0 1-1 0 0,0-1 0 0 0,0 1 1 0 0,0-1-1 0 0,0 1 0 0 0,0-1 1 0 0,0 1-1 0 0,0-1 0 0 0,-1 1 1 0 0,1-1-1 0 0,0 1 1 0 0,0-1-1 0 0,-1 1 0 0 0,1-1 1 0 0,0 1-1 0 0,0-1 0 0 0,-1 1 1 0 0,1 0-1 0 0,-1-1 0 0 0,1 1 1 0 0,0 0-1 0 0,-1-1 1 0 0,1 1-1 0 0,-1 0 0 0 0,1-1 1 0 0,-2 1-1 0 0,1 0 27 0 0,-1 0 0 0 0,1 0 0 0 0,0 0 0 0 0,-1 0 0 0 0,1 0 0 0 0,-1 0 0 0 0,1 1-1 0 0,0-1 1 0 0,-1 0 0 0 0,1 1 0 0 0,0 0 0 0 0,-2 0 0 0 0,-5 3 180 0 0,1 0 0 0 0,0 1 0 0 0,-9 8 0 0 0,1 0-125 0 0,1 0 0 0 0,0 1 0 0 0,1 1-1 0 0,0 0 1 0 0,2 1 0 0 0,-18 28 0 0 0,11-7-87 0 0,-50 112 0 0 0,58-123 0 0 0,1 0 0 0 0,2 1 0 0 0,-9 51 0 0 0,15-67-18 0 0,0-1-1 0 0,0 1 1 0 0,1-1 0 0 0,3 21-1 0 0,-3-29 9 0 0,0 0 0 0 0,1 1 0 0 0,-1-1 0 0 0,1 0 0 0 0,-1 0 0 0 0,1 0 0 0 0,0 0 0 0 0,0 0 0 0 0,0-1 0 0 0,0 1 0 0 0,0 0 0 0 0,0 0 0 0 0,1 0 0 0 0,-1-1 1 0 0,1 1-1 0 0,-1-1 0 0 0,1 1 0 0 0,-1-1 0 0 0,1 0 0 0 0,0 0 0 0 0,0 1 0 0 0,-1-1 0 0 0,1 0 0 0 0,0-1 0 0 0,0 1 0 0 0,0 0 0 0 0,0 0 0 0 0,0-1 0 0 0,0 1 0 0 0,5-1 0 0 0,1 1-222 0 0,-1-2-1 0 0,1 1 1 0 0,0-1 0 0 0,0 0 0 0 0,-1-1 0 0 0,12-3 0 0 0,44-20 336 0 0,-31 11-174 0 0,-24 10 70 0 0,0 1 0 0 0,0-1 0 0 0,-1-1 0 0 0,1 1 0 0 0,-1-1 0 0 0,0-1 0 0 0,-1 1 0 0 0,1-1 0 0 0,10-13 0 0 0,4-1 366 0 0,-15 14-109 0 0,0 1 1 0 0,-1-1-1 0 0,6-7 0 0 0,-10 11-211 0 0,1-1 0 0 0,0 1 0 0 0,-1-1 0 0 0,0 0 0 0 0,0 1-1 0 0,0-1 1 0 0,0 0 0 0 0,0 0 0 0 0,0 0 0 0 0,-1 0 0 0 0,0 0 0 0 0,1-4 0 0 0,-2 9-46 0 0,1 1 0 0 0,-1-1 0 0 0,1 0 0 0 0,-1 0 0 0 0,0 0 0 0 0,0 0 0 0 0,0 0 0 0 0,-3 4 0 0 0,3-4 0 0 0,-1 1 0 0 0,0 0 0 0 0,1 0 0 0 0,0 0 0 0 0,-1 0 0 0 0,1 0 0 0 0,0 4 0 0 0,-3 21 0 0 0,2-15 0 0 0,1 0 0 0 0,0 1 0 0 0,0-1 0 0 0,3 18 0 0 0,-2-30-29 0 0,0 0 0 0 0,0 1 0 0 0,0-1 0 0 0,0 0 1 0 0,0 0-1 0 0,0 0 0 0 0,1-1 0 0 0,-1 1 0 0 0,0 0 0 0 0,1 0 0 0 0,-1 0 0 0 0,1 0 0 0 0,-1 0 0 0 0,1 0 1 0 0,-1 0-1 0 0,1 0 0 0 0,0-1 0 0 0,-1 1 0 0 0,1 0 0 0 0,0-1 0 0 0,0 1 0 0 0,0 0 0 0 0,-1-1 0 0 0,1 1 1 0 0,0-1-1 0 0,0 1 0 0 0,0-1 0 0 0,0 1 0 0 0,0-1 0 0 0,0 0 0 0 0,0 0 0 0 0,0 1 0 0 0,0-1 0 0 0,0 0 1 0 0,0 0-1 0 0,0 0 0 0 0,0 0 0 0 0,0 0 0 0 0,0 0 0 0 0,0 0 0 0 0,0-1 0 0 0,1 1 0 0 0,2 0-112 0 0,6-1 73 0 0,0 0 0 0 0,0 0 0 0 0,1-1 0 0 0,-1-1 0 0 0,0 0 0 0 0,-1 0 0 0 0,11-5 0 0 0,5-3 280 0 0,-1-2 1 0 0,0 0-1 0 0,-1-2 1 0 0,-1 0-1 0 0,0-2 1 0 0,-2 0-1 0 0,0-2 1 0 0,27-31-1 0 0,-38 41-196 0 0,-4 6-16 0 0,-3 5 0 0 0,-3 5 0 0 0,-1 6 0 0 0,-1-1 0 0 0,-8 24 0 0 0,7-26 0 0 0,1-1 0 0 0,0 1 0 0 0,1 0 0 0 0,0 0 0 0 0,-1 18 0 0 0,3-27 0 0 0,0-1 0 0 0,0 1 0 0 0,0 0 0 0 0,0-1 0 0 0,0 1 0 0 0,0-1 0 0 0,1 1 0 0 0,-1 0 0 0 0,0-1 0 0 0,0 1 0 0 0,1-1 0 0 0,-1 1 0 0 0,0-1 0 0 0,1 1 0 0 0,-1-1 0 0 0,1 0 0 0 0,-1 1 0 0 0,1-1 0 0 0,-1 1 0 0 0,1-1 0 0 0,-1 0 0 0 0,1 1 0 0 0,-1-1 0 0 0,1 0 0 0 0,-1 0 0 0 0,1 1 0 0 0,-1-1 0 0 0,1 0 0 0 0,0 0 0 0 0,-1 0 0 0 0,1 0 0 0 0,-1 0 0 0 0,1 0 0 0 0,0 1 0 0 0,-1-2 0 0 0,1 1 0 0 0,-1 0 0 0 0,1 0 0 0 0,0 0 0 0 0,0 0 0 0 0,0 0 0 0 0,4-1 0 0 0,1 1 0 0 0,0-1 0 0 0,-1 0 0 0 0,1 0 0 0 0,-1-1 0 0 0,1 1 0 0 0,7-4 0 0 0,36-22 0 0 0,-10 6 0 0 0,-2 3 0 0 0,49-29 0 0 0,10-11 0 0 0,-89 54 0 0 0,-1 0 0 0 0,1 0 0 0 0,0 1 0 0 0,0 0 0 0 0,13-4 0 0 0,-8 4 0 0 0,-12 3 0 0 0,0 0 0 0 0,1 0 0 0 0,-1 0 0 0 0,0 0 0 0 0,1 0 0 0 0,-1 0 0 0 0,1 0 0 0 0,-1 0 0 0 0,0 0 0 0 0,1 0 0 0 0,-1 1 0 0 0,0-1 0 0 0,1 0 0 0 0,-1 0 0 0 0,0 0 0 0 0,1 0 0 0 0,-1 1 0 0 0,0-1 0 0 0,1 0 0 0 0,-1 0 0 0 0,0 1 0 0 0,1-1 0 0 0,0 2 0 0 0,0 0 0 0 0,-1 0 0 0 0,1-1 0 0 0,-1 1 0 0 0,1 0 0 0 0,-1 0 0 0 0,0 0 0 0 0,1 0 0 0 0,-1 0 0 0 0,0 0 0 0 0,0-1 0 0 0,-1 1 0 0 0,1 0 0 0 0,0 0 0 0 0,0 0 0 0 0,-1 0 0 0 0,1 0 0 0 0,-2 2 0 0 0,-15 35 0 0 0,15-35 0 0 0,-19 35 0 0 0,8-14 0 0 0,-19 47 0 0 0,30-65-64 0 0,2-5-273 0 0,0-2-138 0 0,1-1 298 0 0,1 0-1 0 0,-1 0 1 0 0,0 0 0 0 0,1 0 0 0 0,-1 0-1 0 0,0-1 1 0 0,0 1 0 0 0,0 0-1 0 0,2-3 1 0 0,-3 3-3 0 0,15-23-2334 0 0,-8 7-4489 0 0,-2 3-1347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5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21191 0 0,'-17'0'1027'0'0,"16"0"-449"0"0,1 0-56 0 0,0 0-269 0 0,0 0 138 0 0,1 0 97 0 0,5 3-261 0 0,-1-1 0 0 0,1 0 0 0 0,0 0 0 0 0,-1-1 1 0 0,1 1-1 0 0,0-1 0 0 0,6 0 0 0 0,-5 0 43 0 0,0 0-1 0 0,0 0 1 0 0,1 1-1 0 0,12 4 1 0 0,36 18-4565 0 0,-40-14-4234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5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488 117 17503 0 0,'0'0'803'0'0,"0"0"-18"0"0,5-6-469 0 0,-3 2 33 0 0,0 0 1 0 0,-1-1-1 0 0,1 1 0 0 0,-1 0 0 0 0,0 0 0 0 0,0-1 0 0 0,0 1 1 0 0,-1 0-1 0 0,0-1 0 0 0,0 1 0 0 0,0-1 0 0 0,0 1 0 0 0,0 0 1 0 0,-1-1-1 0 0,0 1 0 0 0,-1-5 0 0 0,1 7 675 0 0,0 1-69 0 0,0-1-852 0 0,-1 0 0 0 0,0-1 0 0 0,0 1 0 0 0,0 0 0 0 0,0 0 0 0 0,0 0 1 0 0,0 1-1 0 0,0-1 0 0 0,-1 1 0 0 0,1-1 0 0 0,-1 1 0 0 0,1 0 0 0 0,-1 0 0 0 0,1 0 0 0 0,-1 0 1 0 0,0 0-1 0 0,1 0 0 0 0,-1 1 0 0 0,0-1 0 0 0,0 1 0 0 0,0 0 0 0 0,1 0 0 0 0,-1 0 0 0 0,0 0 1 0 0,0 0-1 0 0,-4 2 0 0 0,-2 0-11 0 0,0 1-1 0 0,0 0 1 0 0,0 1 0 0 0,1 0 0 0 0,-1 0 0 0 0,1 1 0 0 0,0 0 0 0 0,0 0 0 0 0,-7 8-1 0 0,-9 8 253 0 0,-27 31-1 0 0,48-49-343 0 0,-64 76 0 0 0,60-70 0 0 0,1 0 0 0 0,0 1 0 0 0,1 0 0 0 0,0 0 0 0 0,1 0 0 0 0,0 0 0 0 0,-3 13 0 0 0,6-22 0 0 0,1 0 0 0 0,0 0 0 0 0,0 0 0 0 0,0 0 0 0 0,0 0 0 0 0,0 0 0 0 0,0 0 0 0 0,0 0 0 0 0,0 0 0 0 0,0 0 0 0 0,1-1 0 0 0,-1 1 0 0 0,0 0 0 0 0,1 0 0 0 0,-1 0 0 0 0,0 0 0 0 0,1 1 0 0 0,6 4 0 0 0,-5-5-3 0 0,1 0 0 0 0,-1 0 0 0 0,1 0 0 0 0,-1-1 0 0 0,1 1 0 0 0,-1 0 0 0 0,1-1 0 0 0,-1 0 0 0 0,1 1 0 0 0,-1-1 0 0 0,1 0 0 0 0,-1-1 0 0 0,1 1 0 0 0,-1 0 0 0 0,4-1 0 0 0,2-2-36 0 0,0 0 0 0 0,1 0 0 0 0,7-4 0 0 0,14-6-158 0 0,-11 6-85 0 0,-1-1 0 0 0,0-1 0 0 0,22-15 0 0 0,3-1 1204 0 0,-6 3-548 0 0,-24 13-258 0 0,26-12 1 0 0,-15 8-117 0 0,-24 13 0 0 0,0 0 0 0 0,0 0 0 0 0,0 0 0 0 0,1 0 0 0 0,-1 0 0 0 0,0-1 0 0 0,0 1 0 0 0,0 0 0 0 0,0 0 0 0 0,0 0 0 0 0,0 0 0 0 0,0 0 0 0 0,0 0 0 0 0,0 0 0 0 0,1-1 0 0 0,-1 1 0 0 0,0 0 0 0 0,0 0 0 0 0,0 0 0 0 0,0 0 0 0 0,0 0 0 0 0,0 0 0 0 0,1 0 0 0 0,-1 0 0 0 0,0 0 0 0 0,0 0 0 0 0,0 0 0 0 0,0 0 0 0 0,0 0 0 0 0,1 0 0 0 0,-1 0 0 0 0,0 0 0 0 0,0 0 0 0 0,0 0 0 0 0,0 0 0 0 0,0 0 0 0 0,1 0 0 0 0,-1 0 0 0 0,0 0 0 0 0,0 0 0 0 0,0 0 0 0 0,0 0 0 0 0,0 0 0 0 0,0 0 0 0 0,1 1 0 0 0,-1-1 0 0 0,0 0 0 0 0,0 0 0 0 0,0 0 0 0 0,0 0 0 0 0,0 0 0 0 0,0 0 0 0 0,0 0 0 0 0,0 1 0 0 0,0-1 0 0 0,1 0 0 0 0,-1 0 0 0 0,0 0 0 0 0,0 0 0 0 0,0 0 0 0 0,0 1 0 0 0,0-1 0 0 0,0 0 0 0 0,0 0 0 0 0,0 0 0 0 0,0 0 0 0 0,-2 8 0 0 0,2-7 0 0 0,-6 25 0 0 0,-2 0 0 0 0,-16 38 0 0 0,-30 48 0 0 0,36-78 0 0 0,-85 173 0 0 0,85-172 0 0 0,-1-1 0 0 0,-2 0 0 0 0,-29 34 0 0 0,26-46 0 0 0,22-21 0 0 0,0 1 0 0 0,-1-1 0 0 0,1 1 0 0 0,0-1 0 0 0,-1 0 0 0 0,1 0 0 0 0,-1 0 0 0 0,1-1 0 0 0,-1 1 0 0 0,1 0 0 0 0,-4 0 0 0 0,-2-2 0 0 0,-1 0 0 0 0,1-1 0 0 0,0 0 0 0 0,0 0 0 0 0,0 0 0 0 0,-12-7 0 0 0,0 1 0 0 0,17 7-38 0 0,-1 0 1 0 0,1-1-1 0 0,0 0 0 0 0,-1 0 1 0 0,1 0-1 0 0,0 0 0 0 0,0-1 0 0 0,1 1 1 0 0,-1-1-1 0 0,0 0 0 0 0,1 1 1 0 0,0-1-1 0 0,-1 0 0 0 0,1-1 1 0 0,0 1-1 0 0,1 0 0 0 0,-1 0 0 0 0,1-1 1 0 0,-1 1-1 0 0,1-1 0 0 0,-1-5 1 0 0,1 6-152 0 0,0-3-334 0 0,0 1 1 0 0,0 0 0 0 0,0-1-1 0 0,1 0 1 0 0,0 1 0 0 0,0-1-1 0 0,0 1 1 0 0,1-1 0 0 0,0 1-1 0 0,2-11 1 0 0,7-14-1010 0 0,5 0-4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5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290 171 19351 0 0,'2'-2'439'0'0,"2"-1"-293"0"0,0 0 0 0 0,-1 0 1 0 0,1-1-1 0 0,-1 0 0 0 0,0 0 1 0 0,0 0-1 0 0,0 0 0 0 0,-1 0 1 0 0,1 0-1 0 0,-1-1 0 0 0,0 1 1 0 0,0-1-1 0 0,2-7 0 0 0,-2 6 317 0 0,-1 0 0 0 0,0 0-1 0 0,0 0 1 0 0,0 0 0 0 0,0 0 0 0 0,-1 0-1 0 0,0 0 1 0 0,-1 0 0 0 0,1 0 0 0 0,-1 0-1 0 0,-2-8 1 0 0,3 12-358 0 0,-1 1 0 0 0,1 0 1 0 0,-1-1-1 0 0,0 1 0 0 0,1 0 0 0 0,-1-1 0 0 0,0 1 0 0 0,0 0 1 0 0,0 0-1 0 0,0 0 0 0 0,0 0 0 0 0,0 0 0 0 0,0 0 0 0 0,0 0 1 0 0,0 0-1 0 0,0 0 0 0 0,0 0 0 0 0,-1 1 0 0 0,-2-2 0 0 0,2 1-3 0 0,0 1 0 0 0,-1-1 0 0 0,1 1 0 0 0,-1 0 0 0 0,1 0 0 0 0,0 0 0 0 0,-1 0 0 0 0,1 0 0 0 0,-1 0 0 0 0,-4 2-1 0 0,-1 1 79 0 0,0-1 0 0 0,-1 2 0 0 0,1-1 0 0 0,1 1 0 0 0,-12 8 0 0 0,-5 7-177 0 0,0 0 0 0 0,2 2 1 0 0,1 1-1 0 0,-31 39 0 0 0,51-60-3 0 0,-10 13 0 0 0,0 0 0 0 0,1 0 0 0 0,0 1 0 0 0,1 0 0 0 0,1 1 0 0 0,-9 21 0 0 0,16-33 0 0 0,0 0 0 0 0,0 0 0 0 0,0 0 0 0 0,1 1 0 0 0,-1-1 0 0 0,1 0 0 0 0,1 7 0 0 0,2-2 0 0 0,-1-7 0 0 0,0-1 0 0 0,0 0 0 0 0,0 0 0 0 0,0 1 0 0 0,0-1 0 0 0,0 0 0 0 0,0-1 0 0 0,0 1 0 0 0,0 0 0 0 0,1-1 0 0 0,-1 1 0 0 0,0-1 0 0 0,0 1 0 0 0,1-1 0 0 0,-1 0 0 0 0,0 0 0 0 0,1 0 0 0 0,3-1 0 0 0,3 0 0 0 0,0-1 0 0 0,-1 0 0 0 0,14-5 0 0 0,-9 2 0 0 0,0-1 0 0 0,-1-1 0 0 0,0 0 0 0 0,0 0 0 0 0,20-19 0 0 0,-11 7 0 0 0,36-41 0 0 0,-34 24 0 0 0,-18 28 0 0 0,-14 26 0 0 0,2-4 0 0 0,1 0 0 0 0,0 0 0 0 0,1 0 0 0 0,1 1 0 0 0,0 0 0 0 0,1 0 0 0 0,-3 25 0 0 0,6-38-16 0 0,0 0 1 0 0,0 1-1 0 0,0-1 1 0 0,1 0-1 0 0,-1 1 0 0 0,0-1 1 0 0,1 0-1 0 0,0 0 1 0 0,-1 1-1 0 0,1-1 0 0 0,0 0 1 0 0,0 0-1 0 0,0 0 1 0 0,1 0-1 0 0,-1 0 0 0 0,0 0 1 0 0,1-1-1 0 0,-1 1 1 0 0,1 0-1 0 0,2 1 0 0 0,-2-1-57 0 0,1 0-1 0 0,0-1 1 0 0,0 0-1 0 0,0 0 0 0 0,0 0 1 0 0,0 0-1 0 0,0 0 0 0 0,0 0 1 0 0,0-1-1 0 0,0 1 1 0 0,0-1-1 0 0,0 0 0 0 0,4 0 1 0 0,2-1-373 0 0,0 0 0 0 0,-1-1 1 0 0,1 0-1 0 0,-1 0 1 0 0,0-1-1 0 0,0 1 0 0 0,0-2 1 0 0,0 1-1 0 0,14-10 0 0 0,2-6-6169 0 0,-2 0-347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5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164 485 11975 0 0,'0'0'267'0'0,"0"0"42"0"0,0 0 17 0 0,2-1-28 0 0,1 0-67 0 0,1 0 0 0 0,0 0 0 0 0,-1-1 0 0 0,1 1 0 0 0,-1-1 0 0 0,1 0-1 0 0,-1 0 1 0 0,0 0 0 0 0,0-1 0 0 0,0 1 0 0 0,0-1 0 0 0,0 0 0 0 0,-1 1 0 0 0,1-1 0 0 0,-1 0-1 0 0,0-1 1 0 0,0 1 0 0 0,3-6 0 0 0,2-4 1232 0 0,-1-1 1 0 0,0 0-1 0 0,5-21 0 0 0,-10 32-1312 0 0,-1 0-1 0 0,1 0 1 0 0,-1 0-1 0 0,1 0 1 0 0,-1 0 0 0 0,0 0-1 0 0,0 0 1 0 0,0 0-1 0 0,0 1 1 0 0,-1-1 0 0 0,1 0-1 0 0,-1 0 1 0 0,0 0-1 0 0,0 0 1 0 0,0 0 0 0 0,-1-2-1 0 0,-1-11 1318 0 0,2 15-1462 0 0,1 0 1 0 0,-1 0-1 0 0,0 0 1 0 0,0 1-1 0 0,0-1 0 0 0,1 0 1 0 0,-1 0-1 0 0,0 1 1 0 0,0-1-1 0 0,0 0 0 0 0,0 1 1 0 0,0-1-1 0 0,0 1 0 0 0,0-1 1 0 0,-1 1-1 0 0,1 0 1 0 0,0-1-1 0 0,0 1 0 0 0,0 0 1 0 0,0 0-1 0 0,0 0 1 0 0,0 0-1 0 0,-1 0 0 0 0,1 0 1 0 0,0 0-1 0 0,-2 0 0 0 0,2 1-6 0 0,-4-1 9 0 0,1 2 0 0 0,-1-1-1 0 0,0 0 1 0 0,1 1 0 0 0,0 0 0 0 0,-1 0 0 0 0,1 0-1 0 0,0 1 1 0 0,0-1 0 0 0,0 1 0 0 0,-4 4-1 0 0,-6 5 161 0 0,-17 20 0 0 0,15-15-218 0 0,2 0 1 0 0,1 1 0 0 0,0 1-1 0 0,1 0 1 0 0,1 0 0 0 0,0 1-1 0 0,-12 37 1 0 0,22-53 48 0 0,0-1 0 0 0,0 1 0 0 0,1 0 0 0 0,-1 0 0 0 0,1 0 0 0 0,0 0 0 0 0,0 0 0 0 0,1 0 0 0 0,0 4 0 0 0,4 7 0 0 0,-1-12 0 0 0,-2-2 0 0 0,0 1 0 0 0,0 0 0 0 0,0 0 0 0 0,1-1 0 0 0,-1 0 0 0 0,0 1 0 0 0,1-1 0 0 0,-1 0 0 0 0,1 0 0 0 0,0 0 0 0 0,-1 0 0 0 0,1-1 0 0 0,0 1 0 0 0,-1-1 0 0 0,1 1 0 0 0,3-1 0 0 0,-1 0 0 0 0,0-1 0 0 0,0 0 0 0 0,0 1 0 0 0,0-2 0 0 0,0 1 0 0 0,0 0 0 0 0,8-5 0 0 0,-2 1 0 0 0,-1-1 0 0 0,1-1 0 0 0,-2 1 0 0 0,1-2 0 0 0,-1 1 0 0 0,12-13 0 0 0,-2-3 498 0 0,0 0 0 0 0,-2-1 0 0 0,20-37 0 0 0,-26 43-498 0 0,-20 34 0 0 0,1 1 0 0 0,0 1 0 0 0,-5 20 0 0 0,11-31 0 0 0,0 0 0 0 0,0 1 0 0 0,1 0 0 0 0,0-1 0 0 0,0 1 0 0 0,1 0 0 0 0,0 0 0 0 0,0-1 0 0 0,1 1 0 0 0,0 0 0 0 0,3 11 0 0 0,-3-17-1 0 0,-1 0 0 0 0,1-1 0 0 0,0 1 0 0 0,0 0 0 0 0,0-1-1 0 0,0 1 1 0 0,0-1 0 0 0,0 1 0 0 0,0-1 0 0 0,0 1 0 0 0,1-1 0 0 0,-1 0 0 0 0,1 1 0 0 0,-1-1 0 0 0,1 0 0 0 0,-1 0-1 0 0,1 0 1 0 0,-1 0 0 0 0,4 1 0 0 0,-2-1-6 0 0,0-1 0 0 0,1 1 0 0 0,-1 0 0 0 0,1-1 0 0 0,0 0 0 0 0,-1 0 0 0 0,1 0 0 0 0,-1 0 0 0 0,7-1 0 0 0,2-2-55 0 0,0 0 1 0 0,0-1-1 0 0,0 0 0 0 0,20-11 0 0 0,-1-2 102 0 0,-1-2 0 0 0,-1 0 0 0 0,-1-2 0 0 0,0-1 0 0 0,-2-1 1 0 0,0-2-1 0 0,-2 0 0 0 0,-1-2 0 0 0,31-46 0 0 0,-20 22-40 0 0,-2-1 0 0 0,35-79 0 0 0,-38 51 0 0 0,-29 76 0 0 0,-4 7 0 0 0,-4 5 0 0 0,-12 24 0 0 0,1 1 0 0 0,-23 59 0 0 0,23-50 0 0 0,-70 162 0 0 0,71-162 0 0 0,-32 65 0 0 0,49-105 0 0 0,0 0 0 0 0,0 0 0 0 0,0 0 0 0 0,0 0 0 0 0,1 0 0 0 0,-1 0 0 0 0,1 1 0 0 0,-1 2 0 0 0,1-4 0 0 0,0 0 0 0 0,0-1 0 0 0,0 1 0 0 0,0 0 0 0 0,0-1 0 0 0,0 1 0 0 0,0 0 0 0 0,0-1 0 0 0,0 1 0 0 0,0 0 0 0 0,0-1 0 0 0,0 1 0 0 0,1-1 0 0 0,-1 1 0 0 0,0 0 0 0 0,0-1 0 0 0,1 1 0 0 0,0 0 0 0 0,4 0 0 0 0,-5-1 0 0 0,2 1-154 0 0,0-1-1 0 0,0 1 1 0 0,0-1-1 0 0,0 0 1 0 0,0 0-1 0 0,0 0 1 0 0,-1 0-1 0 0,1 0 1 0 0,0 0 0 0 0,0-1-1 0 0,0 1 1 0 0,0 0-1 0 0,0-1 1 0 0,0 0-1 0 0,0 1 1 0 0,0-1-1 0 0,-1 0 1 0 0,1 0 0 0 0,0 0-1 0 0,2-2 1 0 0,3-3-1521 0 0,1-1 0 0 0,-2 1 0 0 0,8-9 0 0 0,-7 7-166 0 0,6-5-5871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5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 17503 0 0,'-5'1'227'0'0,"4"-1"-109"0"0,-1 0-1 0 0,0 0 1 0 0,0 0 0 0 0,0 1 0 0 0,1-1 0 0 0,-1 1 0 0 0,0-1 0 0 0,1 1-1 0 0,-1 0 1 0 0,0 0 0 0 0,1 0 0 0 0,-3 1 0 0 0,4-2-99 0 0,-1 1 0 0 0,0-1-1 0 0,1 1 1 0 0,-1 0 0 0 0,0-1 0 0 0,1 1 0 0 0,-1 0 0 0 0,1-1-1 0 0,-1 1 1 0 0,1 0 0 0 0,-1 0 0 0 0,1-1 0 0 0,-1 1 0 0 0,1 0-1 0 0,0 0 1 0 0,-1 0 0 0 0,1-1 0 0 0,0 1 0 0 0,0 0 0 0 0,0 0-1 0 0,0 0 1 0 0,0 0 0 0 0,0 0 0 0 0,0 0 0 0 0,0 0 0 0 0,0-1-1 0 0,0 1 1 0 0,0 0 0 0 0,0 0 0 0 0,1 0 0 0 0,-1 0 0 0 0,0 0 0 0 0,1-1-1 0 0,-1 1 1 0 0,1 0 0 0 0,-1 0 0 0 0,1-1 0 0 0,-1 1 0 0 0,2 1-1 0 0,0 0 152 0 0,1 0 0 0 0,-1 0 0 0 0,1-1 0 0 0,0 1 0 0 0,0 0 0 0 0,0-1 0 0 0,4 2 0 0 0,1-1 149 0 0,1 1 1 0 0,0-1-1 0 0,0-1 0 0 0,0 0 0 0 0,0 0 0 0 0,0-1 0 0 0,0 0 1 0 0,12-1-1 0 0,6-3-510 0 0,40-11 0 0 0,-41 7-1750 0 0,32-14 1 0 0,-57 22 1910 0 0,47-21-2014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272 354 11975 0 0,'0'0'267'0'0,"0"0"42"0"0,2-3 17 0 0,13-15 84 0 0,-14 17-211 0 0,0-1-1 0 0,0 1 0 0 0,0-1 1 0 0,0 1-1 0 0,0-1 0 0 0,0 1 1 0 0,0-1-1 0 0,-1 0 0 0 0,1 1 1 0 0,-1-1-1 0 0,1 0 0 0 0,-1 0 1 0 0,1-3-1 0 0,0-27 4266 0 0,-1 24-3149 0 0,-3-12 257 0 0,3 19-1060 0 0,0 1 0 0 0,0 0 0 0 0,-8-5 512 0 0,5 4-976 0 0,1 0 1 0 0,0 1-1 0 0,-1-1 0 0 0,1 1 0 0 0,-1-1 0 0 0,1 1 1 0 0,-1 0-1 0 0,1 0 0 0 0,-1 0 0 0 0,1 0 1 0 0,-1 0-1 0 0,1 0 0 0 0,-1 1 0 0 0,1-1 0 0 0,0 1 1 0 0,-1 0-1 0 0,-2 1 0 0 0,-4 2 203 0 0,-1 0 0 0 0,-14 11 0 0 0,18-11-232 0 0,-2 1-19 0 0,0 1 0 0 0,0 0 0 0 0,1 1 0 0 0,0 0 0 0 0,-9 12 0 0 0,-28 42 0 0 0,13-16 0 0 0,20-30 0 0 0,-1 0 0 0 0,-12 21 0 0 0,21-31 0 0 0,1-1 0 0 0,0 1 0 0 0,0-1 0 0 0,0 1 0 0 0,0 0 0 0 0,1 0 0 0 0,0 0 0 0 0,0 0 0 0 0,-1 9 0 0 0,2-13 0 0 0,0 1 0 0 0,1 0 0 0 0,-1-1 0 0 0,0 1 0 0 0,1 0 0 0 0,-1-1 0 0 0,1 1 0 0 0,-1 0 0 0 0,2 1 0 0 0,-2-3 0 0 0,0 1 0 0 0,0-1 0 0 0,0 1 0 0 0,0-1 0 0 0,1 1 0 0 0,-1-1 0 0 0,0 1 0 0 0,0-1 0 0 0,1 1 0 0 0,-1-1 0 0 0,0 0 0 0 0,0 1 0 0 0,1-1 0 0 0,-1 0 0 0 0,1 1 0 0 0,-1-1 0 0 0,0 0 0 0 0,1 1 0 0 0,-1-1 0 0 0,1 0 0 0 0,-1 1 0 0 0,0-1 0 0 0,1 0 0 0 0,-1 0 0 0 0,1 0 0 0 0,-1 0 0 0 0,1 1 0 0 0,-1-1 0 0 0,1 0 0 0 0,-1 0 0 0 0,1 0 0 0 0,-1 0 0 0 0,1 0 0 0 0,-1 0 0 0 0,1 0 0 0 0,-1 0 0 0 0,2-1 0 0 0,-1 1 0 0 0,4 1 0 0 0,0-1 0 0 0,1 0 0 0 0,-1 0 0 0 0,1 0 0 0 0,-1-1 0 0 0,1 1 0 0 0,-1-1 0 0 0,0-1 0 0 0,1 1 0 0 0,-1-1 0 0 0,0 0 0 0 0,5-2 0 0 0,-10 4 0 0 0,8-4 0 0 0,-1 0 0 0 0,0 0 0 0 0,-1-1 0 0 0,1 0 0 0 0,-1 0 0 0 0,6-6 0 0 0,13-15 0 0 0,-15 16 0 0 0,0 0 0 0 0,10-15 0 0 0,-12 14 3 0 0,18-26 217 0 0,29-56 0 0 0,-61 117-317 0 0,0 0 0 0 0,2 1 1 0 0,-4 43-1 0 0,8-66 97 0 0,0 0 0 0 0,0-1 0 0 0,1 1 0 0 0,-1 0 0 0 0,0 0 0 0 0,0 0 0 0 0,1-1 0 0 0,-1 1 0 0 0,1 0 0 0 0,0-1 0 0 0,0 1 0 0 0,-1 0 0 0 0,1-1 0 0 0,0 1 0 0 0,0-1 0 0 0,0 1 0 0 0,0-1 0 0 0,1 0 0 0 0,-1 1 0 0 0,0-1 0 0 0,1 0 0 0 0,-1 0 0 0 0,1 0 0 0 0,-1 0 0 0 0,3 1 0 0 0,-2-1 0 0 0,1 0 0 0 0,0 0 0 0 0,-1-1 0 0 0,1 1 0 0 0,0-1 0 0 0,-1 1 0 0 0,1-1 0 0 0,0 0 0 0 0,0 0 0 0 0,-1 0 0 0 0,1-1 0 0 0,0 1 0 0 0,0-1 0 0 0,-1 1 0 0 0,1-1 0 0 0,2-1 0 0 0,15-5 6 0 0,-12 5-13 0 0,-1-1-1 0 0,0 0 0 0 0,0 0 0 0 0,0 0 0 0 0,0-1 0 0 0,-1 0 1 0 0,1 0-1 0 0,-1 0 0 0 0,6-6 0 0 0,95-96-1952 0 0,-83 82 2207 0 0,-2-1 0 0 0,0-1 0 0 0,-2-1 0 0 0,-1 0 0 0 0,-1-2 0 0 0,-1 0 0 0 0,25-63 0 0 0,-15 36-247 0 0,-27 55 0 0 0,0 1 0 0 0,0 0 0 0 0,0 0 0 0 0,1 0 0 0 0,-1 0 0 0 0,0 0 0 0 0,0-1 0 0 0,0 1 0 0 0,0 0 0 0 0,0 0 0 0 0,0 0 0 0 0,0 0 0 0 0,0-1 0 0 0,0 1 0 0 0,0 0 0 0 0,-1 0 0 0 0,1 0 0 0 0,0 0 0 0 0,0 0 0 0 0,0-1 0 0 0,0 1 0 0 0,0 0 0 0 0,0 0 0 0 0,0 0 0 0 0,0 0 0 0 0,0 0 0 0 0,0 0 0 0 0,-1-1 0 0 0,1 1 0 0 0,0 0 0 0 0,0 0 0 0 0,0 0 0 0 0,0 0 0 0 0,0 0 0 0 0,0 0 0 0 0,-1 0 0 0 0,1 0 0 0 0,0 0 0 0 0,0 0 0 0 0,0 0 0 0 0,0-1 0 0 0,0 1 0 0 0,-1 0 0 0 0,1 0 0 0 0,0 0 0 0 0,0 0 0 0 0,0 0 0 0 0,0 0 0 0 0,-1 0 0 0 0,1 0 0 0 0,0 1 0 0 0,0-1 0 0 0,0 0 0 0 0,0 0 0 0 0,0 0 0 0 0,-1 0 0 0 0,1 0 0 0 0,0 0 0 0 0,0 0 0 0 0,0 0 0 0 0,0 0 0 0 0,0 0 0 0 0,0 0 0 0 0,-1 1 0 0 0,1-1 0 0 0,0 0 0 0 0,0 0 0 0 0,0 0 0 0 0,0 0 0 0 0,-10 6 0 0 0,4-2 0 0 0,0 1 0 0 0,0 0 0 0 0,1 0 0 0 0,0 0 0 0 0,0 1 0 0 0,-6 8 0 0 0,-24 43 0 0 0,17-27 0 0 0,-12 18 0 0 0,3 1 0 0 0,-35 83 0 0 0,13-11 0 0 0,33-84 0 0 0,16-37 0 0 0,0 0 0 0 0,0-1 0 0 0,0 1 0 0 0,0 0 0 0 0,1 0 0 0 0,-1 0 0 0 0,0 0 0 0 0,0 0 0 0 0,0 0 0 0 0,0 0 0 0 0,0 0 0 0 0,1 0 0 0 0,-1 0 0 0 0,0 0 0 0 0,0 0 0 0 0,0 0 0 0 0,0 0 0 0 0,0 0 0 0 0,1 0 0 0 0,-1 0 0 0 0,0 0 0 0 0,0 0 0 0 0,0 0 0 0 0,0 0 0 0 0,0 0 0 0 0,1 0 0 0 0,-1 0 0 0 0,0 0 0 0 0,0 0 0 0 0,0 0 0 0 0,0 1 0 0 0,0-1 0 0 0,1 0 0 0 0,-1 0 0 0 0,0 0 0 0 0,0 0 0 0 0,0 0 0 0 0,0 0 0 0 0,0 0 0 0 0,0 1 0 0 0,0-1 0 0 0,0 0 0 0 0,0 0 0 0 0,0 0 0 0 0,0 0 0 0 0,1 0 0 0 0,-1 1 0 0 0,0-1 0 0 0,0 0 0 0 0,0 0 0 0 0,0 0 0 0 0,0 0 0 0 0,0 1 0 0 0,0-1 0 0 0,0 0 0 0 0,0 0 0 0 0,0 0 0 0 0,-1 0 0 0 0,1 0 0 0 0,0 1 0 0 0,0-1 0 0 0,0 0 0 0 0,0 0 0 0 0,0 0 0 0 0,0 0 0 0 0,0 1 0 0 0,9-6 0 0 0,7-12 0 0 0,-5 3 0 0 0,24-20 0 0 0,19-18 0 0 0,-15 21 0 0 0,1 2 0 0 0,1 1 0 0 0,56-28 0 0 0,-64 43 0 0 0,-33 13 0 0 0,0 0-1 0 0,1 0 0 0 0,-1-1 1 0 0,0 1-1 0 0,1 0 1 0 0,-1 0-1 0 0,1 0 1 0 0,-1 0-1 0 0,1 0 0 0 0,-1-1 1 0 0,0 1-1 0 0,1 0 1 0 0,-1 0-1 0 0,1 0 1 0 0,-1 0-1 0 0,1 0 1 0 0,-1 0-1 0 0,0 0 0 0 0,1 1 1 0 0,-1-1-1 0 0,1 0 1 0 0,-1 0-1 0 0,1 0 1 0 0,-1 0-1 0 0,0 0 0 0 0,1 1 1 0 0,-1-1-1 0 0,1 0 1 0 0,-1 0-1 0 0,0 1 1 0 0,1 0-1 0 0,-1 4 91 0 0,-1-1-11 0 0,1 1-1 0 0,-1-1 1 0 0,1 1-1 0 0,-1-1 1 0 0,-1 0-1 0 0,1 1 1 0 0,-1-1 0 0 0,1 0-1 0 0,-1 0 1 0 0,-5 8-1 0 0,-2 0 439 0 0,-18 21 0 0 0,16-21-439 0 0,4-5-78 0 0,0 0 0 0 0,-1-1 0 0 0,-14 10 0 0 0,7-6 0 0 0,-1-1 0 0 0,11-5 0 0 0,7 3 0 0 0,3 11-180 0 0,-4-13 103 0 0,0 0 0 0 0,1 0 0 0 0,-1 0-1 0 0,1-1 1 0 0,0 1 0 0 0,0 0 0 0 0,0-1-1 0 0,1 0 1 0 0,0 0 0 0 0,0 1 0 0 0,3 3-1 0 0,-4-8 123 0 0,-1 1 0 0 0,0 0 0 0 0,0-1 0 0 0,1 1 1 0 0,-1-1-1 0 0,0 0 0 0 0,1 1 0 0 0,-1-1 0 0 0,0 0 0 0 0,1 0 0 0 0,-1 0 0 0 0,1 0 0 0 0,-1 0 0 0 0,2 0 0 0 0,18-5 386 0 0,-12 3-431 0 0,0-1 0 0 0,0-1 0 0 0,-1 1 0 0 0,1-1 0 0 0,-1-1 0 0 0,0 1 0 0 0,0-2 0 0 0,-1 1 0 0 0,0-1 0 0 0,12-11 0 0 0,3-5 0 0 0,-1-1 0 0 0,27-37 0 0 0,-29 33 0 0 0,1 0 0 0 0,1 2 0 0 0,2 0 0 0 0,31-26 0 0 0,-41 40 0 0 0,-13 10 0 0 0,0 1 0 0 0,0 0 0 0 0,0 0 0 0 0,0-1 0 0 0,1 1 0 0 0,-1 0 0 0 0,0 0 0 0 0,0-1 0 0 0,0 1 0 0 0,1 0 0 0 0,-1 0 0 0 0,0 0 0 0 0,0 0 0 0 0,1-1 0 0 0,-1 1 0 0 0,0 0 0 0 0,0 0 0 0 0,1 0 0 0 0,-1 0 0 0 0,0 0 0 0 0,0 0 0 0 0,1 0 0 0 0,-1 0 0 0 0,0 0 0 0 0,1 0 0 0 0,-1 0 0 0 0,0 0 0 0 0,0 0 0 0 0,1 0 0 0 0,-1 0 0 0 0,0 0 0 0 0,1 0 0 0 0,-1 0 0 0 0,0 0 0 0 0,0 0 0 0 0,1 0 0 0 0,-1 0 0 0 0,0 1 0 0 0,0-1 0 0 0,1 0 0 0 0,-1 0 0 0 0,0 0 0 0 0,0 0 0 0 0,1 1 0 0 0,-1-1 0 0 0,0 0 0 0 0,0 0 0 0 0,0 1 0 0 0,0-1 0 0 0,1 0 0 0 0,-1 0 0 0 0,0 1 0 0 0,3 12 0 0 0,-3-12 0 0 0,2 20 0 0 0,-1 0 0 0 0,-1 0 0 0 0,-2 24 0 0 0,-1 12 0 0 0,3-17 0 0 0,1 44 0 0 0,-1-79 0 0 0,0-5 0 0 0,0 1 0 0 0,0-1 0 0 0,1 0 0 0 0,-1 1 0 0 0,0-1 0 0 0,0 1 0 0 0,0-1 0 0 0,0 1 0 0 0,0-1 0 0 0,0 1 0 0 0,0-1 0 0 0,0 1 0 0 0,0-1 0 0 0,0 1 0 0 0,0-1 0 0 0,-1 0 0 0 0,1 1 0 0 0,0-1 0 0 0,0 1 0 0 0,0-1 0 0 0,-1 1 0 0 0,1-1 0 0 0,0 0 0 0 0,0 1 0 0 0,-1-1 0 0 0,1 0 0 0 0,0 1 0 0 0,-1-1 0 0 0,1 1 0 0 0,-8 6 0 0 0,7-6 0 0 0,0 1 0 0 0,0-1 0 0 0,0 0 0 0 0,-1 0 0 0 0,1 0 0 0 0,0 0 0 0 0,-1 0 0 0 0,1 0 0 0 0,-1-1 0 0 0,1 1 0 0 0,-1 0 0 0 0,0-1 0 0 0,1 1 0 0 0,-1-1 0 0 0,0 0 0 0 0,1 1 0 0 0,-4-1 0 0 0,1 0 0 0 0,1-1 0 0 0,-1 1 0 0 0,0-1 0 0 0,1 1 0 0 0,-1-1 0 0 0,-5-2 0 0 0,-12-3 13 0 0,19 5-17 0 0,1 1-1 0 0,0 0 1 0 0,-1-1-1 0 0,1 1 1 0 0,0-1-1 0 0,0 1 1 0 0,0-1-1 0 0,-1 1 0 0 0,1-1 1 0 0,0 0-1 0 0,0 0 1 0 0,0 0-1 0 0,0 0 1 0 0,0 0-1 0 0,0 0 1 0 0,-1-1-1 0 0,1 1-332 0 0,2-4 285 0 0,-1 0 0 0 0,1 0 1 0 0,0 0-1 0 0,1 0 0 0 0,-1 0 1 0 0,1 1-1 0 0,0-1 1 0 0,0 0-1 0 0,0 1 0 0 0,1-1 1 0 0,0 1-1 0 0,-1 0 0 0 0,2 0 1 0 0,-1 0-1 0 0,6-5 0 0 0,6-6-196 0 0,2 1 0 0 0,22-15-1 0 0,-29 21 230 0 0,17-11 19 0 0,1 1 0 0 0,32-17 0 0 0,-51 31 0 0 0,-1 0 0 0 0,1 0 0 0 0,0 1 0 0 0,0 0 0 0 0,0 1 0 0 0,1 0 0 0 0,-1 0 0 0 0,1 1 0 0 0,-1 0 0 0 0,1 1 0 0 0,-1 0 0 0 0,12 2 0 0 0,-19-2 30 0 0,0 1 0 0 0,1-1 1 0 0,-1 1-1 0 0,0 0 0 0 0,0 0 0 0 0,0 0 0 0 0,1 0 1 0 0,-1 0-1 0 0,0 0 0 0 0,0 1 0 0 0,-1-1 0 0 0,1 1 0 0 0,0-1 1 0 0,0 1-1 0 0,-1 0 0 0 0,1 0 0 0 0,-1-1 0 0 0,1 1 1 0 0,-1 0-1 0 0,0 0 0 0 0,0 1 0 0 0,0-1 0 0 0,0 0 0 0 0,0 0 1 0 0,0 0-1 0 0,-1 1 0 0 0,1-1 0 0 0,-1 0 0 0 0,1 1 0 0 0,-1-1 1 0 0,0 1-1 0 0,0 3 0 0 0,-1 5 136 0 0,0 0 0 0 0,0 0 0 0 0,-1-1 0 0 0,0 1 0 0 0,-7 19 0 0 0,-6 9-166 0 0,-1-2 0 0 0,-24 41 0 0 0,-50 67 0 0 0,-21 15 0 0 0,64-101-876 0 0,46-58 368 0 0,1-1 65 0 0,11-18-587 0 0,1-11-2456 0 0,-3 12-5043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0,'0'0'464'0'0,"0"0"96"0"0,0 0 16 0 0,0 0 32 0 0,0 0-488 0 0,0 0-120 0 0,0 0 0 0 0,16 0 0 0 0,-12 9 0 0 0,1-1 0 0 0,0-1 0 0 0,1-1 0 0 0,1 1-384 0 0,-1-1-104 0 0,0 0-24 0 0,2 1-5456 0 0,-8-7-1096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77 201 15663 0 0,'3'-4'164'0'0,"0"0"-1"0"0,0 0 0 0 0,0 1 0 0 0,0-1 1 0 0,0 0-1 0 0,1 1 0 0 0,0 0 0 0 0,0 0 1 0 0,5-4-1 0 0,20-16 1200 0 0,-5-2 1623 0 0,-15 17-2368 0 0,0 0 1 0 0,-1-1 0 0 0,0 0-1 0 0,-1 0 1 0 0,0-1-1 0 0,11-19 1 0 0,-18 27-567 0 0,1 1-1 0 0,-1 0 0 0 0,1-1 1 0 0,-1 1-1 0 0,1 0 1 0 0,-1-1-1 0 0,0 1 1 0 0,0-1-1 0 0,0 1 1 0 0,1 0-1 0 0,-1-1 0 0 0,-1 1 1 0 0,1-3-1 0 0,0 4 4 0 0,0-1-1 0 0,-1 0 1 0 0,1 1-1 0 0,0-1 0 0 0,-1 1 1 0 0,1 0-1 0 0,0-1 1 0 0,-1 1-1 0 0,1-1 1 0 0,0 1-1 0 0,-1-1 0 0 0,1 1 1 0 0,-1 0-1 0 0,1-1 1 0 0,-1 1-1 0 0,1 0 1 0 0,-1-1-1 0 0,1 1 0 0 0,-1 0 1 0 0,1 0-1 0 0,-1 0 1 0 0,0-1-1 0 0,-2 1 89 0 0,0 0 0 0 0,0 0 0 0 0,1 0 0 0 0,-1 0 0 0 0,0 0 0 0 0,0 1 0 0 0,1-1 0 0 0,-1 1 0 0 0,0 0 0 0 0,1 0 0 0 0,-4 1 0 0 0,-7 5-97 0 0,2-1 0 0 0,-1 1 0 0 0,1 1 0 0 0,0 0 0 0 0,0 1 0 0 0,1 0 0 0 0,0 1 0 0 0,1 0 0 0 0,-12 16 0 0 0,11-12-17 0 0,0 1 0 0 0,1 1 0 0 0,0 0 1 0 0,1 0-1 0 0,1 1 0 0 0,-8 29 0 0 0,13-41 60 0 0,1-1-1 0 0,1 1 1 0 0,-1 0-1 0 0,0-1 1 0 0,1 1-1 0 0,0 0 1 0 0,0-1-1 0 0,0 1 1 0 0,1 0-1 0 0,0-1 1 0 0,0 1-1 0 0,3 8 1 0 0,-4-12-147 0 0,1 0 1 0 0,0 0 0 0 0,0-1-1 0 0,-1 1 1 0 0,1 0 0 0 0,0 0-1 0 0,0-1 1 0 0,0 1 0 0 0,0 0-1 0 0,0-1 1 0 0,0 1 0 0 0,0-1-1 0 0,0 1 1 0 0,0-1 0 0 0,0 0-1 0 0,2 1 1 0 0,16 2-699 0 0,-13-4 111 0 0,1 1 1 0 0,0-1-1 0 0,-1 0 0 0 0,1 0 0 0 0,-1-1 1 0 0,10-3-1 0 0,6-3-8566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3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46 173 10135 0 0,'-5'-11'464'0'0,"4"9"-9"0"0,3-6-278 0 0,8-35 5743 0 0,-10 41-4896 0 0,0 0-69 0 0,6-24 1794 0 0,-5 24-2237 0 0,0 1 0 0 0,11-16 104 0 0,-2 4-173 0 0,-9 12 45 0 0,0 1 21 0 0,41-28 99 0 0,-39 26-580 0 0,1 0 1 0 0,-1 0-1 0 0,1 0 0 0 0,0 1 0 0 0,-1-1 1 0 0,1 1-1 0 0,6-1 0 0 0,-3 0 189 0 0,1 1 550 0 0,-2 2-94 0 0,5 0-524 0 0,2 3-133 0 0,-2 2-16 0 0,-5 3 0 0 0,-4-2 0 0 0,0-2 0 0 0,0 0 0 0 0,0 0 0 0 0,-1 0 0 0 0,0 1 0 0 0,0-1 0 0 0,0 1 0 0 0,-1 9 0 0 0,0-9 0 0 0,0 1 0 0 0,0-1 0 0 0,-1 1 0 0 0,0-1 0 0 0,0 0 0 0 0,-1 0 0 0 0,0 1 0 0 0,0-1 0 0 0,0 0 0 0 0,-5 9 0 0 0,2-7 0 0 0,0 1 0 0 0,-1-1 0 0 0,0 0 0 0 0,0-1 0 0 0,-1 1 0 0 0,-8 6 0 0 0,8-8 0 0 0,-1-1 0 0 0,0 0 0 0 0,-13 5 0 0 0,-9 7 0 0 0,14-5 7 0 0,10-7-16 0 0,0-1 1 0 0,-1 0-1 0 0,1 0 0 0 0,0 0 0 0 0,-1-1 0 0 0,0 0 0 0 0,-14 4 0 0 0,21-7-23 0 0,-1 0 0 0 0,1 0 1 0 0,0 0-1 0 0,-1 0 0 0 0,1-1 0 0 0,-1 1 0 0 0,1 0 0 0 0,0 0 1 0 0,-1 0-1 0 0,1-1 0 0 0,0 1 0 0 0,-1 0 0 0 0,1-1 0 0 0,0 1 1 0 0,-1 0-1 0 0,1 0 0 0 0,0-1 0 0 0,0 1 0 0 0,-1-1 0 0 0,1 1 1 0 0,0 0-1 0 0,0-1 0 0 0,0 1 0 0 0,0 0 0 0 0,-1-2 0 0 0,-2-10-903 0 0,5 7 773 0 0,1 0 0 0 0,-1-1-1 0 0,1 1 1 0 0,0 0-1 0 0,0 1 1 0 0,1-1-1 0 0,-1 1 1 0 0,1-1 0 0 0,6-5-1 0 0,7-8-3159 0 0,-11 11 741 0 0,2-2-4241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17503 0 0,'0'0'399'0'0,"0"0"60"0"0,0 0 21 0 0,0 0-59 0 0,2 0-276 0 0,24-7 2186 0 0,0 0 1 0 0,44-4-1 0 0,56 2-188 0 0,-104 11-1189 0 0,-20-1-869 0 0,-2-1-406 0 0,0 0-154 0 0,0 0-33 0 0,0 0-72 0 0,-18 1-2296 0 0,4-1 1852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19 339 10135 0 0,'-8'0'919'0'0,"0"0"-551"0"0,7 0 728 0 0,1 0 353 0 0,0 0 73 0 0,-1-1-1050 0 0,1-1 1 0 0,0 1 0 0 0,-1-1-1 0 0,1 1 1 0 0,0-1 0 0 0,0 1-1 0 0,0-1 1 0 0,0 1 0 0 0,1-3-1 0 0,22-34 2222 0 0,-15 25-1673 0 0,13-27 0 0 0,-12 24-712 0 0,0 0 1 0 0,1 1-1 0 0,0 0 0 0 0,25-26 1 0 0,-29 34-257 0 0,58-61 614 0 0,-56 61-611 0 0,0 0 1 0 0,1 1 0 0 0,-1 0 0 0 0,1 0 0 0 0,0 1-1 0 0,18-7 1 0 0,-27 11-57 0 0,1 1 0 0 0,-1 0 0 0 0,1 0 0 0 0,-1-1 0 0 0,1 1 0 0 0,-1 0 0 0 0,1 0 0 0 0,-1-1 0 0 0,1 1 0 0 0,-1 0 0 0 0,1 0 0 0 0,0 0 0 0 0,-1 0 0 0 0,1 0 0 0 0,-1 0 0 0 0,1 0 0 0 0,-1 0 0 0 0,1 0 0 0 0,0 0 0 0 0,-1 0 0 0 0,1 0 0 0 0,-1 0 0 0 0,1 1 0 0 0,0-1 0 0 0,1 1 0 0 0,-1-1 0 0 0,1 0 0 0 0,-1 0 0 0 0,0 0 0 0 0,1 1 0 0 0,-1-1 0 0 0,0 0 0 0 0,0 1 0 0 0,1-1 0 0 0,-1 1 0 0 0,0-1 0 0 0,0 1 0 0 0,0 0 0 0 0,0-1 0 0 0,0 1 0 0 0,0 0 0 0 0,0 0 0 0 0,0 0 0 0 0,0 0 0 0 0,0 0 0 0 0,0 0 0 0 0,0 0 0 0 0,-1 0 0 0 0,2 2 0 0 0,1 1 0 0 0,-1 0 0 0 0,0 0 0 0 0,0 0 0 0 0,0 0 0 0 0,0 0 0 0 0,-1 0 0 0 0,0 0 0 0 0,0 0 0 0 0,0 0 0 0 0,0 0 0 0 0,0 9 0 0 0,-1-4 0 0 0,0 1 0 0 0,0-1 0 0 0,-3 18 0 0 0,0-18 0 0 0,0 0 0 0 0,0 0 0 0 0,0 0 0 0 0,-1 0 0 0 0,-1 0 0 0 0,1-1 0 0 0,-1 0 0 0 0,-8 9 0 0 0,0-3 0 0 0,17-27 0 0 0,7-8 0 0 0,-1 2 0 0 0,2 1 0 0 0,0 1 0 0 0,1 0 0 0 0,0 0 0 0 0,1 2 0 0 0,31-27 0 0 0,-39 37 0 0 0,-1 0 0 0 0,0 0 0 0 0,1 1 0 0 0,-1 0 0 0 0,1 0 0 0 0,0 0 0 0 0,0 1 0 0 0,0 0 0 0 0,0 0 0 0 0,8-3 0 0 0,-13 6 0 0 0,0 0 0 0 0,0 0 0 0 0,-1 0 0 0 0,1-1 0 0 0,0 1 0 0 0,0 0 0 0 0,-1 0 0 0 0,1 0 0 0 0,0 0 0 0 0,0 0 0 0 0,0 1 0 0 0,-1-1 0 0 0,1 0 0 0 0,0 0 0 0 0,0 0 0 0 0,0 1 0 0 0,3 4 0 0 0,-4-4 0 0 0,2 2 0 0 0,0 1 0 0 0,0-1 0 0 0,0 1 0 0 0,-1-1 0 0 0,1 1 0 0 0,-1 0 0 0 0,0 0 0 0 0,0 0 0 0 0,0 0 0 0 0,-1-1 0 0 0,1 1 0 0 0,-1 0 0 0 0,0 0 0 0 0,0 0 0 0 0,-1 0 0 0 0,0 4 0 0 0,-2 8 0 0 0,0 0 0 0 0,-11 25 0 0 0,9-25 0 0 0,2-7 377 0 0,-1 1-1 0 0,0-1 1 0 0,-1 1-1 0 0,-10 14 1 0 0,10-19-266 0 0,3-8-64 0 0,2-5-40 0 0,1 2-50 0 0,0 0-1 0 0,1 1 1 0 0,-1-1 0 0 0,1 1-1 0 0,0 0 1 0 0,1 0-1 0 0,-1 0 1 0 0,1 0 0 0 0,0 0-1 0 0,0 0 1 0 0,1 1-1 0 0,4-6 1 0 0,4-2-230 0 0,0 0-1 0 0,24-18 1 0 0,-23 20 186 0 0,1 0 0 0 0,0 1 1 0 0,0 0-1 0 0,1 1 0 0 0,0 1 0 0 0,23-8 0 0 0,-36 15 87 0 0,0 0 0 0 0,-1-1 0 0 0,1 1 0 0 0,0 0 0 0 0,0 0 0 0 0,0 1 0 0 0,0-1 0 0 0,0 0 0 0 0,0 1 0 0 0,0-1 0 0 0,0 1 0 0 0,0 0 0 0 0,-1-1 0 0 0,1 1 0 0 0,0 0 0 0 0,0 0 0 0 0,-1 0 0 0 0,1 0 0 0 0,-1 1 0 0 0,1-1 0 0 0,-1 0 0 0 0,1 1 0 0 0,-1-1 0 0 0,0 1 0 0 0,0-1 0 0 0,1 1 0 0 0,-1-1 0 0 0,0 1 0 0 0,1 2 0 0 0,0 2 0 0 0,1-1 0 0 0,-1 0 0 0 0,0 0 0 0 0,0 1 0 0 0,0-1 0 0 0,-1 1 0 0 0,0-1 0 0 0,1 12 0 0 0,-2-11 0 0 0,0 12 0 0 0,0 0 0 0 0,-1 0 0 0 0,-1 0 0 0 0,-5 20 0 0 0,7-37-67 0 0,0 1-1 0 0,-1-1 1 0 0,1 0-1 0 0,0 1 1 0 0,-1-1 0 0 0,1 0-1 0 0,-1 0 1 0 0,1 0-1 0 0,-1 0 1 0 0,0 1-1 0 0,0-1 1 0 0,1 0 0 0 0,-1 0-1 0 0,0 0 1 0 0,-1 1-1 0 0,0-1-293 0 0,1 1-355 0 0,1-2-857 0 0,-11 4-2411 0 0,8-4 1937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271 321 21191 0 0,'0'0'480'0'0,"0"0"67"0"0,1-2 31 0 0,-1 0-383 0 0,1 1-165 0 0,-1-1 0 0 0,1 1 0 0 0,-1-1 0 0 0,0 1 0 0 0,0-1 0 0 0,0 1 0 0 0,1-1 0 0 0,-1 1 0 0 0,-1-1 0 0 0,1 0 0 0 0,0 1 0 0 0,0-1 0 0 0,-1 1 0 0 0,1-1 0 0 0,-1 1 0 0 0,1 0 0 0 0,-1-1 0 0 0,1 1 0 0 0,-2-2 0 0 0,1 2 35 0 0,1-1-1 0 0,-1 1 1 0 0,0 0-1 0 0,0 0 1 0 0,0 0 0 0 0,0-1-1 0 0,0 1 1 0 0,0 0-1 0 0,0 0 1 0 0,0 0-1 0 0,-1 1 1 0 0,1-1-1 0 0,0 0 1 0 0,0 0 0 0 0,-1 1-1 0 0,1-1 1 0 0,-1 1-1 0 0,1-1 1 0 0,0 1-1 0 0,-1-1 1 0 0,1 1 0 0 0,-1 0-1 0 0,1 0 1 0 0,-1 0-1 0 0,1 0 1 0 0,-1 0-1 0 0,1 0 1 0 0,-1 0-1 0 0,1 0 1 0 0,-1 1 0 0 0,-1 0-1 0 0,-1 0 132 0 0,-1 0 0 0 0,1 0 0 0 0,0 1-1 0 0,0 0 1 0 0,-1 0 0 0 0,1 0 0 0 0,1 0-1 0 0,-1 1 1 0 0,-4 3 0 0 0,-14 13-196 0 0,2 1 0 0 0,0 1 0 0 0,1 1 0 0 0,2 1 0 0 0,0 0 0 0 0,1 2 0 0 0,-23 47 0 0 0,37-68 0 0 0,0 1 0 0 0,1-1 0 0 0,-1 0 0 0 0,1 1 0 0 0,0-1 0 0 0,0 0 0 0 0,1 1 0 0 0,-1-1 0 0 0,1 1 0 0 0,0 0 0 0 0,0-1 0 0 0,1 7 0 0 0,4-2 0 0 0,-4-8 0 0 0,1 0 0 0 0,-1-1 0 0 0,1 1 0 0 0,0 0 0 0 0,0 0 0 0 0,-1-1 0 0 0,1 1 0 0 0,0-1 0 0 0,0 0 0 0 0,0 0 0 0 0,0 1 0 0 0,-1-1 0 0 0,1 0 0 0 0,0-1 0 0 0,0 1 0 0 0,0 0 0 0 0,0 0 0 0 0,-1-1 0 0 0,4 0 0 0 0,2-1 0 0 0,0-1 0 0 0,0 1 0 0 0,10-7 0 0 0,-5 2 44 0 0,0-1 1 0 0,-1 0-1 0 0,0-1 0 0 0,-1 0 0 0 0,0-1 1 0 0,0 0-1 0 0,-1-1 0 0 0,0 0 0 0 0,14-23 1 0 0,20-31 1105 0 0,-15 25-695 0 0,-9 14-455 0 0,-15 23 0 0 0,-3 7 0 0 0,-4 9 0 0 0,3-12 0 0 0,-13 39 0 0 0,8-27 0 0 0,1 0 0 0 0,0 1 0 0 0,1-1 0 0 0,0 1 0 0 0,1 0 0 0 0,-1 25 0 0 0,3-36 0 0 0,0-3 0 0 0,0 1 0 0 0,0 0 0 0 0,0 0 0 0 0,0 0 0 0 0,0 0 0 0 0,0 0 0 0 0,0 0 0 0 0,0-1 0 0 0,0 1 0 0 0,1 0 0 0 0,-1 0 0 0 0,0 0 0 0 0,0 0 0 0 0,1-1 0 0 0,-1 1 0 0 0,1 0 0 0 0,-1 0 0 0 0,1-1 0 0 0,-1 1 0 0 0,2 0 0 0 0,4 7 0 0 0,-4-7 0 0 0,0 0 0 0 0,0 0 0 0 0,-1-1 0 0 0,1 1 0 0 0,0 0 0 0 0,0-1 0 0 0,0 1 0 0 0,0-1 0 0 0,0 0 0 0 0,0 0 0 0 0,0 0 0 0 0,0 0 0 0 0,0 0 0 0 0,0 0 0 0 0,0 0 0 0 0,0-1 0 0 0,0 1 0 0 0,0-1 0 0 0,0 1 0 0 0,0-1 0 0 0,0 0 0 0 0,2-1 0 0 0,7-3 0 0 0,-1-1 0 0 0,17-12 0 0 0,-11 7 0 0 0,14-9 0 0 0,0-2 0 0 0,37-36 0 0 0,-54 44 0 0 0,0-1 0 0 0,14-21 0 0 0,1-1 0 0 0,-28 37 0 0 0,0-1 0 0 0,0 1 0 0 0,0 0 0 0 0,0 0 0 0 0,0 0 0 0 0,1 0 0 0 0,-1 0 0 0 0,0 0 0 0 0,0 0 0 0 0,0 0 0 0 0,0-1 0 0 0,0 1 0 0 0,0 0 0 0 0,0 0 0 0 0,0 0 0 0 0,0 0 0 0 0,1 0 0 0 0,-1 0 0 0 0,0 0 0 0 0,0 0 0 0 0,0 0 0 0 0,0 0 0 0 0,0 0 0 0 0,0 0 0 0 0,1 0 0 0 0,-1 0 0 0 0,0 0 0 0 0,0 0 0 0 0,0 0 0 0 0,0 0 0 0 0,0 0 0 0 0,0 0 0 0 0,1 0 0 0 0,-1 0 0 0 0,0 0 0 0 0,0 0 0 0 0,0 0 0 0 0,0 0 0 0 0,0 0 0 0 0,3 6 0 0 0,-2 8 0 0 0,-1-13 0 0 0,1 10 0 0 0,0-1 0 0 0,0 0 0 0 0,1 0 0 0 0,0 1 0 0 0,4 9 0 0 0,-2-12 0 0 0,4-2 0 0 0,-5-3 0 0 0,-1-2 0 0 0,-1 0 0 0 0,1 0 0 0 0,0-1 0 0 0,0 1 0 0 0,0 0 0 0 0,0-1 0 0 0,0 1 0 0 0,-1-1 0 0 0,1 1 0 0 0,4-1 0 0 0,-4 1 0 0 0,13 1 0 0 0,-6-3 0 0 0,-9 1 0 0 0,1 0 0 0 0,-1 0 0 0 0,1-1 0 0 0,-1 1 0 0 0,0 0 0 0 0,1 0 0 0 0,-1 0 0 0 0,0 0 0 0 0,1 0 0 0 0,-1 0 0 0 0,1 0 0 0 0,-1 0 0 0 0,0 0 0 0 0,1 0 0 0 0,-1 0 0 0 0,0 0 0 0 0,1 0 0 0 0,-1 1 0 0 0,1-1 0 0 0,-1 0 0 0 0,0 0 0 0 0,1 0 0 0 0,-1 0 0 0 0,0 1 0 0 0,1-1 0 0 0,-1 0 0 0 0,0 0 0 0 0,0 1 0 0 0,1-1 0 0 0,-1 0 0 0 0,0 1 0 0 0,0-1 0 0 0,1 0 0 0 0,-1 1 0 0 0,0-1 0 0 0,0 0 0 0 0,0 1 0 0 0,0-1 0 0 0,1 0 0 0 0,-1 1 0 0 0,0-1 0 0 0,0 0 0 0 0,0 1 0 0 0,0 0 0 0 0,1 0 0 0 0,0 1 0 0 0,-1 0 0 0 0,1 0 0 0 0,0-1 0 0 0,-1 1 0 0 0,1 0 0 0 0,-1 0 0 0 0,1 0 0 0 0,-1 0 0 0 0,0 0 0 0 0,0 0 0 0 0,0 0 0 0 0,0 0 0 0 0,0 0 0 0 0,-1-1 0 0 0,1 1 0 0 0,0 0 0 0 0,-2 3 0 0 0,0 1 0 0 0,-11 37 0 0 0,9-32 0 0 0,-5 23 0 0 0,8-26 0 0 0,4-1 0 0 0,-2-5 0 0 0,1 1 0 0 0,11 2 0 0 0,-11-5-17 0 0,1 0-1 0 0,0 0 1 0 0,-1 0-1 0 0,1 0 1 0 0,-1-1 0 0 0,1 1-1 0 0,-1-1 1 0 0,1 1 0 0 0,0-1-1 0 0,-1 0 1 0 0,0 0-1 0 0,1 0 1 0 0,-1 0 0 0 0,0-1-1 0 0,1 1 1 0 0,-1 0-1 0 0,3-3 1 0 0,5-5-171 0 0,-1 1 1 0 0,10-11-1 0 0,30-40-604 0 0,-13 16 468 0 0,-2-1 983 0 0,-1-1-1 0 0,26-50 1 0 0,22-62-642 0 0,-66 125-18 0 0,14-13 1 0 0,-33 48 0 0 0,1 0 0 0 0,0 1 0 0 0,0-1 0 0 0,0 1 0 0 0,0 0 0 0 0,1 0 0 0 0,-3 5 0 0 0,0 4 0 0 0,1 0 0 0 0,-1-1 0 0 0,-7 15 0 0 0,2-6 0 0 0,1 1 0 0 0,-12 43 0 0 0,8-20 0 0 0,-13 34 0 0 0,-27 86 0 0 0,19-47 0 0 0,34-118 0 0 0,1 0 0 0 0,-1 0 0 0 0,0-1 0 0 0,0 1 0 0 0,0 0 0 0 0,1 0 0 0 0,-1 0 0 0 0,0 0 0 0 0,0 0 0 0 0,0 0 0 0 0,1 0 0 0 0,-1 0 0 0 0,0 0 0 0 0,0 0 0 0 0,0 0 0 0 0,1 0 0 0 0,-1 0 0 0 0,0 0 0 0 0,0 0 0 0 0,1 0 0 0 0,-1 0 0 0 0,0 0 0 0 0,0 0 0 0 0,0 0 0 0 0,1 0 0 0 0,-1 0 0 0 0,0 0 0 0 0,0 0 0 0 0,0 0 0 0 0,1 0 0 0 0,-1 0 0 0 0,0 1 0 0 0,0-1 0 0 0,0 0 0 0 0,0 0 0 0 0,1 0 0 0 0,-1 0 0 0 0,0 1 0 0 0,0-1 0 0 0,0 0 0 0 0,0 0 0 0 0,0 0 0 0 0,0 0 0 0 0,1 1 0 0 0,-1-1 0 0 0,0 0 0 0 0,0 0 0 0 0,0 0 0 0 0,0 1 0 0 0,0-1 0 0 0,0 0 0 0 0,0 0 0 0 0,0 1 0 0 0,0-1 0 0 0,0 0 0 0 0,0 0 0 0 0,0 0 0 0 0,0 1 0 0 0,0-1 0 0 0,0 0 0 0 0,0 0 0 0 0,0 1 0 0 0,-1-1 0 0 0,1 0 0 0 0,10-6 0 0 0,-1 0 0 0 0,-1-1 0 0 0,1 0 0 0 0,-1 0 0 0 0,0-1 0 0 0,-1 0 0 0 0,10-14 0 0 0,-3 6 0 0 0,17-23 0 0 0,-15 18 0 0 0,1 0 0 0 0,35-30 0 0 0,-32 33 0 0 0,-9 8 0 0 0,1 0 0 0 0,0 1 0 0 0,0 0 0 0 0,22-11 0 0 0,-8 6 0 0 0,-26 14 0 0 0,0-1 0 0 0,0 1 0 0 0,1 0 0 0 0,-1 0 0 0 0,0-1 0 0 0,1 1 0 0 0,-1 0 0 0 0,1 0 0 0 0,-1 0 0 0 0,0 0 0 0 0,1-1 0 0 0,-1 1 0 0 0,1 0 0 0 0,-1 0 0 0 0,0 0 0 0 0,1 0 0 0 0,-1 0 0 0 0,1 0 0 0 0,-1 0 0 0 0,0 0 0 0 0,1 0 0 0 0,-1 0 0 0 0,1 0 0 0 0,-1 1 0 0 0,1-1 0 0 0,-1 0 0 0 0,0 0 0 0 0,1 0 0 0 0,0 1 0 0 0,0 3 0 0 0,-1-4 0 0 0,0 0 0 0 0,1 1 0 0 0,-1-1 0 0 0,0 1 0 0 0,0-1 0 0 0,1 1 0 0 0,-1-1 0 0 0,0 1 0 0 0,0-1 0 0 0,0 1 0 0 0,1-1 0 0 0,-1 1 0 0 0,0-1 0 0 0,0 1 0 0 0,0-1 0 0 0,0 1 0 0 0,0-1 0 0 0,0 1 0 0 0,0-1 0 0 0,0 1 0 0 0,0-1 0 0 0,0 1 0 0 0,-1-1 0 0 0,1 1 0 0 0,0-1 0 0 0,0 1 0 0 0,0-1 0 0 0,-1 1 0 0 0,1-1 0 0 0,-1 1 0 0 0,1 1 0 0 0,-1-1 0 0 0,1 0 0 0 0,0 0 0 0 0,-1 0 0 0 0,1 1 0 0 0,-1-1 0 0 0,1 0 0 0 0,-1 0 0 0 0,0 0 0 0 0,1 0 0 0 0,-1 0 0 0 0,0 0 0 0 0,0 0 0 0 0,0 0 0 0 0,0 0 0 0 0,0 0 0 0 0,-1 0 0 0 0,-2 3 0 0 0,1 0 0 0 0,0 0 0 0 0,-1-1 0 0 0,1 0 0 0 0,-1 0 0 0 0,1 0 0 0 0,-1 0 0 0 0,0-1 0 0 0,-7 4 0 0 0,5-2 0 0 0,0 0 0 0 0,0-1 0 0 0,0 2 0 0 0,0-1 0 0 0,1 1 0 0 0,-8 8 0 0 0,13-13 0 0 0,-1 1 0 0 0,1-1 0 0 0,-1 1 0 0 0,0 0 0 0 0,1-1 0 0 0,0 1 0 0 0,-1 0 0 0 0,1 0 0 0 0,-1-1 0 0 0,1 1 0 0 0,0 0 0 0 0,0 0 0 0 0,-1 0 0 0 0,1-1 0 0 0,0 1 0 0 0,0 0 0 0 0,0 0 0 0 0,0 0 0 0 0,0 0 0 0 0,0-1 0 0 0,0 1 0 0 0,0 0 0 0 0,0 0 0 0 0,1 0 0 0 0,-1-1 0 0 0,0 1 0 0 0,1 1 0 0 0,0 1 0 0 0,1 16 0 0 0,-2-13 0 0 0,1 0 0 0 0,0 0 0 0 0,0-1 0 0 0,0 1 0 0 0,1 0 0 0 0,0-1 0 0 0,0 1 0 0 0,0-1 0 0 0,6 10 0 0 0,-6-13 0 0 0,-1 0 0 0 0,1 0 0 0 0,-1 0 0 0 0,1 0 0 0 0,-1-1 0 0 0,1 1 0 0 0,0 0 0 0 0,0-1 0 0 0,0 1 0 0 0,0-1 0 0 0,0 1 0 0 0,0-1 0 0 0,1 0 0 0 0,-1 0 0 0 0,4 1 0 0 0,-2-1 0 0 0,1 0 0 0 0,0 0 0 0 0,-1-1 0 0 0,1 1 0 0 0,0-1 0 0 0,-1 0 0 0 0,9-1 0 0 0,4-2 0 0 0,0-1 0 0 0,-1-1 0 0 0,24-9 0 0 0,-36 12 0 0 0,7-2 0 0 0,-1-1 0 0 0,0 0 0 0 0,-1 0 0 0 0,1-1 0 0 0,-1 0 0 0 0,0-1 0 0 0,-1 0 0 0 0,0 0 0 0 0,0-1 0 0 0,0 0 0 0 0,-1-1 0 0 0,0 1 0 0 0,-1-1 0 0 0,0-1 0 0 0,6-10 0 0 0,-6 7 10 0 0,-2 7 38 0 0,0-1 0 0 0,-1 0 0 0 0,0 1 0 0 0,-1-1 0 0 0,1-1 0 0 0,-1 1 0 0 0,0 0 1 0 0,0-11-1 0 0,-2 16 440 0 0,0 2 21 0 0,0 0-66 0 0,-1 1-428 0 0,0 0 0 0 0,0-1 0 0 0,0 1 0 0 0,0 0 1 0 0,0 0-1 0 0,-1 0 0 0 0,2 0 0 0 0,-1 0 1 0 0,0 0-1 0 0,-1 1 0 0 0,0 0-17 0 0,-8 11 2 0 0,1 1 0 0 0,0 0 0 0 0,0 0 0 0 0,2 1 0 0 0,0 0 0 0 0,0 0 0 0 0,2 0 0 0 0,0 1 0 0 0,-6 31 0 0 0,9-21 0 0 0,6-7-58 0 0,2-12-135 0 0,-3-5 43 0 0,-1 0 0 0 0,0 0 0 0 0,1-1 0 0 0,-1 0 0 0 0,1 1 1 0 0,-1-1-1 0 0,1 0 0 0 0,-1 0 0 0 0,1 0 0 0 0,0-1 0 0 0,0 1 1 0 0,-1-1-1 0 0,1 1 0 0 0,0-1 0 0 0,0 0 0 0 0,-1 0 0 0 0,1 0 1 0 0,4-1-1 0 0,7-1-837 0 0,-1 0 0 0 0,15-5 0 0 0,-27 7 978 0 0,20-7-2865 0 0,35-17 0 0 0,-27 11 1529 0 0,22-7-1214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268 396 17503 0 0,'0'0'399'0'0,"0"0"60"0"0,0 0 21 0 0,0 0-59 0 0,-4-5-52 0 0,-23-26 6998 0 0,25 31-7226 0 0,1-1-1 0 0,-1 1 1 0 0,0 0 0 0 0,0 0 0 0 0,0 0 0 0 0,0 0-1 0 0,0 0 1 0 0,0 0 0 0 0,0 1 0 0 0,1-1 0 0 0,-1 0-1 0 0,-3 2 1 0 0,3-1 78 0 0,-8 2-178 0 0,0 0 0 0 0,0 1 0 0 0,0 1 0 0 0,1-1 0 0 0,0 1 0 0 0,0 1 1 0 0,0 0-1 0 0,1 0 0 0 0,0 1 0 0 0,0 0 0 0 0,0 0 0 0 0,1 1 0 0 0,0 0 0 0 0,-10 16 0 0 0,-5 8-41 0 0,16-26 0 0 0,1 1 0 0 0,0 0 0 0 0,1 0 0 0 0,-1 0 0 0 0,2 0 0 0 0,-1 1 0 0 0,1-1 0 0 0,0 1 0 0 0,0 0 0 0 0,-2 13 0 0 0,5-20 0 0 0,0-1 0 0 0,0 1 0 0 0,0-1 0 0 0,0 0 0 0 0,-1 1 0 0 0,1-1 0 0 0,0 1 0 0 0,0-1 0 0 0,0 0 0 0 0,1 1 0 0 0,-1-1 0 0 0,0 1 0 0 0,0-1 0 0 0,0 0 0 0 0,0 1 0 0 0,0-1 0 0 0,0 1 0 0 0,0-1 0 0 0,1 0 0 0 0,-1 1 0 0 0,0-1 0 0 0,0 0 0 0 0,1 1 0 0 0,-1-1 0 0 0,0 0 0 0 0,0 1 0 0 0,1-1 0 0 0,-1 0 0 0 0,0 0 0 0 0,1 1 0 0 0,-1-1 0 0 0,0 0 0 0 0,1 0 0 0 0,-1 0 0 0 0,1 1 0 0 0,-1-1 0 0 0,0 0 0 0 0,1 0 0 0 0,-1 0 0 0 0,1 0 0 0 0,-1 0 0 0 0,0 0 0 0 0,1 0 0 0 0,0 0 0 0 0,3 1 0 0 0,-1 0 0 0 0,1 0 0 0 0,0-1 0 0 0,0 1 0 0 0,0-1 0 0 0,0 0 0 0 0,0-1 0 0 0,0 1 0 0 0,0 0 0 0 0,-1-1 0 0 0,1 0 0 0 0,0 0 0 0 0,5-2 0 0 0,6-3 0 0 0,28-16 0 0 0,-30 15 0 0 0,11-6 0 0 0,0-1 0 0 0,-2-2 0 0 0,1 0 0 0 0,-2-1 0 0 0,0-1 0 0 0,-1-1 0 0 0,-1-1 0 0 0,-1 0 0 0 0,-1-2 0 0 0,18-27 0 0 0,-12 10 0 0 0,-1 0 0 0 0,20-52 0 0 0,-40 86 0 0 0,0-1 0 0 0,0 1 0 0 0,-1-1 0 0 0,0 1 0 0 0,0-1 0 0 0,1-8 0 0 0,-2 14 7 0 0,0-1 1 0 0,0 1-1 0 0,0 0 1 0 0,0 0-1 0 0,0-1 0 0 0,0 1 1 0 0,0 0-1 0 0,0-1 0 0 0,0 1 1 0 0,0 0-1 0 0,0 0 1 0 0,0-1-1 0 0,0 1 0 0 0,0 0 1 0 0,0 0-1 0 0,0-1 0 0 0,-1 1 1 0 0,1 0-1 0 0,0 0 1 0 0,0-1-1 0 0,0 1 0 0 0,0 0 1 0 0,-1 0-1 0 0,1-1 0 0 0,0 1 1 0 0,0 0-1 0 0,0 0 1 0 0,-1 0-1 0 0,1 0 0 0 0,0-1 1 0 0,0 1-1 0 0,-1 0 0 0 0,1 0 1 0 0,0 0-1 0 0,0 0 1 0 0,-1 0-1 0 0,1 0 0 0 0,0 0 1 0 0,0 0-1 0 0,-1-1 0 0 0,1 1 1 0 0,0 0-1 0 0,-1 0 1 0 0,1 0-1 0 0,0 0 0 0 0,0 1 1 0 0,-1-1-1 0 0,1 0 1 0 0,0 0-1 0 0,0 0 0 0 0,-1 0 1 0 0,1 0-1 0 0,0 0 0 0 0,0 0 1 0 0,-1 0-1 0 0,1 1 1 0 0,0-1-1 0 0,0 0 0 0 0,-1 0 1 0 0,-4 3 75 0 0,0-1 1 0 0,0 1-1 0 0,0 0 1 0 0,1 0-1 0 0,-1 0 1 0 0,1 1-1 0 0,-1-1 1 0 0,1 1-1 0 0,0 0 1 0 0,-4 7-1 0 0,-4 4 261 0 0,-16 29-1 0 0,-36 78-343 0 0,52-98 0 0 0,-13 35 0 0 0,22-50 0 0 0,0 1 0 0 0,1-1 0 0 0,0 0 0 0 0,1 1 0 0 0,0-1 0 0 0,0 1 0 0 0,1 13 0 0 0,0-21-16 0 0,0 0 1 0 0,1 1-1 0 0,-1-1 1 0 0,1 0-1 0 0,-1 0 1 0 0,1 0-1 0 0,0 1 1 0 0,0-1-1 0 0,0 0 0 0 0,0 0 1 0 0,0 0-1 0 0,0-1 1 0 0,0 1-1 0 0,1 0 1 0 0,-1 0-1 0 0,1-1 0 0 0,-1 1 1 0 0,1 0-1 0 0,3 1 1 0 0,-2-1-42 0 0,0-1 0 0 0,1 1 0 0 0,-1-1 0 0 0,1 0-1 0 0,-1 0 1 0 0,1 0 0 0 0,-1 0 0 0 0,1 0 0 0 0,0-1 0 0 0,-1 0 0 0 0,5 0 0 0 0,5-1-109 0 0,0 0 0 0 0,0-1 0 0 0,0-1 0 0 0,-1 0 0 0 0,23-9 0 0 0,-14 3 166 0 0,-1 0 0 0 0,0-2 0 0 0,30-21 0 0 0,47-50 0 0 0,-81 66 64 0 0,-33 25 1160 0 0,0-1-685 0 0,8-1-524 0 0,1 1 0 0 0,0 0 0 0 0,0 0 0 0 0,0 0 0 0 0,1 1 0 0 0,1 1 0 0 0,0-1 0 0 0,0 1 0 0 0,1 0 0 0 0,-6 15 0 0 0,9-22-42 0 0,1 12-347 0 0,13-12-609 0 0,-6-3 923 0 0,-1 1 0 0 0,1-1-1 0 0,-1 0 1 0 0,1 0 0 0 0,0-1-1 0 0,-1 0 1 0 0,1 0 0 0 0,-1 0 0 0 0,1-1-1 0 0,5-2 1 0 0,10-5 111 0 0,25-14 0 0 0,-15 7-98 0 0,-1 2 47 0 0,62-34 0 0 0,-81 41 0 0 0,-1-1 0 0 0,1 0 0 0 0,-1 0 0 0 0,-1-1 0 0 0,0-1 0 0 0,10-11 0 0 0,-2-4 249 0 0,0 0 0 0 0,-1-1 0 0 0,18-43 0 0 0,22-89 747 0 0,-47 115-996 0 0,-15 50 0 0 0,-3 10 0 0 0,-131 334 0 0 0,95-240 0 0 0,44-107 0 0 0,-1 1 0 0 0,0-1 0 0 0,1 0 0 0 0,0 1 0 0 0,0-1 0 0 0,0 0 0 0 0,1 1 0 0 0,0 8 0 0 0,3 7 0 0 0,3-14 0 0 0,-3-3 0 0 0,-1-2-29 0 0,-1 0 1 0 0,0 0-1 0 0,1 0 0 0 0,-1 0 0 0 0,0 0 1 0 0,1 0-1 0 0,0 0 0 0 0,-1-1 1 0 0,1 1-1 0 0,-1-1 0 0 0,1 1 0 0 0,0-1 1 0 0,-1 1-1 0 0,1-1 0 0 0,0 0 1 0 0,2 0-1 0 0,-1 0-109 0 0,1 0 1 0 0,0-1-1 0 0,0 0 1 0 0,-1 1-1 0 0,1-1 1 0 0,-1 0 0 0 0,5-3-1 0 0,-1 1-125 0 0,0-1-1 0 0,0 0 1 0 0,0 0-1 0 0,-1 0 1 0 0,0-1-1 0 0,10-9 1 0 0,-4 0-2874 0 0,20-28 1 0 0,-20 25 1089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17503 0 0,'0'0'384'0'0,"0"0"88"0"0,0 0 8 0 0,0 0 8 0 0,8 5-392 0 0,3 0-96 0 0,4 1 0 0 0,-1-2 0 0 0,2-3 432 0 0,3 1 64 0 0,2-2 16 0 0,3-2 0 0 0,0-3-416 0 0,3 1-96 0 0,1-1 0 0 0,-1-2-5712 0 0,-3-4-1168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0 411 17503 0 0,'0'0'399'0'0,"0"0"60"0"0,0 0 21 0 0,3 1-59 0 0,0 1-346 0 0,15 2 151 0 0,-16-3 500 0 0,-2-5-293 0 0,0 0 1 0 0,1 1 0 0 0,0-1 0 0 0,0 1 0 0 0,0-1 0 0 0,0 1-1 0 0,0-1 1 0 0,1 1 0 0 0,0 0 0 0 0,3-6 0 0 0,25-30 573 0 0,-24 33-588 0 0,164-195 2757 0 0,-57 72-1128 0 0,-122 140-2048 0 0,1 0 0 0 0,0 0 0 0 0,1 0 0 0 0,0 1 0 0 0,1 0 0 0 0,-8 22 0 0 0,13-30 0 0 0,-1 1 0 0 0,1 0 0 0 0,0 0 0 0 0,0 0 0 0 0,1 0 0 0 0,-1 0 0 0 0,1 0 0 0 0,0 0 0 0 0,1 0 0 0 0,-1 0 0 0 0,1 0 0 0 0,0 0 0 0 0,0 0 0 0 0,1 0 0 0 0,-1 0 0 0 0,1-1 0 0 0,0 1 0 0 0,0-1 0 0 0,1 1 0 0 0,-1-1 0 0 0,4 5 0 0 0,2 0-246 0 0,1-1 1 0 0,-1 0-1 0 0,1 0 1 0 0,1-1-1 0 0,-1 0 1 0 0,1 0-1 0 0,14 6 0 0 0,-16-8 219 0 0,-5-4 27 0 0,-2-1 0 0 0,0 0 0 0 0,0 1 0 0 0,0-1 0 0 0,0 1 0 0 0,-1-1 0 0 0,1 1 0 0 0,0 0 0 0 0,0-1 0 0 0,0 1 0 0 0,0 0 0 0 0,-1 0 0 0 0,1-1 0 0 0,0 1 0 0 0,-1 0 0 0 0,2 2 0 0 0,1 0 0 0 0,-1-2 0 0 0,-1 0 0 0 0,0 1 0 0 0,0-1 0 0 0,0 1 0 0 0,0-1 0 0 0,0 1 0 0 0,0-1 0 0 0,0 1 0 0 0,0-1 0 0 0,0 1 0 0 0,-1 0 0 0 0,1-1 0 0 0,-1 1 0 0 0,1 2 0 0 0,2 17 0 0 0,-4-8 0 0 0,-2-10 0 0 0,1-2 0 0 0,0 2 0 0 0,-1 1 0 0 0,0-1 0 0 0,0 0 0 0 0,0 0 0 0 0,-1 0 0 0 0,1 0 0 0 0,-1-1 0 0 0,0 1 0 0 0,0-1 0 0 0,0 0 0 0 0,0 0 0 0 0,0 0 0 0 0,0-1 0 0 0,-6 2 0 0 0,-6 1 0 0 0,0-1 0 0 0,-25 1 0 0 0,38-3 0 0 0,1-1-99 0 0,0 0-1 0 0,1 0 1 0 0,-1 0 0 0 0,0 0 0 0 0,0 0-1 0 0,0-1 1 0 0,1 1 0 0 0,-1-1-1 0 0,0 1 1 0 0,0-1 0 0 0,1 1-1 0 0,-1-1 1 0 0,0 0 0 0 0,1 0-1 0 0,-1 0 1 0 0,1 0 0 0 0,-1 0 0 0 0,1 0-1 0 0,0 0 1 0 0,-2-2 0 0 0,2 2-77 0 0,0-1 0 0 0,0 1 0 0 0,1 0 0 0 0,-1 0 0 0 0,1 0 0 0 0,-1 0 0 0 0,1 0 0 0 0,0-1 0 0 0,-1 1 0 0 0,1 0 0 0 0,0 0 0 0 0,0-1 0 0 0,0 1 0 0 0,0 0 0 0 0,0-1 0 0 0,0 1 0 0 0,0 0 0 0 0,0 0 0 0 0,0-1 0 0 0,1 1 0 0 0,-1 0 0 0 0,1 0 0 0 0,-1 0 0 0 0,1-1 0 0 0,-1 1 0 0 0,1 0 0 0 0,-1 0 0 0 0,1 0 0 0 0,1-1 0 0 0,14-21-2859 0 0,-3 8 1499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19351 0 0,'0'0'439'0'0,"0"0"62"0"0,-5 3 502 0 0,-2 9-680 0 0,1-1 1 0 0,0 1-1 0 0,0 0 1 0 0,-6 23-1 0 0,9-24 57 0 0,0 0 176 0 0,0 0 0 0 0,-3 21 0 0 0,4-18-43 0 0,0-1 1 0 0,-5 15-1 0 0,-2 7 438 0 0,4-11-402 0 0,-1-1 0 0 0,-1 0 1 0 0,-15 33-1 0 0,22-56-549 0 0,0 1 1 0 0,0-1-1 0 0,0 0 0 0 0,0 0 1 0 0,0 0-1 0 0,-1 1 0 0 0,1-1 1 0 0,0 0-1 0 0,0 0 1 0 0,0 0-1 0 0,0 1 0 0 0,0-1 1 0 0,0 0-1 0 0,0 0 0 0 0,0 1 1 0 0,0-1-1 0 0,0 0 0 0 0,0 0 1 0 0,0 0-1 0 0,0 1 0 0 0,1-1 1 0 0,-1 0-1 0 0,0 0 0 0 0,0 0 1 0 0,0 1-1 0 0,0-1 0 0 0,0 0 1 0 0,0 0-1 0 0,0 0 0 0 0,1 1 1 0 0,-1-1-1 0 0,0 0 1 0 0,0 0-1 0 0,0 0 0 0 0,0 0 1 0 0,1 0-1 0 0,-1 1 0 0 0,0-1 1 0 0,0 0-1 0 0,0 0 0 0 0,1 0 1 0 0,-1 0-1 0 0,0 0 0 0 0,0 0 1 0 0,0 0-1 0 0,1 0 0 0 0,-1 0 1 0 0,0 0-1 0 0,0 0 0 0 0,1 0 1 0 0,-1 0-1 0 0,0 0 0 0 0,0 0 1 0 0,0 0-1 0 0,1 0 1 0 0,-1 0-1 0 0,15-2-3 0 0,-14 1 2 0 0,3 1 1 0 0,-1-1 0 0 0,0 0 0 0 0,0 0 0 0 0,0 0 0 0 0,0 0 0 0 0,-1-1 0 0 0,1 1 0 0 0,0-1 0 0 0,-1 0 0 0 0,4-2 0 0 0,11-7 0 0 0,24-9 0 0 0,0 3 0 0 0,79-24 0 0 0,-112 39 0 0 0,1 0 0 0 0,0 1 0 0 0,17-1 0 0 0,0 0 0 0 0,-17 2 0 0 0,-8 0 0 0 0,0 0 0 0 0,0 0 0 0 0,-1 0 0 0 0,1 0 0 0 0,0 0 0 0 0,0 0 0 0 0,-1 1 0 0 0,1-1 0 0 0,0 0 0 0 0,-1 0 0 0 0,1 1 0 0 0,0-1 0 0 0,-1 1 0 0 0,1-1 0 0 0,0 0 0 0 0,0 2 0 0 0,1 3 0 0 0,-2-4 0 0 0,1 3 79 0 0,-1-1-1 0 0,1 1 1 0 0,0 0 0 0 0,-1 0-1 0 0,0 0 1 0 0,0 0 0 0 0,0 0-1 0 0,0 0 1 0 0,-1 0 0 0 0,0 5-1 0 0,-2 5 431 0 0,-8 21 0 0 0,-17 26-344 0 0,9-20-165 0 0,4-3-64 0 0,10-60-1256 0 0,5 12 374 0 0,0-1-1 0 0,0 1 1 0 0,1-1-1 0 0,1 1 1 0 0,-1 0-1 0 0,6-17 0 0 0,-2 7-760 0 0,7-27-329 0 0,0-3-11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19351 0 0,'0'0'439'0'0,"-4"-4"1365"0"0,5 0-1409 0 0,1 1 0 0 0,0 0 0 0 0,0 0 0 0 0,0 0-1 0 0,0 0 1 0 0,1 0 0 0 0,-1 1 0 0 0,1-1 0 0 0,3-2 0 0 0,-6 4-395 0 0,1 1-1 0 0,-1-1 1 0 0,0 1 0 0 0,1-1-1 0 0,-1 1 1 0 0,1 0 0 0 0,-1-1-1 0 0,1 1 1 0 0,-1 0 0 0 0,1-1-1 0 0,-1 1 1 0 0,1 0 0 0 0,-1-1-1 0 0,1 1 1 0 0,-1 0 0 0 0,1 0-1 0 0,-1 0 1 0 0,1 0 0 0 0,0 0-1 0 0,-1-1 1 0 0,1 1 0 0 0,-1 0-1 0 0,1 0 1 0 0,0 0 0 0 0,-1 1-1 0 0,1-1 1 0 0,-1 0 0 0 0,2 0-1 0 0,0 1-118 0 0,3-2-273 0 0,-4 1 114 0 0,0 0 0 0 0,1 0 0 0 0,-1 0 0 0 0,1 0 0 0 0,-1 0 0 0 0,1 0 0 0 0,-1 0 0 0 0,1 1 0 0 0,-1-1 0 0 0,1 0 0 0 0,-1 1 0 0 0,2 0 1 0 0,6 5-7573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428 259 17503 0 0,'1'-1'399'0'0,"7"-1"-108"0"0,-1-1 1 0 0,0-1-1 0 0,0 1 0 0 0,0-1 1 0 0,0 0-1 0 0,0-1 1 0 0,-1 1-1 0 0,0-2 0 0 0,0 1 1 0 0,0 0-1 0 0,-1-1 0 0 0,1 0 1 0 0,-2 0-1 0 0,8-12 0 0 0,-1 0 1241 0 0,-3 6-504 0 0,0 0 1 0 0,-1-1-1 0 0,6-15 0 0 0,-12 24-827 0 0,1 0 0 0 0,-1 1 0 0 0,0-1 1 0 0,-1 0-1 0 0,1 1 0 0 0,-1-1 0 0 0,1 0 1 0 0,-1 0-1 0 0,0 1 0 0 0,-1-1 0 0 0,1 0 1 0 0,0 0-1 0 0,-1 0 0 0 0,0 1 0 0 0,0-1 1 0 0,0 1-1 0 0,-2-5 0 0 0,2 6-196 0 0,0 1 0 0 0,0-1-1 0 0,0 1 1 0 0,-1-1 0 0 0,1 1 0 0 0,0 0 0 0 0,0-1 0 0 0,-1 1-1 0 0,1 0 1 0 0,-1 0 0 0 0,1 0 0 0 0,-1 0 0 0 0,0 0-1 0 0,1 0 1 0 0,-1 1 0 0 0,0-1 0 0 0,1 0 0 0 0,-1 1 0 0 0,0-1-1 0 0,0 1 1 0 0,0 0 0 0 0,1 0 0 0 0,-1-1 0 0 0,0 1-1 0 0,0 0 1 0 0,0 1 0 0 0,0-1 0 0 0,1 0 0 0 0,-1 0 0 0 0,0 1-1 0 0,0-1 1 0 0,-1 2 0 0 0,-8 1-2 0 0,0 1 1 0 0,1 1-1 0 0,-20 11 0 0 0,23-12-3 0 0,-12 6 0 0 0,1 2 0 0 0,0 0 0 0 0,0 1 0 0 0,2 1 0 0 0,-22 22 0 0 0,14-11 0 0 0,5-6 0 0 0,-21 29 0 0 0,35-41 0 0 0,0 1 0 0 0,1-1 0 0 0,0 1 0 0 0,0 0 0 0 0,0 0 0 0 0,1 0 0 0 0,0 0 0 0 0,-1 11 0 0 0,3-18 0 0 0,1-1 0 0 0,0 1 0 0 0,0 0 0 0 0,0 0 0 0 0,0-1 0 0 0,0 1 0 0 0,-1 0 0 0 0,2 0 0 0 0,-1 0 0 0 0,0-1 0 0 0,0 1 0 0 0,0 0 0 0 0,0 0 0 0 0,0-1 0 0 0,1 1 0 0 0,-1 0 0 0 0,0 0 0 0 0,0-1 0 0 0,1 1 0 0 0,-1 0 0 0 0,1-1 0 0 0,0 2 0 0 0,9 1 0 0 0,-9-3 0 0 0,4 0 0 0 0,0 0 0 0 0,0 0 0 0 0,0 0 0 0 0,-1 0 0 0 0,1-1 0 0 0,0 0 0 0 0,0 0 0 0 0,0 0 0 0 0,5-3 0 0 0,12-2 0 0 0,-7 1 0 0 0,0 0 0 0 0,0-1 0 0 0,16-9 0 0 0,-18 9 0 0 0,13-8 0 0 0,37-26 0 0 0,-29 18 0 0 0,-9 1 0 0 0,-25 21 0 0 0,1-1 0 0 0,-1 1 0 0 0,1 0 0 0 0,-1-1 0 0 0,0 1 0 0 0,1-1 0 0 0,0 1 0 0 0,-1 0 0 0 0,1 0 0 0 0,-1-1 0 0 0,1 1 0 0 0,-1 0 0 0 0,1 0 0 0 0,-1-1 0 0 0,1 1 0 0 0,1 0 0 0 0,2 5 0 0 0,-4 6 0 0 0,-1 0 0 0 0,0 0 0 0 0,-1 0 0 0 0,-1 0 0 0 0,0 0 0 0 0,-6 15 0 0 0,3-9 0 0 0,-42 123 0 0 0,-52 168 0 0 0,95-292 0 0 0,-1-1 0 0 0,-1 1 0 0 0,-13 21 0 0 0,-1 3 0 0 0,15-26 0 0 0,-1-1 0 0 0,-1-1 0 0 0,0 1 0 0 0,-1-1 0 0 0,0-1 0 0 0,-1 0 0 0 0,0 0 0 0 0,-19 15 0 0 0,24-22 0 0 0,-1-1 0 0 0,0 1 0 0 0,-1-1 0 0 0,1 0 0 0 0,-1-1 0 0 0,1 1 0 0 0,-1-1 0 0 0,0 0 0 0 0,0-1 0 0 0,0 0 0 0 0,0 0 0 0 0,-9 0 0 0 0,12-1 0 0 0,0 0 0 0 0,-1-1 0 0 0,1 1 0 0 0,0-1 0 0 0,0 0 0 0 0,0 0 0 0 0,0 0 0 0 0,1 0 0 0 0,-1-1 0 0 0,0 0 0 0 0,0 0 0 0 0,1 0 0 0 0,-1 0 0 0 0,1 0 0 0 0,0-1 0 0 0,0 1 0 0 0,-1-1 0 0 0,2 0 0 0 0,-1 0 0 0 0,0 0 0 0 0,1 0 0 0 0,-3-5 0 0 0,-3-5-889 0 0,1-2-1 0 0,-7-19 1 0 0,11 26-300 0 0,0-1 1 0 0,1 0 0 0 0,0 0-1 0 0,1 1 1 0 0,-1-15-1 0 0,2 13-8244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19351 0 0,'0'0'886'0'0,"10"-8"324"0"0,3-10-223 0 0,2-10 6612 0 0,-12 21-6289 0 0,-4 6-1001 0 0,-4 4-609 0 0,4-3-1446 0 0,1 0-644 0 0,1-2-135 0 0,6-10-31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3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36 15663 0 0,'0'0'356'0'0,"0"0"50"0"0,0 0 20 0 0,0 0-42 0 0,0 0-112 0 0,0 0 463 0 0,0 0 234 0 0,0 0 45 0 0,1-2-61 0 0,3-7-288 0 0,-2 7-121 0 0,-1 1-28 0 0,32-10 2556 0 0,-31 10-2560 0 0,10-1 599 0 0,12-2-1094 0 0,-8 2-10 0 0,0 1 1 0 0,17 1-1 0 0,-13 0 43 0 0,-15 0 170 0 0,0 0-1 0 0,1 0 1 0 0,-1 1-1 0 0,0-1 1 0 0,0 1-1 0 0,0 1 1 0 0,0-1-1 0 0,6 3 1 0 0,5 2-220 0 0,-14-5 0 0 0,7 9 0 0 0,-8-9 0 0 0,1 0 0 0 0,-1 0 0 0 0,0 0 0 0 0,0 0 0 0 0,1 1 0 0 0,-1-1 0 0 0,0 1 0 0 0,0-1 0 0 0,0 1 0 0 0,0-1 0 0 0,-1 1 0 0 0,1-1 0 0 0,0 1 0 0 0,-1 0 0 0 0,1-1 0 0 0,-1 1 0 0 0,1 2 0 0 0,0 2 0 0 0,2 3 0 0 0,-1-4 0 0 0,-1 0 0 0 0,0 0 0 0 0,0 0 0 0 0,0 0 0 0 0,0 0 0 0 0,-1 0 0 0 0,0 0 0 0 0,0 0 0 0 0,0 0 0 0 0,-1-1 0 0 0,-1 9 0 0 0,0-3 93 0 0,0-1 0 0 0,0 0 0 0 0,-1 1 0 0 0,-1-1 0 0 0,0 0 1 0 0,0-1-1 0 0,-1 1 0 0 0,0-1 0 0 0,0 0 0 0 0,-9 12 0 0 0,-2-3 163 0 0,-1 0 0 0 0,0 0 0 0 0,-21 14 0 0 0,30-24-256 0 0,4-4 0 0 0,1-1 0 0 0,-1 1 0 0 0,0-1 0 0 0,0 1 0 0 0,0-1 0 0 0,0-1 0 0 0,0 1 0 0 0,0 0 0 0 0,-1-1 0 0 0,-6 2 0 0 0,3-1 0 0 0,-7 0 0 0 0,12-3 0 0 0,1-1 0 0 0,1 2 0 0 0,0-1 0 0 0,0 1 0 0 0,0 0 0 0 0,0-1 0 0 0,0 0 0 0 0,0 1 0 0 0,1-1 0 0 0,-1 0 0 0 0,0 1 0 0 0,0-1 0 0 0,1 0 0 0 0,-1 0 0 0 0,0 1 0 0 0,1-1 0 0 0,-1 0 0 0 0,0 0 0 0 0,1 0 0 0 0,-1 0 0 0 0,1 0 0 0 0,0 0 0 0 0,-1 0 0 0 0,1 0 0 0 0,0 0 0 0 0,-1-2 0 0 0,1-1 0 0 0,-12-42 0 0 0,12 44 0 0 0,-4-9 0 0 0,0 6 0 0 0,-4 1 0 0 0,-2 5-64 0 0,7 0-188 0 0,0 1 0 0 0,0-1 1 0 0,0 0-1 0 0,1 1 0 0 0,-1-1 0 0 0,-3 4 0 0 0,5-5 18 0 0,0 1 0 0 0,1-1 0 0 0,-1 1 0 0 0,0 0 0 0 0,0-1 0 0 0,1 1 0 0 0,-1 0 0 0 0,0 0-1 0 0,1-1 1 0 0,-1 1 0 0 0,1 0 0 0 0,-1 0 0 0 0,1 0 0 0 0,-1 2 0 0 0,1-3 193 0 0,0 0 0 0 0,0 0 0 0 0,0 1 0 0 0,0-1-1 0 0,0 0 1 0 0,1 0 0 0 0,-1 1 0 0 0,0-1 0 0 0,0 0 0 0 0,0 0 0 0 0,1 0 0 0 0,-1 0 0 0 0,0 1 0 0 0,0-1 0 0 0,1 0 0 0 0,-1 0 0 0 0,0 0 0 0 0,0 0 0 0 0,1 0 0 0 0,-1 0 0 0 0,0 0 0 0 0,0 0-1 0 0,1 0 1 0 0,-1 0 0 0 0,0 0 0 0 0,0 0 0 0 0,1 0 0 0 0,-1 0 0 0 0,0 0 0 0 0,0 0 0 0 0,1 0 0 0 0,23-4-1087 0 0,-24 4 992 0 0,35-11-7266 0 0,-14 5 320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168 133 10135 0 0,'1'-1'31'0'0,"0"0"0"0"0,0 1-1 0 0,0-1 1 0 0,0 1 0 0 0,0-1-1 0 0,0 0 1 0 0,0 1 0 0 0,0 0-1 0 0,0-1 1 0 0,1 1 0 0 0,-1 0-1 0 0,0 0 1 0 0,0-1 0 0 0,0 1-1 0 0,2 0 1 0 0,-2 1 248 0 0,-1-1 37 0 0,0 0 125 0 0,0 0 58 0 0,0 0 11 0 0,0 0 2 0 0,0 0 0 0 0,0 0 0 0 0,0 0 0 0 0,0 0 0 0 0,0 0 0 0 0,0 0 0 0 0,5-18 1536 0 0,-4 13-1351 0 0,0-1 1 0 0,1 1-1 0 0,0 0 0 0 0,0 0 0 0 0,0 0 1 0 0,4-6-1 0 0,7-17 71 0 0,7-9 919 0 0,-19 36-1316 0 0,-1 1 117 0 0,0 0 21 0 0,0 0-66 0 0,0 0-222 0 0,0 0 166 0 0,0 0 101 0 0,0 0 21 0 0,0 0-66 0 0,-1 2-422 0 0,0 0 0 0 0,1 0 0 0 0,-1 0 0 0 0,0 0 0 0 0,0 0 0 0 0,0 0 0 0 0,-2 3 0 0 0,0 0-24 0 0,-49 103 3 0 0,-37 80 0 0 0,78-150 0 0 0,9-30 0 0 0,0 1 0 0 0,-5 13 0 0 0,0-4 0 0 0,4-11 0 0 0,0 0 0 0 0,0 0 0 0 0,0 0 0 0 0,-1-1 0 0 0,-5 8 0 0 0,3-6 0 0 0,1-3-64 0 0,4-4-135 0 0,0-1 0 0 0,1 0 0 0 0,-1 0 0 0 0,0 1 0 0 0,-1-1 0 0 0,1 0 0 0 0,0 0 0 0 0,0 0 0 0 0,0 0 0 0 0,0-1 0 0 0,0 1 0 0 0,0 0 0 0 0,0 0 0 0 0,0 0 0 0 0,1-1 0 0 0,-1 1 0 0 0,0-1 0 0 0,0 1 0 0 0,0-1 0 0 0,0 1 0 0 0,0-1 0 0 0,0 1 0 0 0,0-2 0 0 0,0-31-5305 0 0,2 22 3968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11 319 13823 0 0,'0'0'315'0'0,"0"0"45"0"0,0 0 21 0 0,0 0-49 0 0,-8-14 2634 0 0,7 11-2568 0 0,0-1 0 0 0,1 1 0 0 0,0 0 0 0 0,-1 0 0 0 0,1 0 0 0 0,1-1 0 0 0,-1 1 0 0 0,0 0 0 0 0,1 0 0 0 0,-1 0 0 0 0,1 0 0 0 0,0 0 1 0 0,2-5-1 0 0,2-3 519 0 0,1 1 0 0 0,9-14 1 0 0,-4 7 23 0 0,-6 9-828 0 0,1 1 0 0 0,1-1-1 0 0,-1 2 1 0 0,1-1 0 0 0,0 1 0 0 0,0 0 0 0 0,10-6-1 0 0,-6 4 322 0 0,0-1 0 0 0,13-13 0 0 0,-12 11-432 0 0,-1 1-1 0 0,2 0 1 0 0,-1 1-1 0 0,1 1 1 0 0,1 0 0 0 0,-1 0-1 0 0,1 1 1 0 0,1 1-1 0 0,26-8 1 0 0,-36 13 52 0 0,0 0 0 0 0,1 0 0 0 0,-1 1 0 0 0,0-1 0 0 0,1 1-1 0 0,-1 0 1 0 0,1 1 0 0 0,-1-1 0 0 0,0 1 0 0 0,1 0 0 0 0,-1 1 0 0 0,0-1 0 0 0,0 1 0 0 0,0 0-1 0 0,0 0 1 0 0,0 1 0 0 0,0-1 0 0 0,6 5 0 0 0,0 2 117 0 0,1 0-1 0 0,-1 0 1 0 0,-1 1 0 0 0,0 1-1 0 0,15 20 1 0 0,-20-24-171 0 0,0 0 0 0 0,-1 0 0 0 0,1 1 0 0 0,-2-1 0 0 0,1 1 0 0 0,-1 0 0 0 0,0 0 0 0 0,-1 1 0 0 0,0-1 0 0 0,0 0 0 0 0,0 12 0 0 0,-1-14 0 0 0,-1 0 0 0 0,-1 0 0 0 0,1-1 0 0 0,-1 1 0 0 0,0 0 0 0 0,0 0 0 0 0,0-1 0 0 0,-1 1 0 0 0,0-1 0 0 0,0 0 0 0 0,-1 1 0 0 0,1-1 0 0 0,-1 0 0 0 0,0 0 0 0 0,-1-1 0 0 0,1 1 0 0 0,-7 6 0 0 0,-2 0-52 0 0,-1 0 0 0 0,0-1 0 0 0,0-1-1 0 0,-1 0 1 0 0,-23 10 0 0 0,10-7-136 0 0,0-1 1 0 0,-34 9-1 0 0,51-18-218 0 0,1-1 1 0 0,0 0-1 0 0,-1 0 1 0 0,-11-1-1 0 0,-13 1-2758 0 0,32-1 2667 0 0,0 0-1 0 0,1 0 0 0 0,-1-1 1 0 0,0 1-1 0 0,0 0 1 0 0,1-1-1 0 0,-1 1 1 0 0,0-1-1 0 0,1 0 1 0 0,-1 0-1 0 0,0 1 0 0 0,1-1 1 0 0,-3-2-1 0 0,3 3 371 0 0,-1-2-2432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13823 0 0,'0'0'630'0'0,"0"0"-13"0"0,0 0-184 0 0,0 0 677 0 0,0 0 340 0 0,0 0 72 0 0,0 0-57 0 0,0 0-288 0 0,0 0-121 0 0,0 0-28 0 0,0 0-72 0 0,0 0-285 0 0,0 0-126 0 0,0 0-29 0 0,0 0-72 0 0,0 0-217 0 0,-8 3 649 0 0,3-1-768 0 0,1 0 0 0 0,-1 1 0 0 0,1-1 0 0 0,-1 1 0 0 0,1 0 0 0 0,0 1 0 0 0,0-1 0 0 0,0 0 0 0 0,0 1 0 0 0,1 0 0 0 0,-4 5 0 0 0,-4 6 413 0 0,-15 31-1 0 0,-3 4 292 0 0,14-28-811 0 0,2 0 1 0 0,0 0-1 0 0,2 2 0 0 0,0-1 1 0 0,2 2-1 0 0,1-1 0 0 0,0 1 1 0 0,2 0-1 0 0,1 1 0 0 0,1-1 1 0 0,-1 46-1 0 0,5-67-1 0 0,-1-2 0 0 0,1-1 0 0 0,0 0 0 0 0,0 1 0 0 0,1-1 0 0 0,-1 1 0 0 0,0-1 0 0 0,0 0 0 0 0,1 1 0 0 0,-1-1 0 0 0,1 1 0 0 0,-1-1 0 0 0,1 0 0 0 0,0 0 0 0 0,-1 1 0 0 0,1-1 0 0 0,0 0 0 0 0,0 0 0 0 0,0 0 0 0 0,0 0 0 0 0,0 0 0 0 0,2 2 0 0 0,-1-1 0 0 0,-2-1 0 0 0,1 0 0 0 0,0-1 0 0 0,0 1 0 0 0,0 0 0 0 0,0-1 0 0 0,0 1 0 0 0,0 0 0 0 0,0-1 0 0 0,0 1 0 0 0,0-1 0 0 0,0 0 0 0 0,0 1 0 0 0,0-1 0 0 0,0 0 0 0 0,0 0 0 0 0,0 0 0 0 0,1 1 0 0 0,-1-1 0 0 0,2-1 0 0 0,-1 2-212 0 0,0-1 0 0 0,1 0 0 0 0,-1 0 0 0 0,1 0 0 0 0,-1 0 0 0 0,0-1 0 0 0,1 1 0 0 0,-1-1 0 0 0,0 1 0 0 0,1-1 0 0 0,-1 0 0 0 0,0 0 0 0 0,0 0 0 0 0,0 0 0 0 0,0 0 0 0 0,1 0 0 0 0,0-2 0 0 0,4-3-1709 0 0,-1 1-1 0 0,0-1 0 0 0,7-11 0 0 0,-9 13 1079 0 0,3-5-7507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13823 0 0,'0'0'630'0'0,"0"0"-13"0"0,0 0-252 0 0,0 0 391 0 0,0 0 216 0 0,0 0 42 0 0,0 0 8 0 0,0 0 2 0 0,0 0 0 0 0,0 0 0 0 0,0 0-69 0 0,0 0-290 0 0,0 0-121 0 0,0 0-28 0 0,0 0-72 0 0,1 2-289 0 0,-1 5-32 0 0,0 0 0 0 0,0 1 0 0 0,-1-1 0 0 0,1 0 0 0 0,-2 0 0 0 0,-2 12 0 0 0,-18 46 999 0 0,15-49-1040 0 0,-7 21-82 0 0,-1 2 0 0 0,2-1 0 0 0,-13 61 0 0 0,25-91-133 0 0,0-6-563 0 0,2-8-351 0 0,0 1-1 0 0,0 0 1 0 0,0 0 0 0 0,4-9 0 0 0,-1-1-2241 0 0,-1 2-3535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15663 0 0,'0'0'356'0'0,"0"0"50"0"0,0 0 20 0 0,0 0-42 0 0,0 0-42 0 0,0 0 750 0 0,0 0 352 0 0,0 0 76 0 0,1-1-123 0 0,3-2-1148 0 0,0 0 0 0 0,0 1 0 0 0,0-1 0 0 0,0 1 0 0 0,0 0 0 0 0,0 0 0 0 0,0 0 1 0 0,1 0-1 0 0,-1 1 0 0 0,6-1 0 0 0,50-8 654 0 0,-48 9-126 0 0,74-4 1271 0 0,-85 6-1899 0 0,2 4-148 0 0,-1 0 1 0 0,1 0-1 0 0,-1 0 1 0 0,0 0-1 0 0,-1 1 0 0 0,1-1 1 0 0,-1 0-1 0 0,0 1 1 0 0,0-1-1 0 0,-1 1 0 0 0,0-1 1 0 0,0 1-1 0 0,-1 8 0 0 0,-2 1-1 0 0,0 0 0 0 0,-1 0-1 0 0,-8 18 1 0 0,-1 6-2 0 0,-20 106 2 0 0,25-106 0 0 0,4-20 0 0 0,-1 0 0 0 0,-10 26 0 0 0,15-45-3 0 0,0 0-1 0 0,0 0 0 0 0,0 0 1 0 0,0 0-1 0 0,0 0 1 0 0,-1 0-1 0 0,1 0 1 0 0,0 0-1 0 0,0 0 1 0 0,0 1-1 0 0,0-1 1 0 0,0 0-1 0 0,0 0 1 0 0,0 0-1 0 0,0 0 1 0 0,0 0-1 0 0,0 0 1 0 0,0 0-1 0 0,0 0 1 0 0,0 0-1 0 0,0 0 0 0 0,0 0 1 0 0,0 0-1 0 0,0 0 1 0 0,0 0-1 0 0,0 0 1 0 0,0 0-1 0 0,0 0 1 0 0,0 0-1 0 0,-1 0 1 0 0,1 0-1 0 0,0 0 1 0 0,0 0-1 0 0,0 0 1 0 0,0 0-1 0 0,0 0 1 0 0,0 0-1 0 0,0 0 1 0 0,0 0-1 0 0,0 0 1 0 0,0 0-1 0 0,0 0 0 0 0,0 0 1 0 0,0 0-1 0 0,0 0 1 0 0,-1 0-1 0 0,1 0 1 0 0,0 0-1 0 0,0 0 1 0 0,0 0-1 0 0,0 0 1 0 0,0 0-1 0 0,0 0 1 0 0,0 0-1 0 0,0 0 1 0 0,0 0-1 0 0,0 0 1 0 0,0 0-1 0 0,0 0 1 0 0,0 0-1 0 0,0 0 0 0 0,0-1 1 0 0,0 1-1 0 0,0 0 1 0 0,0 0-1 0 0,0 0 1 0 0,0 0-1 0 0,-4-8-559 0 0,-1-9-598 0 0,5-10-1295 0 0,0 7-4908 0 0,-1 5-348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15663 0 0,'0'0'356'0'0,"0"0"50"0"0,0 0 20 0 0,0 0-42 0 0,0 0-42 0 0,0 0 750 0 0,0 0 352 0 0,2 2 76 0 0,1 0-1320 0 0,1 1 1 0 0,0-1 0 0 0,0 1 0 0 0,0-1 0 0 0,0 0 0 0 0,0-1 0 0 0,0 1-1 0 0,0-1 1 0 0,1 0 0 0 0,-1 0 0 0 0,0 0 0 0 0,1 0 0 0 0,-1-1 0 0 0,1 0-1 0 0,4 0 1 0 0,8-2 715 0 0,-1 0-1 0 0,30-8 1 0 0,-40 8-894 0 0,69-9-851 0 0,-70 11 98 0 0,2-2 52 0 0,0 1-6818 0 0,1-2-215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 15663 0 0,'0'0'719'0'0,"0"0"-20"0"0,2-1-449 0 0,28-9 2530 0 0,-29 10-2679 0 0,1-1 1 0 0,-1 1-1 0 0,0 0 0 0 0,0-1 1 0 0,0 1-1 0 0,0 0 0 0 0,1 0 0 0 0,-1 0 1 0 0,0 0-1 0 0,0 0 0 0 0,1 0 0 0 0,-1 0 1 0 0,0 0-1 0 0,0 1 0 0 0,0-1 0 0 0,1 0 1 0 0,-1 1-1 0 0,0-1 0 0 0,0 1 1 0 0,0-1-1 0 0,0 1 0 0 0,0 0 0 0 0,0-1 1 0 0,0 1-1 0 0,0 0 0 0 0,0 0 0 0 0,0-1 1 0 0,0 1-1 0 0,-1 0 0 0 0,1 0 1 0 0,0 0-1 0 0,-1 0 0 0 0,1 0 0 0 0,0 0 1 0 0,-1 1-1 0 0,1-1 0 0 0,-1 0 0 0 0,1 2 1 0 0,1 5 604 0 0,1 0 1 0 0,-1 0-1 0 0,0 0 1 0 0,0 10-1 0 0,-1-15-684 0 0,1 24 124 0 0,0 0 1 0 0,-2 0-1 0 0,-1 0 0 0 0,-1 0 0 0 0,-2 0 1 0 0,-10 41-1 0 0,4-32 59 0 0,-1-1 0 0 0,-2 0-1 0 0,-2-1 1 0 0,-23 40 0 0 0,15-39-189 0 0,-19 10-96 0 0,41-44-257 0 0,1-1-138 0 0,0 0-33 0 0,0 0-140 0 0,0 0-572 0 0,0 0-253 0 0,-1-1-1382 0 0,-3-2-5333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23039 0 0,'0'0'528'0'0,"0"0"69"0"0,0 0 38 0 0,0 0-80 0 0,1-1-363 0 0,1-3-8 0 0,0 1 1 0 0,0 0 0 0 0,0 0 0 0 0,1 0-1 0 0,-1 0 1 0 0,1 1 0 0 0,0-1-1 0 0,0 1 1 0 0,0 0 0 0 0,0-1-1 0 0,0 1 1 0 0,0 0 0 0 0,1 1 0 0 0,-1-1-1 0 0,1 1 1 0 0,-1-1 0 0 0,1 1-1 0 0,4-1 1 0 0,21-3 709 0 0,43-3-1 0 0,-2 1-24 0 0,-60 6-869 0 0,14-1 0 0 0,-17 2-64 0 0,-6 0-273 0 0,-1 0-138 0 0,0 0-33 0 0,0 0-72 0 0,0 0-285 0 0,0 0-126 0 0,0 0-1074 0 0,0 0-4396 0 0,0 0-1889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21191 0 0,'0'0'480'0'0,"0"0"67"0"0,0 0 31 0 0,0 0-56 0 0,2 1-201 0 0,3 2 71 0 0,0 0 0 0 0,1 0 0 0 0,-1-1-1 0 0,0 0 1 0 0,1 0 0 0 0,0-1 0 0 0,-1 0-1 0 0,1 0 1 0 0,0 0 0 0 0,-1 0 0 0 0,1-1 0 0 0,10 0-1 0 0,10-3 235 0 0,39-7-1 0 0,-48 7-502 0 0,1-3 661 0 0,-13 4-785 0 0,-1 0 0 0 0,1 1 0 0 0,0 0 0 0 0,-1 0 0 0 0,1 0 0 0 0,0 1 0 0 0,0-1 1 0 0,7 2-1 0 0,-9-1-785 0 0,5 0 179 0 0,-3 0-8039 0 0,-5 0-342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296 197 15663 0 0,'0'0'356'0'0,"0"0"50"0"0,0 0 20 0 0,0 0-42 0 0,0 0-112 0 0,0 0 463 0 0,0 0 234 0 0,0 0 45 0 0,0 0-61 0 0,0 0-288 0 0,6-13 1419 0 0,-6 12-1572 0 0,0 1 0 0 0,0 0 0 0 0,0 0 0 0 0,0 0 0 0 0,0 0 0 0 0,0 0-68 0 0,0 2-289 0 0,0 14-157 0 0,-2-1 1 0 0,0 1-1 0 0,-7 28 1 0 0,-20 47 307 0 0,3-10 1294 0 0,2 13-1518 0 0,-21 160 1 0 0,44-242-83 0 0,1-4 0 0 0,-1 0 0 0 0,-1 0 0 0 0,-3 15 0 0 0,2-10 0 0 0,0-8 0 0 0,-1 4 0 0 0,2-4 0 0 0,0-3 0 0 0,1 0 0 0 0,0 0 0 0 0,-1 1 0 0 0,0-1 0 0 0,0 0 0 0 0,0 0 0 0 0,0 0 0 0 0,0-1 0 0 0,0 1 0 0 0,-3 2 0 0 0,-16 11 0 0 0,2-2 0 0 0,15-11 0 0 0,-6-1 0 0 0,-4 1 0 0 0,11-2 0 0 0,1-1 0 0 0,0 0 0 0 0,0 0 0 0 0,-1 1 0 0 0,1-1 0 0 0,0 0 0 0 0,0-1 0 0 0,0 1 0 0 0,0 0 0 0 0,0-1 0 0 0,-1-1 0 0 0,0-1 60 0 0,0 0-1 0 0,0 0 1 0 0,1 0 0 0 0,-1 0-1 0 0,1 0 1 0 0,0-1 0 0 0,1 1-1 0 0,-1-1 1 0 0,1 1 0 0 0,0-1-1 0 0,0 0 1 0 0,0 1 0 0 0,0-6-1 0 0,1-4 317 0 0,1-1-1 0 0,5-27 1 0 0,-3 22-290 0 0,3-7-86 0 0,0-8 0 0 0,-4 11 0 0 0,1 1 0 0 0,1 0 0 0 0,9-31 0 0 0,28-65 0 0 0,-16 51 0 0 0,-8 25 0 0 0,2 1 0 0 0,35-55 0 0 0,-33 59 0 0 0,-14 27 0 0 0,0-1 0 0 0,1 1 0 0 0,1 1 0 0 0,-1 0 0 0 0,1 0 0 0 0,1 0 0 0 0,0 1 0 0 0,12-8 0 0 0,-7 7 0 0 0,0 1 0 0 0,1 0 0 0 0,0 2 0 0 0,0-1 0 0 0,28-7 0 0 0,-26 10 0 0 0,1 0 0 0 0,-1 1 0 0 0,1 1 0 0 0,0 0 0 0 0,0 2 0 0 0,0 0 0 0 0,25 3 0 0 0,-34-1 0 0 0,0 0 0 0 0,0 1 0 0 0,0 0 0 0 0,0 1 0 0 0,0 0 0 0 0,18 9 0 0 0,-24-10 0 0 0,0 0 0 0 0,0 1 0 0 0,-1-1 0 0 0,1 1 0 0 0,-1 0 0 0 0,1 0 0 0 0,-1 1 0 0 0,0-1 0 0 0,0 1 0 0 0,-1-1 0 0 0,1 1 0 0 0,-1 0 0 0 0,0 0 0 0 0,0 0 0 0 0,0 0 0 0 0,0 0 0 0 0,-1 0 0 0 0,2 5 0 0 0,-1 2 0 0 0,0 0 0 0 0,-1 0 0 0 0,-1 0 0 0 0,1 0 0 0 0,-2 0 0 0 0,1 0 0 0 0,-2 0 0 0 0,1-1 0 0 0,-2 1 0 0 0,-3 13 0 0 0,1-10 0 0 0,-1 1 0 0 0,0-1 0 0 0,-1 0 0 0 0,-1-1 0 0 0,0 1 0 0 0,-16 19 0 0 0,18-26 0 0 0,-1 0 0 0 0,-1 0 0 0 0,0 0 0 0 0,0-1 0 0 0,0 0 0 0 0,0 0 0 0 0,-1-1 0 0 0,-13 6 0 0 0,6-4 0 0 0,-1-1 0 0 0,0 0 0 0 0,0-2 0 0 0,-18 4 0 0 0,31-8 0 0 0,-1 1 0 0 0,1-1 0 0 0,-1 1 0 0 0,0-1 0 0 0,1-1 0 0 0,-1 1 0 0 0,0-1 0 0 0,1 1 0 0 0,-1-1 0 0 0,1-1 0 0 0,-1 1 0 0 0,-5-3 0 0 0,6 1 0 0 0,-1 0 0 0 0,0 0 0 0 0,1 0 0 0 0,0 0 0 0 0,0-1 0 0 0,0 0 0 0 0,0 0 0 0 0,0 0 0 0 0,1 0 0 0 0,0-1 0 0 0,0 1 0 0 0,0-1 0 0 0,-3-7 0 0 0,3 7 0 0 0,-2 3-64 0 0,4 1-273 0 0,1 1-138 0 0,0 0-33 0 0,0 0-140 0 0,0 0-572 0 0,0 0-253 0 0,0 0-51 0 0,0 0-11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5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26 715 10135 0 0,'0'0'231'0'0,"0"0"29"0"0,0 0 19 0 0,-1-1-41 0 0,-1 1-90 0 0,1-1-1 0 0,0 0 1 0 0,0 0-1 0 0,-1 1 1 0 0,1-1-1 0 0,0 0 1 0 0,0 0-1 0 0,0 0 1 0 0,0 0-1 0 0,0-1 0 0 0,0 1 1 0 0,1 0-1 0 0,-1 0 1 0 0,-1-3-1 0 0,0 1 577 0 0,1 1 231 0 0,1 2-290 0 0,0-1-121 0 0,-2-5-161 0 0,1-1-1 0 0,0 1 1 0 0,1 0-1 0 0,-1-1 1 0 0,1 1-1 0 0,0-1 1 0 0,1 1-1 0 0,0 0 1 0 0,0-1-1 0 0,0 1 1 0 0,1 0-1 0 0,0 0 1 0 0,0 0-1 0 0,4-7 1 0 0,3-8 277 0 0,2 1 0 0 0,22-32 1 0 0,-27 43-461 0 0,1 1 1 0 0,0-1 0 0 0,0 2-1 0 0,1-1 1 0 0,0 1 0 0 0,1 0-1 0 0,15-10 1 0 0,-9 10-201 0 0,-12 6 0 0 0,6 1 0 0 0,-8 2 0 0 0,1-1 0 0 0,0 1 0 0 0,-1 0 0 0 0,1-1 0 0 0,-1 1 0 0 0,0 0 0 0 0,1 0 0 0 0,-1 0 0 0 0,0 0 0 0 0,0 0 0 0 0,0 0 0 0 0,-1 1 0 0 0,1-1 0 0 0,0 0 0 0 0,-1 0 0 0 0,0 1 0 0 0,1-1 0 0 0,-1 3 0 0 0,5 15 0 0 0,-4-16 0 0 0,1 0 0 0 0,-1 1 0 0 0,0-1 0 0 0,-1 0 0 0 0,1 1 0 0 0,-1-1 0 0 0,0 1 0 0 0,0-1 0 0 0,0 0 0 0 0,0 1 0 0 0,-1-1 0 0 0,0 1 0 0 0,0-1 0 0 0,0 0 0 0 0,-3 8 0 0 0,-3 1 0 0 0,0 0 0 0 0,0 0 0 0 0,-12 15 0 0 0,5-9 0 0 0,14-18 0 0 0,0 0 0 0 0,0-1 0 0 0,-1 1 0 0 0,1 0 0 0 0,0-1 0 0 0,-1 1 0 0 0,1-1 0 0 0,-1 1 0 0 0,1-1 0 0 0,0 1 0 0 0,-1 0 0 0 0,1-1 0 0 0,-1 0 0 0 0,0 1 0 0 0,1-1 0 0 0,-1 1 0 0 0,1-1 0 0 0,-2 1 0 0 0,0-1 0 0 0,-3 1 0 0 0,6-7 0 0 0,4-5 0 0 0,48-81 0 0 0,-43 78 0 0 0,1 1 0 0 0,0 0 0 0 0,1 0 0 0 0,18-14 0 0 0,-25 22 0 0 0,1 1 0 0 0,-1-1 0 0 0,1 1 0 0 0,0 1 0 0 0,0-1 0 0 0,1 1 0 0 0,-1 0 0 0 0,1 1 0 0 0,-1-1 0 0 0,13-1 0 0 0,-5 5 0 0 0,-10 2 0 0 0,-3-1 0 0 0,1 0 0 0 0,0 0 0 0 0,0 0 0 0 0,-1 0 0 0 0,1 1 0 0 0,-1-1 0 0 0,1 0 0 0 0,-1 1 0 0 0,0-1 0 0 0,0 1 0 0 0,0 0 0 0 0,0-1 0 0 0,0 1 0 0 0,-1 0 0 0 0,1 0 0 0 0,-1-1 0 0 0,0 5 0 0 0,1-1 0 0 0,-1 0 0 0 0,0 1 0 0 0,-1-1 0 0 0,1 0 0 0 0,-1 0 0 0 0,-3 9 0 0 0,-2 1 0 0 0,0-1 0 0 0,-2 1 0 0 0,-11 17 0 0 0,14-25 0 0 0,0-2 0 0 0,69-69 0 0 0,-29 27 0 0 0,47-37 0 0 0,-18 18 0 0 0,-64 55 0 0 0,1 0 0 0 0,-1-1 0 0 0,0 1 0 0 0,0 0 0 0 0,0 0 0 0 0,1-1 0 0 0,-1 1 0 0 0,0 0 0 0 0,0 0 0 0 0,1-1 0 0 0,-1 1 0 0 0,0 0 0 0 0,0 0 0 0 0,1 0 0 0 0,-1-1 0 0 0,0 1 0 0 0,1 0 0 0 0,-1 0 0 0 0,0 0 0 0 0,1 0 0 0 0,-1 0 0 0 0,0 0 0 0 0,0 0 0 0 0,1 0 0 0 0,-1 0 0 0 0,0 0 0 0 0,1 0 0 0 0,-1 0 0 0 0,0 0 0 0 0,1 0 0 0 0,-1 0 0 0 0,0 0 0 0 0,1 0 0 0 0,-1 0 0 0 0,0 0 0 0 0,1 1 0 0 0,-1-1 0 0 0,2 5 0 0 0,-1 1 0 0 0,1 1 0 0 0,-2-1 0 0 0,1 1 0 0 0,0 0 0 0 0,-1-1 0 0 0,-1 1 0 0 0,1 0 0 0 0,-1-1 0 0 0,-2 11 0 0 0,1-7 0 0 0,1 0 0 0 0,0 0 0 0 0,0 10 0 0 0,1-14 0 0 0,1-1 0 0 0,0 0 0 0 0,0 1 0 0 0,0-1 0 0 0,0 0 0 0 0,1 0 0 0 0,3 9 0 0 0,2-8 0 0 0,-4-5 0 0 0,0 0 0 0 0,0 0 0 0 0,0 0 0 0 0,1-1 0 0 0,-1 0 0 0 0,0 1 0 0 0,0-1 0 0 0,1-1 0 0 0,-1 1 0 0 0,0 0 0 0 0,0-1 0 0 0,0 1 0 0 0,1-1 0 0 0,-1 0 0 0 0,5-2 0 0 0,6-3 0 0 0,-1-1 0 0 0,15-8 0 0 0,-19 9 0 0 0,5-2 0 0 0,0 0 0 0 0,0-2 0 0 0,17-15 0 0 0,-25 19 0 0 0,-1 1 0 0 0,0-1 0 0 0,0 0 0 0 0,0-1 0 0 0,-1 1 0 0 0,0-1 0 0 0,0 0 0 0 0,-1 0 0 0 0,4-10 0 0 0,-6 15 0 0 0,4-10 12 0 0,-1-1 0 0 0,-1 0 0 0 0,0 1 0 0 0,0-1 0 0 0,0-25 0 0 0,-3 37 0 0 0,1 1-1 0 0,-1-1 1 0 0,0 1-1 0 0,0 0 1 0 0,0-1-1 0 0,-1 1 1 0 0,1-1-1 0 0,0 1 1 0 0,0-1 0 0 0,0 1-1 0 0,0-1 1 0 0,0 1-1 0 0,0-1 1 0 0,-1 1-1 0 0,1-1 1 0 0,0 1-1 0 0,0 0 1 0 0,-1-1-1 0 0,1 1 1 0 0,0-1 0 0 0,-1 1-1 0 0,1 0 1 0 0,0-1-1 0 0,-1 1 1 0 0,1 0-1 0 0,0 0 1 0 0,-1-1-1 0 0,1 1 1 0 0,-1 0 0 0 0,1 0-1 0 0,-1-1 1 0 0,-1 1 44 0 0,1 0 0 0 0,0 0 0 0 0,-1 0 0 0 0,1 0 0 0 0,0 0 0 0 0,-1 1 0 0 0,1-1 0 0 0,0 0 0 0 0,0 0 0 0 0,-1 1 0 0 0,-1 0 0 0 0,-2 1 100 0 0,1 1-1 0 0,-1-1 1 0 0,1 1 0 0 0,-1 0-1 0 0,-4 5 1 0 0,3-1-156 0 0,0 1 0 0 0,1-1 0 0 0,0 2 0 0 0,0-1 0 0 0,1 0 0 0 0,0 1 0 0 0,0 0 0 0 0,1 0 0 0 0,-2 10 0 0 0,4-13 0 0 0,0 0 0 0 0,0 0 0 0 0,1 0 0 0 0,-1 0 0 0 0,1 0 0 0 0,1 0 0 0 0,0 6 0 0 0,0-10 0 0 0,-1 1 0 0 0,1-1 0 0 0,-1 0 0 0 0,1 1 0 0 0,0-1 0 0 0,0 0 0 0 0,0 0 0 0 0,0 1 0 0 0,0-1 0 0 0,1 0 0 0 0,-1 0 0 0 0,1 0 0 0 0,-1-1 0 0 0,1 1 0 0 0,0 0 0 0 0,-1 0 0 0 0,1-1 0 0 0,0 1 0 0 0,3 1 0 0 0,-1-2 0 0 0,-1 1 0 0 0,1-1 0 0 0,-1 1 0 0 0,1-1 0 0 0,-1 0 0 0 0,1 0 0 0 0,0-1 0 0 0,0 1 0 0 0,-1-1 0 0 0,1 0 0 0 0,0 0 0 0 0,0 0 0 0 0,4-1 0 0 0,-2-1 0 0 0,1 0 0 0 0,0 0 0 0 0,0 0 0 0 0,10-7 0 0 0,-2 2 0 0 0,-3 1 0 0 0,-1 0 0 0 0,0 0 0 0 0,-1-2 0 0 0,1 1 0 0 0,-1-1 0 0 0,0-1 0 0 0,8-9 0 0 0,55-72 0 0 0,-69 85 0 0 0,-4 5 0 0 0,1-1 0 0 0,-1 1 0 0 0,0-1 0 0 0,0 1 0 0 0,1 0 0 0 0,-1-1 0 0 0,0 1 0 0 0,1-1 0 0 0,-1 1 0 0 0,0 0 0 0 0,1 0 0 0 0,-1-1 0 0 0,0 1 0 0 0,1 0 0 0 0,-1 0 0 0 0,1-1 0 0 0,-1 1 0 0 0,0 0 0 0 0,1 0 0 0 0,-1 0 0 0 0,1 0 0 0 0,-1 0 0 0 0,1 0 0 0 0,-1-1 0 0 0,1 1 0 0 0,-1 0 0 0 0,2 1 0 0 0,2 3 0 0 0,-4-4 0 0 0,22 16 0 0 0,-15-11 0 0 0,-1 0 0 0 0,1 0 0 0 0,0-1 0 0 0,0 0 0 0 0,0 0 0 0 0,0-1 0 0 0,1 0 0 0 0,-1 0 0 0 0,1-1 0 0 0,9 2 0 0 0,-9-3 0 0 0,1 2 0 0 0,1 1 0 0 0,-9 3 0 0 0,-2 3 0 0 0,1-4 0 0 0,-1 1 0 0 0,0 0 0 0 0,0 0 0 0 0,-1-1 0 0 0,-2 8 0 0 0,-4 13 0 0 0,8-18 0 0 0,0 0 0 0 0,0-8 0 0 0,-1-1 0 0 0,1 1 0 0 0,0 0 0 0 0,0-1 0 0 0,0 1 0 0 0,0 0 0 0 0,0-1 0 0 0,1 1 0 0 0,-1 0 0 0 0,0-1 0 0 0,0 1 0 0 0,0-1 0 0 0,0 1 0 0 0,1 0 0 0 0,-1-1 0 0 0,0 1 0 0 0,1-1 0 0 0,-1 1 0 0 0,0 0 0 0 0,1-1 0 0 0,-1 1 0 0 0,1-1 0 0 0,-1 0 0 0 0,1 1 0 0 0,-1-1 0 0 0,1 1 0 0 0,-1-1 0 0 0,1 0 0 0 0,-1 1 0 0 0,1-1 0 0 0,0 0 0 0 0,-1 1 0 0 0,1-1 0 0 0,0 0 0 0 0,-1 0 0 0 0,1 0 0 0 0,0 0 0 0 0,0 0 0 0 0,1 1 0 0 0,2-1 0 0 0,0 1 0 0 0,0-1 0 0 0,1 0 0 0 0,-1 0 0 0 0,0 0 0 0 0,0-1 0 0 0,0 1 0 0 0,0-1 0 0 0,0 0 0 0 0,0 0 0 0 0,0-1 0 0 0,0 1 0 0 0,0-1 0 0 0,4-2 0 0 0,4-3 0 0 0,-1 0 0 0 0,0 0 0 0 0,12-11 0 0 0,-1-2 0 0 0,-2-2 0 0 0,0 0 0 0 0,-1-1 0 0 0,-1 0 0 0 0,-2-2 0 0 0,0 0 0 0 0,21-47 0 0 0,-26 48 0 0 0,34-75 0 0 0,-38 79 0 0 0,0 1 0 0 0,-2 0 0 0 0,5-28 0 0 0,-10 38 0 0 0,0 8 0 0 0,0 1 0 0 0,0 0 0 0 0,0-1 0 0 0,0 1 0 0 0,0-1 0 0 0,0 1 0 0 0,0 0 0 0 0,0-1 0 0 0,-1 1 0 0 0,1 0 0 0 0,0-1 0 0 0,0 1 0 0 0,0 0 0 0 0,0-1 0 0 0,-1 1 0 0 0,1 0 0 0 0,0 0 0 0 0,0-1 0 0 0,-1 1 0 0 0,1 0 0 0 0,0-1 0 0 0,0 1 0 0 0,-1 0 0 0 0,1 0 0 0 0,0 0 0 0 0,-1-1 0 0 0,1 1 0 0 0,0 0 0 0 0,-1 0 0 0 0,1 0 0 0 0,0 0 0 0 0,-1 0 0 0 0,1 0 0 0 0,-1 0 0 0 0,1 0 0 0 0,0 0 0 0 0,-1 0 0 0 0,1 0 0 0 0,0 0 0 0 0,-1 0 0 0 0,1 0 0 0 0,0 0 0 0 0,-1 0 0 0 0,1 0 0 0 0,-1 0 0 0 0,1 0 0 0 0,0 0 0 0 0,-1 1 0 0 0,1-1 0 0 0,-1 0 0 0 0,-2 1 0 0 0,0-1 0 0 0,1 1 0 0 0,-1 0 0 0 0,0 0 0 0 0,0 0 0 0 0,-3 2 0 0 0,5-2 0 0 0,0 0 0 0 0,0-1 0 0 0,0 1 0 0 0,0 0 0 0 0,0 0 0 0 0,0-1 0 0 0,0 1 0 0 0,1 0 0 0 0,-1 0 0 0 0,0 0 0 0 0,1 0 0 0 0,-1 0 0 0 0,0 0 0 0 0,1 0 0 0 0,-1 0 0 0 0,1 0 0 0 0,0 0 0 0 0,-1 1 0 0 0,1-1 0 0 0,0 2 0 0 0,-1 8 0 0 0,-1 0 0 0 0,0-1 0 0 0,0 1 0 0 0,-8 17 0 0 0,-45 148 0 0 0,10 0 0 0 0,44-173 0 0 0,0-2 0 0 0,1 0 0 0 0,0 0 0 0 0,0 0 0 0 0,0 0 0 0 0,0 0 0 0 0,-1 1 0 0 0,2-1 0 0 0,-1 0 0 0 0,0 0 0 0 0,0 0 0 0 0,0 0 0 0 0,0 0 0 0 0,1 0 0 0 0,0 2 0 0 0,-1-3 0 0 0,0 1 0 0 0,0-1 0 0 0,0 1 0 0 0,0-1 0 0 0,0 1 0 0 0,1-1 0 0 0,-1 1 0 0 0,0-1 0 0 0,0 0 0 0 0,0 1 0 0 0,1-1 0 0 0,-1 1 0 0 0,0-1 0 0 0,1 0 0 0 0,-1 1 0 0 0,0-1 0 0 0,1 1 0 0 0,-1-1 0 0 0,1 0 0 0 0,-1 0 0 0 0,0 1 0 0 0,1-1 0 0 0,-1 0 0 0 0,1 0 0 0 0,-1 1 0 0 0,1-1 0 0 0,-1 0 0 0 0,1 0 0 0 0,-1 0 0 0 0,1 0 0 0 0,-1 0 0 0 0,1 0 0 0 0,-1 0 0 0 0,1 0 0 0 0,-1 0 0 0 0,1 0 0 0 0,-1 0 0 0 0,1 0 0 0 0,-1 0 0 0 0,1 0 0 0 0,-1-1 0 0 0,1 1 0 0 0,-1 0 0 0 0,1 0 0 0 0,-1 0 0 0 0,1-1 0 0 0,0 1 0 0 0,7-4 0 0 0,0 1 0 0 0,0-1 0 0 0,-1-1 0 0 0,1 1 0 0 0,-1-1 0 0 0,0-1 0 0 0,0 1 0 0 0,-1-1 0 0 0,10-11 0 0 0,17-14 0 0 0,6-2 0 0 0,19-15 0 0 0,-50 41 0 0 0,1 1 0 0 0,1 1 0 0 0,-1 0 0 0 0,1 0 0 0 0,10-3 0 0 0,-19 8 0 0 0,-1 0 0 0 0,1 0 0 0 0,-1-1 0 0 0,0 1 0 0 0,1 0 0 0 0,-1 0 0 0 0,1 0 0 0 0,-1 0 0 0 0,1 0 0 0 0,-1 0 0 0 0,1 0 0 0 0,-1 0 0 0 0,1 0 0 0 0,-1 0 0 0 0,1 0 0 0 0,-1 0 0 0 0,1 0 0 0 0,0 1 0 0 0,1 5 0 0 0,-6 4 0 0 0,1-5 0 0 0,0 0 0 0 0,-1-1 0 0 0,1 1 0 0 0,-1-1 0 0 0,0 0 0 0 0,0 0 0 0 0,-9 6 0 0 0,-35 22 0 0 0,20-18 0 0 0,27-14 0 0 0,1 0 0 0 0,0 0 0 0 0,0 0 0 0 0,-1 0 0 0 0,1 1 0 0 0,0-1 0 0 0,0 0 0 0 0,-1 0 0 0 0,1 0 0 0 0,0 0 0 0 0,0 0 0 0 0,-1 1 0 0 0,1-1 0 0 0,0 0 0 0 0,0 0 0 0 0,0 0 0 0 0,-1 1 0 0 0,1-1 0 0 0,0 0 0 0 0,0 0 0 0 0,0 1 0 0 0,0-1 0 0 0,0 0 0 0 0,-1 0 0 0 0,1 1 0 0 0,0-1 0 0 0,0 0 0 0 0,0 1 0 0 0,0-1 0 0 0,0 0 0 0 0,0 0 0 0 0,0 1 0 0 0,0-1 0 0 0,0 0 0 0 0,0 1 0 0 0,0-1 0 0 0,0 0 0 0 0,0 0 0 0 0,0 1 0 0 0,0-1 0 0 0,1 0 0 0 0,-1 0 0 0 0,0 1 0 0 0,0-1 0 0 0,0 0 0 0 0,0 0 0 0 0,0 1 0 0 0,1-1 0 0 0,-1 0 0 0 0,0 0 0 0 0,0 1 0 0 0,0-1 0 0 0,1 0 0 0 0,-1 0 0 0 0,0 0 0 0 0,0 0 0 0 0,1 1 0 0 0,-1-1 0 0 0,4 6 0 0 0,0 0 0 0 0,-1 0 0 0 0,1 0 0 0 0,-1 1 0 0 0,-1-1 0 0 0,1 1 0 0 0,-1-1 0 0 0,0 1 0 0 0,-1 0 0 0 0,0 0 0 0 0,1 8 0 0 0,-1-7 0 0 0,0 1 0 0 0,1-1 0 0 0,3 11 0 0 0,-5-18 0 0 0,0 0 0 0 0,0-1 0 0 0,0 1 0 0 0,0 0 0 0 0,0-1 0 0 0,1 1 0 0 0,-1-1 0 0 0,0 1 0 0 0,0 0 0 0 0,1-1 0 0 0,-1 1 0 0 0,0-1 0 0 0,1 1 0 0 0,-1-1 0 0 0,0 1 0 0 0,1-1 0 0 0,-1 1 0 0 0,1-1 0 0 0,-1 1 0 0 0,1-1 0 0 0,-1 1 0 0 0,1-1 0 0 0,-1 0 0 0 0,2 1 0 0 0,0 0 0 0 0,-1 0-29 0 0,0-1-1 0 0,0 1 1 0 0,0 0 0 0 0,0 0 0 0 0,1-1-1 0 0,-1 1 1 0 0,0 0 0 0 0,0-1-1 0 0,1 0 1 0 0,-1 1 0 0 0,0-1 0 0 0,1 0-1 0 0,-1 1 1 0 0,0-1 0 0 0,1 0-1 0 0,-1 0 1 0 0,0 0 0 0 0,1 0 0 0 0,-1-1-1 0 0,0 1 1 0 0,1 0 0 0 0,-1 0-1 0 0,0-1 1 0 0,1 1 0 0 0,-1-1-1 0 0,2 0 1 0 0,-1 0-56 0 0,14-7-1610 0 0,-1-1-1 0 0,0 0 1 0 0,16-13 0 0 0,-9 5-352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3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 19351 0 0,'0'0'886'0'0,"0"0"-21"0"0,0-1-554 0 0,-12-43 5275 0 0,12 43-5074 0 0,0 1 0 0 0,0 0 0 0 0,0 0 0 0 0,0 0-68 0 0,0 0-423 0 0,0 0-699 0 0,0 0-276 0 0,0 0-1102 0 0,0 0-4403 0 0,0 0-1891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2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94 209 11975 0 0,'0'0'267'0'0,"3"-16"666"0"0,-2 12-714 0 0,0-1 1 0 0,0 1-1 0 0,1 0 0 0 0,-1 0 0 0 0,1 0 0 0 0,0 0 0 0 0,5-6 1 0 0,-2 0 980 0 0,65-113 7110 0 0,-60 103-7110 0 0,-10 19-829 0 0,0 1 117 0 0,0 0 21 0 0,0 0-66 0 0,-9 20-278 0 0,-45 110-165 0 0,-3 0-86 0 0,-9 19-229 0 0,66-148-160 0 0,0-1-33 0 0,0 0-72 0 0,0 0-285 0 0,0 0-126 0 0,0 0-29 0 0,0 0-72 0 0,0 0-285 0 0,-10-6-1240 0 0,9 5 2199 0 0,-1 0-1118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2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15663 0 0,'0'0'356'0'0,"1"-2"50"0"0,10-20 781 0 0,1 1 1 0 0,25-33 0 0 0,-30 45-568 0 0,1 0 0 0 0,0 0 1 0 0,1 0-1 0 0,0 1 1 0 0,1 1-1 0 0,-1-1 1 0 0,17-8-1 0 0,1 1-56 0 0,-19 9-330 0 0,-1 2-1 0 0,1-1 0 0 0,0 1 1 0 0,1 0-1 0 0,-1 1 0 0 0,1 0 0 0 0,-1 1 1 0 0,13-3-1 0 0,-19 5-233 0 0,-1-1 0 0 0,1 1 0 0 0,0 0 0 0 0,-1 0 0 0 0,1 0 0 0 0,0 0 0 0 0,-1 0 0 0 0,1 0 0 0 0,0 1 0 0 0,-1-1 0 0 0,1 0 0 0 0,-1 1 0 0 0,1-1 0 0 0,-1 1 0 0 0,1 0 0 0 0,-1-1 0 0 0,1 1 0 0 0,-1 0 0 0 0,0 0 0 0 0,2 1 0 0 0,0 0 0 0 0,2 3 0 0 0,0-1 0 0 0,0 1 0 0 0,0 0 0 0 0,-1 0 0 0 0,1 0 0 0 0,-1 1 0 0 0,-1-1 0 0 0,6 10 0 0 0,4 8 0 0 0,-7-15 0 0 0,11 15 0 0 0,13 26 0 0 0,-25-40 0 0 0,-1 0 0 0 0,0 1 0 0 0,0-1 0 0 0,-1 1 0 0 0,-1 0 0 0 0,3 15 0 0 0,-4-18 0 0 0,0-1 0 0 0,-1 1 0 0 0,1 0 0 0 0,-1-1 0 0 0,-1 1 0 0 0,1-1 0 0 0,-1 1 0 0 0,-1 0 0 0 0,1-1 0 0 0,-1 0 0 0 0,0 1 0 0 0,0-1 0 0 0,-1 0 0 0 0,-4 7 0 0 0,0-1 0 0 0,-1 0 0 0 0,0 0 0 0 0,-1-1 0 0 0,0 0 0 0 0,-1-1 0 0 0,-18 15 0 0 0,-74 51 0 0 0,61-48 0 0 0,21-15-350 0 0,1 0 0 0 0,-2-1 0 0 0,0-1 0 0 0,0-1 0 0 0,-43 14 0 0 0,62-24-1223 0 0,2 0-379 0 0,0 0-1104 0 0,0 0-4111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2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13823 0 0,'0'0'630'0'0,"0"0"-13"0"0,1-2-393 0 0,50-60 4548 0 0,-16 22-1817 0 0,49-76-1 0 0,-81 111-2719 0 0,-1 3-62 0 0,0-1 1 0 0,0 0-1 0 0,-1 0 1 0 0,0 0-1 0 0,1 0 1 0 0,-1 0-1 0 0,0-4 1 0 0,-1 7-174 0 0,0 0 0 0 0,0 0 1 0 0,0 0-1 0 0,1 0 1 0 0,-1 0-1 0 0,0 0 0 0 0,0 0 1 0 0,0 0-1 0 0,0-1 0 0 0,0 1 1 0 0,0 0-1 0 0,0 0 1 0 0,0 0-1 0 0,0 0 0 0 0,0 0 1 0 0,0 0-1 0 0,-1 0 0 0 0,1 0 1 0 0,0 0-1 0 0,0-1 1 0 0,0 1-1 0 0,0 0 0 0 0,0 0 1 0 0,0 0-1 0 0,0 0 0 0 0,0 0 1 0 0,0 0-1 0 0,0 0 1 0 0,0 0-1 0 0,0 0 0 0 0,0 0 1 0 0,0 0-1 0 0,0 0 0 0 0,0-1 1 0 0,-1 1-1 0 0,1 0 0 0 0,0 0 1 0 0,0 0-1 0 0,0 0 1 0 0,0 0-1 0 0,0 0 0 0 0,0 0 1 0 0,0 0-1 0 0,0 0 0 0 0,-1 0 1 0 0,-5 2 3 0 0,-5 4-8 0 0,11-6 4 0 0,-9 6 0 0 0,-1 0 0 0 0,2 0 0 0 0,-1 1 0 0 0,1 0 0 0 0,0 1 0 0 0,0-1 0 0 0,1 1 0 0 0,0 1 0 0 0,1 0 0 0 0,0 0 0 0 0,0 0 0 0 0,0 1 0 0 0,2-1 0 0 0,-1 1 0 0 0,-3 11 0 0 0,3-3 0 0 0,-1 0 0 0 0,-3 20 0 0 0,8-33 0 0 0,0 0 0 0 0,1 0 0 0 0,0 1 0 0 0,0-1 0 0 0,0 0 0 0 0,0 0 0 0 0,1 0 0 0 0,2 9 0 0 0,-2-12 0 0 0,-1 0 0 0 0,1 0 0 0 0,0-1 0 0 0,1 1 0 0 0,-1 0 0 0 0,0-1 0 0 0,0 1 0 0 0,1-1 0 0 0,-1 0 0 0 0,1 1 0 0 0,-1-1 0 0 0,1 0 0 0 0,0 0 0 0 0,-1 0 0 0 0,1 0 0 0 0,0 0 0 0 0,0 0 0 0 0,-1 0 0 0 0,1-1 0 0 0,0 1 0 0 0,0-1 0 0 0,0 1 0 0 0,0-1 0 0 0,0 0 0 0 0,3 0 0 0 0,3 1 0 0 0,1-1 0 0 0,-1 0 0 0 0,0-1 0 0 0,16-3 0 0 0,-6 0 0 0 0,0-2 0 0 0,-1 0 0 0 0,1-1 0 0 0,-1-1 0 0 0,0 0 0 0 0,-1-1 0 0 0,0-1 0 0 0,-1-1 0 0 0,0 0 0 0 0,0-1 0 0 0,-1 0 0 0 0,-1-1 0 0 0,21-26 0 0 0,-24 24 0 0 0,-1-1 0 0 0,-1 0 0 0 0,0 0 0 0 0,11-34 0 0 0,-16 41 72 0 0,-21 15 1296 0 0,16-4-1445 0 0,-1 0 0 0 0,1 0 0 0 0,0 0 1 0 0,0 0-1 0 0,0 0 0 0 0,0 0 0 0 0,0 0 0 0 0,1 0 0 0 0,-1 1 0 0 0,1-1 0 0 0,-1 1 0 0 0,1-1 1 0 0,0 1-1 0 0,0 0 0 0 0,0-1 0 0 0,0 1 0 0 0,0 3 0 0 0,3 7 77 0 0,1-10 0 0 0,-1-2 0 0 0,-1 1 0 0 0,1 0 0 0 0,0 0 0 0 0,0-1 0 0 0,0 1 0 0 0,0-1 0 0 0,0 0 0 0 0,0 1 0 0 0,0-1 0 0 0,0 0 0 0 0,1 0 0 0 0,-1 0 0 0 0,0-1 0 0 0,1 1 0 0 0,-1 0 0 0 0,1-1 0 0 0,4 1 0 0 0,4-1 0 0 0,0 0 0 0 0,18-3 0 0 0,4 1 0 0 0,-24 2 0 0 0,0 1 0 0 0,-4 7 0 0 0,-5-3 0 0 0,0-1 0 0 0,0 0 0 0 0,0 0 0 0 0,-1 0 0 0 0,1 0 0 0 0,-1 0 0 0 0,-2 8 0 0 0,-13 30 0 0 0,9-26 0 0 0,-12 27 0 0 0,16-34 0 0 0,3 1 0 0 0,4-2 0 0 0,2-2 0 0 0,-6-5 0 0 0,1-1 0 0 0,0 1 0 0 0,0-1 0 0 0,0 1 0 0 0,0 0 0 0 0,0-1 0 0 0,0 1 0 0 0,0-1 0 0 0,0 0 0 0 0,0 1 0 0 0,0-1 0 0 0,0 0 0 0 0,0 0 0 0 0,0 0 0 0 0,0 0 0 0 0,1 0 0 0 0,-1 0 0 0 0,0 0 0 0 0,0 0 0 0 0,0 0 0 0 0,1 0 0 0 0,2-1 0 0 0,1 0 0 0 0,0 0 0 0 0,0 0 0 0 0,0 0 0 0 0,0-1 0 0 0,0 1 0 0 0,0-1 0 0 0,0-1 0 0 0,-1 1 0 0 0,1-1 0 0 0,-1 1 0 0 0,0-1 0 0 0,8-7 0 0 0,2-4 0 0 0,-1 0 0 0 0,14-19 0 0 0,-4 5 0 0 0,117-131 1107 0 0,-131 151-238 0 0,-2 16-855 0 0,-6-7-14 0 0,0 0 0 0 0,0 0 0 0 0,-1 0 0 0 0,1 0 1 0 0,0 0-1 0 0,0 1 0 0 0,-1-1 0 0 0,1 0 0 0 0,-1 0 0 0 0,1 1 1 0 0,-1-1-1 0 0,0 0 0 0 0,1 1 0 0 0,-1-1 0 0 0,0 2 1 0 0,2 5-2 0 0,19 101 1 0 0,-20-100 0 0 0,2 7 0 0 0,-1 0 0 0 0,0 0 0 0 0,-1 0 0 0 0,-1 19 0 0 0,-1-31 0 0 0,1 1 0 0 0,-1-1 0 0 0,0 0 0 0 0,0 0 0 0 0,0 0 0 0 0,0 0 0 0 0,-1 0 0 0 0,0 0 0 0 0,0 0 0 0 0,0-1 0 0 0,0 1 0 0 0,0-1 0 0 0,-1 1 0 0 0,0-1 0 0 0,1 0 0 0 0,-1 0 0 0 0,0 0 0 0 0,-1 0 0 0 0,1 0 0 0 0,0-1 0 0 0,-5 3 0 0 0,6-4 0 0 0,-1 0 0 0 0,1 0 0 0 0,0 0 0 0 0,0 0 0 0 0,-1 0 0 0 0,1 0 0 0 0,0-1 0 0 0,-1 1 0 0 0,1-1 0 0 0,0 0 0 0 0,-1 0 0 0 0,1 1 0 0 0,-1-2 0 0 0,1 1 0 0 0,0 0 0 0 0,-3-1 0 0 0,2 1 0 0 0,1-1-27 0 0,-1 1 0 0 0,0 0-1 0 0,0-1 1 0 0,0 0 0 0 0,1 0-1 0 0,-1 0 1 0 0,1 0 0 0 0,-1 0 0 0 0,0 0-1 0 0,1-1 1 0 0,-4-2 0 0 0,4 3-47 0 0,1 0-401 0 0,5-15-1478 0 0,-3 12 1660 0 0,1 1-1 0 0,0 0 1 0 0,-1 0 0 0 0,1 1 0 0 0,1-1 0 0 0,-1 0 0 0 0,0 1 0 0 0,0-1-1 0 0,4-2 1 0 0,27-19-2879 0 0,-26 20 2388 0 0,14-10-1252 0 0,2-1-11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2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57 15663 0 0,'7'2'459'0'0,"-6"-1"2735"0"0,-1 1 3465 0 0,-10 15-6425 0 0,0 0 1 0 0,2 1-1 0 0,0 0 0 0 0,2 1 1 0 0,0-1-1 0 0,-4 23 0 0 0,9-37-234 0 0,1 0 0 0 0,-1 0 0 0 0,1 0 0 0 0,0 0 0 0 0,1 0 0 0 0,-1 0 0 0 0,1 0 0 0 0,0 0 0 0 0,0 0 0 0 0,0 0 0 0 0,0 0 0 0 0,1 0 0 0 0,-1-1 0 0 0,1 1 0 0 0,3 4 0 0 0,-4-6 0 0 0,1 0 0 0 0,-1 0 0 0 0,0-1 0 0 0,1 1 0 0 0,0-1 0 0 0,-1 1 0 0 0,1-1 0 0 0,0 1 0 0 0,0-1 0 0 0,-1 0 0 0 0,1 0 0 0 0,0 0 0 0 0,0 0 0 0 0,0 0 0 0 0,1-1 0 0 0,-1 1 0 0 0,0-1 0 0 0,0 1 0 0 0,0-1 0 0 0,0 0 0 0 0,0 1 0 0 0,1-1 0 0 0,-1-1 0 0 0,0 1 0 0 0,0 0 0 0 0,0 0 0 0 0,1-1 0 0 0,-1 1 0 0 0,3-2 0 0 0,3-1 102 0 0,1-1 1 0 0,-1 0-1 0 0,1 0 1 0 0,-1-1-1 0 0,-1 0 0 0 0,1-1 1 0 0,-1 1-1 0 0,1-2 1 0 0,-2 1-1 0 0,1-1 0 0 0,-1 0 1 0 0,0 0-1 0 0,0 0 1 0 0,-1-1-1 0 0,0 0 0 0 0,-1 0 1 0 0,1-1-1 0 0,-2 1 1 0 0,5-14-1 0 0,-4 10-102 0 0,0-1 0 0 0,-1 1 0 0 0,0-1 0 0 0,-2 0 0 0 0,1 1 0 0 0,-1-1 0 0 0,-2-18 0 0 0,1 30 0 0 0,0-1 0 0 0,0 1 0 0 0,0-1 0 0 0,0 0 0 0 0,-1 1 0 0 0,1-1 0 0 0,-1 1 0 0 0,1-1 0 0 0,-1 1 0 0 0,0-1 0 0 0,1 1 0 0 0,-1 0 0 0 0,0-1 0 0 0,0 1 0 0 0,0 0 0 0 0,0-1 0 0 0,0 1 0 0 0,0 0 0 0 0,-1 0 0 0 0,1 0 0 0 0,0 0 0 0 0,0 0 0 0 0,-1 0 0 0 0,1 1 0 0 0,-1-1 0 0 0,1 0 0 0 0,-1 1 0 0 0,1-1 0 0 0,-1 1 0 0 0,-2-1 0 0 0,1 0 0 0 0,-1 1 0 0 0,1 0 0 0 0,0 0 0 0 0,0 0 0 0 0,0 0 0 0 0,0 0 0 0 0,0 1 0 0 0,0 0 0 0 0,0-1 0 0 0,0 1 0 0 0,0 0 0 0 0,0 1 0 0 0,0-1 0 0 0,-5 3 0 0 0,-17 14 0 0 0,18-11 0 0 0,4 2 0 0 0,4 0 0 0 0,0-8 0 0 0,0 1 0 0 0,0-1 0 0 0,0 0 0 0 0,0 1 0 0 0,1-1 0 0 0,-1 0 0 0 0,0 0 0 0 0,1 0 0 0 0,-1 0 0 0 0,1 0 0 0 0,-1 0 0 0 0,1 0 0 0 0,-1-1 0 0 0,1 1 0 0 0,0-1 0 0 0,-1 1 0 0 0,1-1 0 0 0,0 1 0 0 0,-1-1 0 0 0,3 0 0 0 0,6 1 0 0 0,-1-1 0 0 0,14 0 0 0 0,-14-1 0 0 0,17-1 0 0 0,48-11 0 0 0,-53 8 0 0 0,-1 1 0 0 0,0 1 0 0 0,42-1 0 0 0,-57 4 0 0 0,-4-1 0 0 0,1 1 0 0 0,-1 0 0 0 0,1-1 0 0 0,-1 1 0 0 0,0 0 0 0 0,1 0 0 0 0,-1 0 0 0 0,1 0 0 0 0,-1 1 0 0 0,1-1 0 0 0,-1 0 0 0 0,2 1 0 0 0,-1-1 0 0 0,3 1 0 0 0,6 9 0 0 0,-10-8 0 0 0,0 0 0 0 0,0 0 0 0 0,0 0 0 0 0,0 0 0 0 0,-1 0 0 0 0,1 0 0 0 0,0 0 0 0 0,-1 1 0 0 0,0-1 0 0 0,1 0 0 0 0,-1 1 0 0 0,0-1 0 0 0,0 0 0 0 0,0 0 0 0 0,0 1 0 0 0,-1-1 0 0 0,0 4 0 0 0,-2 5 0 0 0,0 0 0 0 0,-6 12 0 0 0,7-16 0 0 0,-1-2 0 0 0,1 0 0 0 0,-1 0 0 0 0,1 0 0 0 0,-2-1 0 0 0,-5 8 0 0 0,3-4 0 0 0,0 0 0 0 0,0 0 0 0 0,-5 13 0 0 0,10-21 0 0 0,1 0 0 0 0,0 1 0 0 0,0-1 0 0 0,0 0 0 0 0,0 0 0 0 0,-1 0 0 0 0,1 1 0 0 0,0-1 0 0 0,0 0 0 0 0,0 0 0 0 0,0 1 0 0 0,0-1 0 0 0,0 0 0 0 0,0 0 0 0 0,0 1 0 0 0,0-1 0 0 0,0 0 0 0 0,0 0 0 0 0,-1 1 0 0 0,2-1 0 0 0,-1 0 0 0 0,0 0 0 0 0,0 1 0 0 0,0-1 0 0 0,0 0 0 0 0,0 0 0 0 0,0 1 0 0 0,0-1 0 0 0,0 0 0 0 0,0 0 0 0 0,0 1 0 0 0,0-1 0 0 0,1 0 0 0 0,-1 0 0 0 0,0 1 0 0 0,0-1 0 0 0,0 0 0 0 0,0 0 0 0 0,1 0 0 0 0,-1 0 0 0 0,0 1 0 0 0,0-1 0 0 0,1 0 0 0 0,-1 0 0 0 0,0 0 0 0 0,0 0 0 0 0,1 0 0 0 0,-1 0 0 0 0,0 0 0 0 0,0 1 0 0 0,1-1 0 0 0,-1 0 0 0 0,0 0 0 0 0,0 0 0 0 0,1 0 0 0 0,-1 0 0 0 0,0 0 0 0 0,0 0 0 0 0,1 0 0 0 0,-1-1 0 0 0,0 1 0 0 0,9-1 0 0 0,4-6 0 0 0,-1 0 0 0 0,0 0 0 0 0,-1-2 0 0 0,0 1 0 0 0,14-14 0 0 0,12-10 0 0 0,-7 9 0 0 0,-16 10 0 0 0,1 1 0 0 0,0 1 0 0 0,1 1 0 0 0,0 0 0 0 0,0 1 0 0 0,21-8 0 0 0,-26 14 0 0 0,-11 3 0 0 0,0 0 0 0 0,1 0 0 0 0,-1 0 0 0 0,1 0 0 0 0,-1-1 0 0 0,1 1 0 0 0,-1 0 0 0 0,1 0 0 0 0,-1 0 0 0 0,1 0 0 0 0,-1 0 0 0 0,1 0 0 0 0,-1 0 0 0 0,1 0 0 0 0,-1 0 0 0 0,1 0 0 0 0,-1 1 0 0 0,1-1 0 0 0,-1 0 0 0 0,1 0 0 0 0,-1 0 0 0 0,1 1 0 0 0,-1-1 0 0 0,1 0 0 0 0,-1 0 0 0 0,0 1 0 0 0,1-1 0 0 0,-1 0 0 0 0,0 1 0 0 0,1-1 0 0 0,-1 1 0 0 0,0-1 0 0 0,1 0 0 0 0,-1 2 0 0 0,1-2 0 0 0,1 2 21 0 0,-1 0 0 0 0,1 1 0 0 0,0-1 0 0 0,-1 0 0 0 0,1 1 0 0 0,-1-1 0 0 0,0 1 0 0 0,0-1 0 0 0,0 1 0 0 0,0-1 0 0 0,0 1 0 0 0,0 0 0 0 0,-1 0 0 0 0,0-1 0 0 0,1 1 0 0 0,-1 5 0 0 0,-1 5 104 0 0,1 0 0 0 0,-5 17 0 0 0,3-11-194 0 0,1-13-151 0 0,-7 30-168 0 0,2-15 389 0 0,4-14 63 0 0,1-5 273 0 0,1-2 138 0 0,0 0 33 0 0,0 0-133 0 0,8-18-1527 0 0,3 0 987 0 0,1 0 0 0 0,1 1 0 0 0,29-31 0 0 0,-33 39 171 0 0,1 0 1 0 0,0 0 0 0 0,1 1-1 0 0,0 1 1 0 0,0 0 0 0 0,1 0-1 0 0,19-7 1 0 0,-23 11-7 0 0,-1 2 0 0 0,1-1 0 0 0,-1 1 0 0 0,9-1 0 0 0,-6 3 0 0 0,-9-1 0 0 0,0 0 0 0 0,0 0 0 0 0,0 0 0 0 0,0 0 0 0 0,0 0 0 0 0,0 0 0 0 0,0 0 0 0 0,-1 0 0 0 0,1 1 0 0 0,0-1 0 0 0,0 0 0 0 0,0 1 0 0 0,0-1 0 0 0,0 1 0 0 0,0-1 0 0 0,-1 1 0 0 0,1-1 0 0 0,1 2 0 0 0,0 0 0 0 0,1 0 0 0 0,0 0 0 0 0,-1 0 0 0 0,0 0 0 0 0,1 1 0 0 0,-1-1 0 0 0,0 0 0 0 0,0 1 0 0 0,0-1 0 0 0,0 1 0 0 0,-1 0 0 0 0,1 0 0 0 0,-1 0 0 0 0,1 0 0 0 0,-1 0 0 0 0,1 4 0 0 0,1 3 0 0 0,-1 1 0 0 0,0-1 0 0 0,1 15 0 0 0,-3-17 0 0 0,0 0 0 0 0,-1 0 0 0 0,0 0 0 0 0,0 0 0 0 0,0 0 0 0 0,-1 0 0 0 0,-1 0 0 0 0,-4 11 0 0 0,5-13 0 0 0,-6 10 0 0 0,2-5 0 0 0,2-5-140 0 0,6-23-2569 0 0,3 7 1686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3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10135 0 0,'0'0'464'0'0,"3"0"-9"0"0,7-3-295 0 0,2-3 432 0 0,-11 2-148 0 0,-1 3-176 0 0,19-50 6627 0 0,15-32-3917 0 0,-21 54-2023 0 0,-5 12-441 0 0,0 1 0 0 0,-2-1 0 0 0,8-27 0 0 0,-14 43-293 0 0,0 1 166 0 0,0 0 101 0 0,0 0 21 0 0,0 0-66 0 0,-1 3-422 0 0,1 0 0 0 0,-1 0 0 0 0,0 0 0 0 0,0 0 0 0 0,0 0-1 0 0,0 0 1 0 0,-2 4 0 0 0,-2 5-23 0 0,-8 22 2 0 0,-35 121 0 0 0,47-149 0 0 0,0 1 0 0 0,0 0 0 0 0,0 0 0 0 0,1 0 0 0 0,0 0 0 0 0,1 11 0 0 0,2-5 0 0 0,0-10 0 0 0,-1-2 0 0 0,-2 0 0 0 0,1 0 0 0 0,0 0 0 0 0,0 0 0 0 0,0 0 0 0 0,-1 0 0 0 0,1 0 0 0 0,0-1 0 0 0,0 1 0 0 0,0 0 0 0 0,0-1 0 0 0,0 1 0 0 0,0-1 0 0 0,0 1 0 0 0,0-1 0 0 0,1 1 0 0 0,-1-1 0 0 0,0 0 0 0 0,0 0 0 0 0,0 1 0 0 0,3-1 0 0 0,0 0 0 0 0,-1 1 0 0 0,0-1 0 0 0,0 0 0 0 0,0 0 0 0 0,0 0 0 0 0,1 0 0 0 0,-1-1 0 0 0,0 1 0 0 0,0-1 0 0 0,0 0 0 0 0,0 0 0 0 0,0 0 0 0 0,0 0 0 0 0,0 0 0 0 0,0-1 0 0 0,-1 1 0 0 0,1-1 0 0 0,2-2 0 0 0,6-4 0 0 0,0-1 0 0 0,14-16 0 0 0,-17 17 0 0 0,8-10 0 0 0,-1 0 0 0 0,-1-1 0 0 0,-1 0 0 0 0,-1-1 0 0 0,16-36 0 0 0,-11 28 0 0 0,-13 22 0 0 0,0 0 0 0 0,0 0 0 0 0,-1-1 0 0 0,1 1 0 0 0,2-11 0 0 0,-6 17 0 0 0,0 0 0 0 0,0 0 0 0 0,0 0 0 0 0,0 0 0 0 0,0 0 0 0 0,0 0 0 0 0,0 0 0 0 0,0 0 0 0 0,0 1 0 0 0,-1-1 0 0 0,1 0 0 0 0,0 0 0 0 0,0 0 0 0 0,0 0 0 0 0,0-1 0 0 0,0 1 0 0 0,0 0 0 0 0,0 0 0 0 0,0 0 0 0 0,0 0 0 0 0,0 0 0 0 0,0 0 0 0 0,0 0 0 0 0,0 0 0 0 0,0 0 0 0 0,-1 0 0 0 0,1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0,0-1 0 0 0,-8 11 0 0 0,7-9 0 0 0,0 1 0 0 0,0-1 0 0 0,1 1 0 0 0,-1-1 0 0 0,0 1 0 0 0,1 0 0 0 0,-1-1 0 0 0,1 1 0 0 0,-1 0 0 0 0,1-1 0 0 0,0 1 0 0 0,0 0 0 0 0,0 0 0 0 0,0-1 0 0 0,0 1 0 0 0,0 0 0 0 0,1 3 0 0 0,5 2 0 0 0,-2-5 0 0 0,0 0 0 0 0,0 0 0 0 0,0-1 0 0 0,0 1 0 0 0,0-1 0 0 0,0 1 0 0 0,0-1 0 0 0,1-1 0 0 0,-1 1 0 0 0,1-1 0 0 0,-1 1 0 0 0,0-1 0 0 0,1-1 0 0 0,4 1 0 0 0,9-3 0 0 0,0 0 0 0 0,19-7 0 0 0,-12 4 0 0 0,-2-1 0 0 0,-15 5 0 0 0,1-1 0 0 0,13-1 0 0 0,-21 4 0 0 0,-1 0 0 0 0,0 0 0 0 0,1 0 0 0 0,-1 0 0 0 0,0 0 0 0 0,0 0 0 0 0,1 0 0 0 0,-1 0 0 0 0,0 0 0 0 0,1 0 0 0 0,-1 0 0 0 0,0 0 0 0 0,1 0 0 0 0,-1 0 0 0 0,0 0 0 0 0,1 0 0 0 0,-1 0 0 0 0,0 0 0 0 0,0 0 0 0 0,1 0 0 0 0,-1 1 0 0 0,0-1 0 0 0,0 0 0 0 0,1 0 0 0 0,-1 0 0 0 0,0 1 0 0 0,0-1 0 0 0,1 0 0 0 0,-1 0 0 0 0,0 1 0 0 0,0-1 0 0 0,0 0 0 0 0,1 0 0 0 0,-1 1 0 0 0,0-1 0 0 0,0 0 0 0 0,0 0 0 0 0,0 1 0 0 0,0-1 0 0 0,0 0 0 0 0,0 1 0 0 0,0-1 0 0 0,0 0 0 0 0,0 1 0 0 0,0-1 0 0 0,0 0 0 0 0,0 1 0 0 0,0-1 0 0 0,0 0 0 0 0,0 0 0 0 0,0 1 0 0 0,0-1 0 0 0,0 3 0 0 0,0 0 0 0 0,0-1 0 0 0,-1 1 0 0 0,1-1 0 0 0,-1 1 0 0 0,1-1 0 0 0,-1 1 0 0 0,0-1 0 0 0,0 1 0 0 0,0-1 0 0 0,-2 2 0 0 0,-17 27 0 0 0,9-16 0 0 0,-20 28 0 0 0,20-29 0 0 0,0 1 0 0 0,-9 17 0 0 0,1 6 0 0 0,15-32-133 0 0,3-5-563 0 0,1-1-258 0 0,0 0-56 0 0,0 0-81 0 0,0 0-286 0 0,2-3-126 0 0,9-10-29 0 0,2-2-4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3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21191 0 0,'0'0'464'0'0,"0"0"96"0"0,0 0 16 0 0,0 0 32 0 0,0 0-488 0 0,0 0-120 0 0,0 0 0 0 0,0 0 0 0 0,0 0 432 0 0,0 0 64 0 0,0-7 16 0 0,0 7 0 0 0,3-8-416 0 0,2 2-96 0 0,-2-2 0 0 0,3 2-6808 0 0,2-2-1384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3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173 239 11975 0 0,'23'-43'1032'0'0,"-16"31"-914"0"0,-1 0 1 0 0,0-1-1 0 0,7-20 1 0 0,-4 3 2851 0 0,1 0 0 0 0,17-34 0 0 0,-26 62-2458 0 0,-1 2-68 0 0,0 0-217 0 0,-1 2 161 0 0,-227 486 1217 0 0,214-457-1619 0 0,10-21 31 0 0,0-1 0 0 0,-1 1 1 0 0,-1-1-1 0 0,-7 11 0 0 0,37-37 1794 0 0,3-5-1734 0 0,47-51-1 0 0,-55 51-73 0 0,2 0 0 0 0,1 2 0 0 0,40-29 0 0 0,-62 49-3 0 0,0 0 0 0 0,1 0 0 0 0,-1-1 0 0 0,0 1 0 0 0,0 0 0 0 0,0 0 0 0 0,1-1 0 0 0,-1 1 0 0 0,0 0 0 0 0,0 0 0 0 0,1 0 0 0 0,-1 0 0 0 0,0 0 0 0 0,1-1 0 0 0,-1 1 0 0 0,0 0 0 0 0,0 0 0 0 0,1 0 0 0 0,-1 0 0 0 0,0 0 0 0 0,1 0 0 0 0,-1 0 0 0 0,0 0 0 0 0,1 0 0 0 0,-1 0 0 0 0,0 0 0 0 0,0 0 0 0 0,1 0 0 0 0,-1 0 0 0 0,0 1 0 0 0,1-1 0 0 0,-1 0 0 0 0,0 0 0 0 0,0 0 0 0 0,1 0 0 0 0,-1 0 0 0 0,0 1 0 0 0,0-1 0 0 0,1 0 0 0 0,-1 0 0 0 0,0 0 0 0 0,0 1 0 0 0,0-1 0 0 0,1 0 0 0 0,-1 0 0 0 0,0 1 0 0 0,0-1 0 0 0,0 0 0 0 0,0 1 0 0 0,0-1 0 0 0,1 0 0 0 0,-1 0 0 0 0,0 1 0 0 0,0-1 0 0 0,0 0 0 0 0,0 1 0 0 0,0-1 0 0 0,0 0 0 0 0,0 1 0 0 0,0-1 0 0 0,0 0 0 0 0,1 5 0 0 0,1 0 0 0 0,-1 1 0 0 0,0-1 0 0 0,-1 0 0 0 0,1 0 0 0 0,-1 0 0 0 0,0 1 0 0 0,-2 9 0 0 0,-1 3 0 0 0,-8 23 0 0 0,7-27 0 0 0,1 0 0 0 0,-4 24 0 0 0,7-37 0 0 0,0 0 0 0 0,0 0 0 0 0,0 0 0 0 0,0 0 0 0 0,0 0 0 0 0,0 0 0 0 0,-1-1 0 0 0,1 1 0 0 0,0 0 0 0 0,-1 0 0 0 0,1 0 0 0 0,-1-1 0 0 0,0 2 0 0 0,0 0 0 0 0,0 0 0 0 0,0 0 0 0 0,0 0 0 0 0,0 0 0 0 0,0 0 0 0 0,1 1 0 0 0,-1-1 0 0 0,0 4 0 0 0,0 2 0 0 0,0 0-133 0 0,1-7-563 0 0,0-1-258 0 0,0 0-56 0 0,0 0-149 0 0,0 0-573 0 0,0 0-253 0 0,3-2-51 0 0,14-8-11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3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60 15663 0 0,'0'0'719'0'0,"0"-2"-20"0"0,0-4-449 0 0,0 3 70 0 0,0 0 0 0 0,-1 1 0 0 0,1-1-1 0 0,0 0 1 0 0,-1 0 0 0 0,0 1 0 0 0,0-1-1 0 0,1 1 1 0 0,-2-1 0 0 0,1 0 0 0 0,-3-3-1 0 0,1 0 784 0 0,2 5-79 0 0,-11-6 1620 0 0,9 7-2583 0 0,1-1-1 0 0,0 1 0 0 0,-1 0 1 0 0,1 0-1 0 0,0 0 1 0 0,-1 0-1 0 0,1 0 1 0 0,0 0-1 0 0,-1 0 1 0 0,1 1-1 0 0,0-1 0 0 0,-1 1 1 0 0,1 0-1 0 0,-2 1 1 0 0,-32 16 692 0 0,32-16-737 0 0,-9 6-16 0 0,0 0 0 0 0,0 1 0 0 0,1 0 0 0 0,1 1 0 0 0,-1 1 0 0 0,2 0 0 0 0,-1 0 0 0 0,-12 19 0 0 0,-1 2 0 0 0,14-18 0 0 0,0-1 0 0 0,0 2 0 0 0,2-1 0 0 0,-10 22 0 0 0,15-26 0 0 0,3-1 0 0 0,1-7 0 0 0,3 7 0 0 0,-3-8 0 0 0,1 0 0 0 0,-1 0 0 0 0,1 0 0 0 0,-1 0 0 0 0,1 0 0 0 0,-1 0 0 0 0,1-1 0 0 0,0 1 0 0 0,2 0 0 0 0,1 0 0 0 0,0 0 0 0 0,0 0 0 0 0,-1-1 0 0 0,1 1 0 0 0,0-1 0 0 0,0 0 0 0 0,0-1 0 0 0,0 1 0 0 0,-1-1 0 0 0,1 0 0 0 0,0 0 0 0 0,0-1 0 0 0,-1 0 0 0 0,9-3 0 0 0,-1-2 0 0 0,0 0 0 0 0,0 0 0 0 0,20-18 0 0 0,-8 3 0 0 0,-2-1 0 0 0,0-2 0 0 0,26-38 0 0 0,-40 52 0 0 0,-3 8 0 0 0,-5 8 0 0 0,-3 7 0 0 0,-6 14 0 0 0,-12 54 0 0 0,20-75 0 0 0,0 0 0 0 0,1-1 0 0 0,0 1 0 0 0,0 8 0 0 0,2-4 0 0 0,4-3 0 0 0,-3-5 0 0 0,0-1 0 0 0,0 1 0 0 0,0-1 0 0 0,0 0 0 0 0,-1 0 0 0 0,1 0 0 0 0,0 0 0 0 0,0 0 0 0 0,0-1 0 0 0,-1 1 0 0 0,1-1 0 0 0,0 0 0 0 0,0 0 0 0 0,-1 0 0 0 0,6-3 0 0 0,1 0 0 0 0,-1-1 0 0 0,1 0 0 0 0,9-8 0 0 0,-8 4 0 0 0,0-1 0 0 0,0 0 0 0 0,-1 0 0 0 0,0-1 0 0 0,11-19 0 0 0,31-63 0 0 0,-60 113 0 0 0,4 3 0 0 0,3-17 0 0 0,0-1 0 0 0,1 0 0 0 0,0 1 0 0 0,0-1 0 0 0,0 1 0 0 0,1-1 0 0 0,0 1 0 0 0,0 0 0 0 0,2 10 0 0 0,2-8 0 0 0,4-1 0 0 0,1-3 0 0 0,-5-2 0 0 0,0 0 0 0 0,0 0 0 0 0,0 1 0 0 0,6 4 0 0 0,-2 0 0 0 0,-7-7 0 0 0,0 1 0 0 0,-1 0 0 0 0,1-1 0 0 0,0 1 0 0 0,-1 0 0 0 0,1 0 0 0 0,0 0 0 0 0,-1 0 0 0 0,1 0 0 0 0,-1 0 0 0 0,1 0 0 0 0,-1-1 0 0 0,1 2 0 0 0,-1-1 0 0 0,0 0 0 0 0,0 0 0 0 0,1 0 0 0 0,-1 0 0 0 0,0 0 0 0 0,0 0 0 0 0,0 2 0 0 0,0 0 0 0 0,0 1 0 0 0,-1 0 0 0 0,1 0 0 0 0,0 0 0 0 0,-1 0 0 0 0,0 0 0 0 0,0 0 0 0 0,0 0 0 0 0,-1 0 0 0 0,1 0 0 0 0,-1-1 0 0 0,0 1 0 0 0,0-1 0 0 0,0 1 0 0 0,-4 4 0 0 0,1-1 0 0 0,-2-1 0 0 0,2-1-201 0 0,5-5 115 0 0,0 1 1 0 0,-1-1 0 0 0,1 0-1 0 0,0 0 1 0 0,-1 0 0 0 0,1 0-1 0 0,-1 0 1 0 0,1 1 0 0 0,0-1-1 0 0,-1 0 1 0 0,1 0 0 0 0,0 0-1 0 0,-1 0 1 0 0,1 0 0 0 0,-1 0 0 0 0,1 0-1 0 0,0 0 1 0 0,-1 0 0 0 0,1-1-1 0 0,0 1 1 0 0,-1 0 0 0 0,1 0-1 0 0,0 0 1 0 0,-1 0 0 0 0,-1-1-269 0 0,-15-6-1161 0 0,6-2-18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3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13823 0 0,'0'0'315'0'0,"0"0"45"0"0,1-1 21 0 0,8-5-187 0 0,-8 6-182 0 0,0-1 1 0 0,1 0-1 0 0,-1 1 1 0 0,0-1-1 0 0,0 0 1 0 0,0 0-1 0 0,0 1 1 0 0,0-1-1 0 0,0 0 1 0 0,-1 0-1 0 0,1 0 1 0 0,0 0-1 0 0,0 0 1 0 0,-1 0-1 0 0,1-1 1 0 0,-1 1-1 0 0,1 0 1 0 0,-1 0-1 0 0,1 0 1 0 0,0-3-1 0 0,0 0 301 0 0,1-1-1 0 0,1 1 0 0 0,-1 0 1 0 0,1 0-1 0 0,-1 0 1 0 0,1 0-1 0 0,0 0 0 0 0,6-5 1 0 0,3-6 739 0 0,82-115 5144 0 0,-83 114-6067 0 0,9-13 834 0 0,24-42 0 0 0,-71 120-822 0 0,-24 48-117 0 0,39-71-24 0 0,-11 28 0 0 0,21-49 0 0 0,1 1 0 0 0,-1 0 0 0 0,1 1 0 0 0,0-1 0 0 0,0 0 0 0 0,1 0 0 0 0,0 7 0 0 0,2-3 0 0 0,3-2 0 0 0,-4-7 0 0 0,1 0 0 0 0,-1-1 0 0 0,1 1 0 0 0,-1-1 0 0 0,1 1 0 0 0,-1-1 0 0 0,1 0 0 0 0,-1 0 0 0 0,1 0 0 0 0,0 0 0 0 0,-1 0 0 0 0,1 0 0 0 0,-1 0 0 0 0,1 0 0 0 0,-1 0 0 0 0,3-1 0 0 0,25-8 0 0 0,-28 8 0 0 0,12-4 0 0 0,0-1 0 0 0,-1 0 0 0 0,0-1 0 0 0,-1-1 0 0 0,1 0 0 0 0,-2 0 0 0 0,19-18 0 0 0,60-79 0 0 0,-64 73 0 0 0,-19 24 0 0 0,-1 0 0 0 0,1 0 0 0 0,-2 0 0 0 0,7-14 0 0 0,-9 14 0 0 0,-6 7 0 0 0,-3 6 0 0 0,6-5 0 0 0,-5 7 0 0 0,0-1 0 0 0,1 0 0 0 0,0 0 0 0 0,0 0 0 0 0,0 1 0 0 0,1 0 0 0 0,0 0 0 0 0,0 0 0 0 0,-2 8 0 0 0,0 2 0 0 0,1-3 0 0 0,1-1 0 0 0,0 1 0 0 0,1 0 0 0 0,1 0 0 0 0,-2 19 0 0 0,0-3-64 0 0,4-28-273 0 0,5 7-646 0 0,-5-9 978 0 0,8 8-1261 0 0,2-4-3523 0 0,0-1-2719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4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284 293 21191 0 0,'0'0'480'0'0,"0"0"67"0"0,0-1-467 0 0,0 1 0 0 0,0-1 0 0 0,0 0 0 0 0,-1 1 0 0 0,1-1 0 0 0,0 0 0 0 0,0 1 0 0 0,-1-1 1 0 0,1 1-1 0 0,-1-1 0 0 0,1 1 0 0 0,0-1 0 0 0,-1 1 0 0 0,1-1 0 0 0,-2 1 0 0 0,-1-2-36 0 0,0 0 0 0 0,-1 1 0 0 0,1-1 0 0 0,-1 1 0 0 0,1 0 0 0 0,-1 0 0 0 0,0 0 0 0 0,1 1 0 0 0,-1-1 0 0 0,0 1 0 0 0,1 0 0 0 0,-1 0 0 0 0,0 0 0 0 0,-3 1 0 0 0,1 1 113 0 0,0-1 0 0 0,1 1 0 0 0,0 0 0 0 0,-1 0 0 0 0,1 1 0 0 0,0-1 0 0 0,0 1 0 0 0,-6 5 0 0 0,-3 4 252 0 0,0 0-1 0 0,1 1 1 0 0,0 1-1 0 0,-16 22 1 0 0,-22 37-409 0 0,46-64 0 0 0,0 0 0 0 0,0 1 0 0 0,1-1 0 0 0,0 1 0 0 0,1 0 0 0 0,-3 15 0 0 0,6-25 0 0 0,0 1 0 0 0,0 0 0 0 0,-1 0 0 0 0,1-1 0 0 0,0 1 0 0 0,0 0 0 0 0,0 0 0 0 0,0-1 0 0 0,1 1 0 0 0,-1 0 0 0 0,0 0 0 0 0,0-1 0 0 0,0 1 0 0 0,0 0 0 0 0,1 0 0 0 0,4 2 0 0 0,-4-3 0 0 0,2 2 0 0 0,-1-1 0 0 0,1 0 0 0 0,0 0 0 0 0,0 0 0 0 0,0 0 0 0 0,0 0 0 0 0,0 0 0 0 0,0-1 0 0 0,0 0 0 0 0,0 1 0 0 0,0-1 0 0 0,0 0 0 0 0,3-1 0 0 0,0 0 0 0 0,-1 0 0 0 0,0 0 0 0 0,0-1 0 0 0,1 0 0 0 0,-1 0 0 0 0,8-5 0 0 0,0-1 0 0 0,-1-1 0 0 0,0 0 0 0 0,-1 0 0 0 0,15-17 0 0 0,-7 4 0 0 0,-1 0 0 0 0,-1-2 0 0 0,18-32 0 0 0,-60 96 0 0 0,17-25 0 0 0,0 1 0 0 0,-5 16 0 0 0,11-24 0 0 0,0-1 0 0 0,0 0 0 0 0,0 0 0 0 0,1 1 0 0 0,0-1 0 0 0,1 0 0 0 0,0 11 0 0 0,-1-18 0 0 0,1 0 0 0 0,0 1 0 0 0,0-1 0 0 0,0 1 0 0 0,0-1 0 0 0,0 1 0 0 0,0-1 0 0 0,1 1 0 0 0,-1-1 0 0 0,0 0 0 0 0,0 1 0 0 0,0-1 0 0 0,0 1 0 0 0,0-1 0 0 0,1 1 0 0 0,-1-1 0 0 0,0 0 0 0 0,0 1 0 0 0,0-1 0 0 0,1 0 0 0 0,-1 1 0 0 0,0-1 0 0 0,1 0 0 0 0,-1 1 0 0 0,0-1 0 0 0,1 0 0 0 0,-1 0 0 0 0,1 1 0 0 0,-1-1 0 0 0,0 0 0 0 0,1 0 0 0 0,-1 0 0 0 0,1 1 0 0 0,-1-1 0 0 0,0 0 0 0 0,1 0 0 0 0,-1 0 0 0 0,1 0 0 0 0,-1 0 0 0 0,1 0 0 0 0,0 0 0 0 0,2 1 0 0 0,0-1 0 0 0,1 1 0 0 0,-1-1 0 0 0,1 0 0 0 0,-1 0 0 0 0,0 0 0 0 0,1 0 0 0 0,-1-1 0 0 0,0 1 0 0 0,1-1 0 0 0,3-1 0 0 0,37-16 0 0 0,-32 13 0 0 0,9-5 0 0 0,0-1 0 0 0,-1-1 0 0 0,-1 0 0 0 0,0-2 0 0 0,0 0 0 0 0,-2-1 0 0 0,1-1 0 0 0,14-18 0 0 0,-11 11 0 0 0,-7 8 0 0 0,16-22 0 0 0,-27 31 0 0 0,-7 6 0 0 0,-6 6 0 0 0,1 1 0 0 0,1 1 0 0 0,0-1 0 0 0,0 2 0 0 0,1-1 0 0 0,0 1 0 0 0,-6 9 0 0 0,-31 60 0 0 0,41-73 0 0 0,-3 8 0 0 0,0 0 0 0 0,-6 19 0 0 0,11-29 0 0 0,0 0 0 0 0,0 0 0 0 0,1 1 0 0 0,-1-1 0 0 0,1 0 0 0 0,0 1 0 0 0,0-1 0 0 0,0 0 0 0 0,0 1 0 0 0,0-1 0 0 0,1 0 0 0 0,0 1 0 0 0,-1-1 0 0 0,1 0 0 0 0,3 6 0 0 0,3-3 0 0 0,-4-5 0 0 0,0 0 0 0 0,1 0 0 0 0,-1-1 0 0 0,0 0 0 0 0,1 1 0 0 0,-1-1 0 0 0,0 0 0 0 0,1-1 0 0 0,-1 1 0 0 0,0 0 0 0 0,1-1 0 0 0,-1 0 0 0 0,0 0 0 0 0,5-2 0 0 0,8-3 0 0 0,23-15 0 0 0,-27 15 0 0 0,-1-1 0 0 0,0 0 0 0 0,0-1 0 0 0,-1 0 0 0 0,-1-1 0 0 0,1 0 0 0 0,-1 0 0 0 0,-1-1 0 0 0,0 0 0 0 0,12-19 0 0 0,2-9 0 0 0,25-59 0 0 0,-42 84 0 0 0,6-12 0 0 0,-22 47 0 0 0,8-18 0 0 0,0 1 0 0 0,1-1 0 0 0,-1 1 0 0 0,1 0 0 0 0,0 0 0 0 0,0 0 0 0 0,1 0 0 0 0,-1 0 0 0 0,1 0 0 0 0,0 0 0 0 0,1 0 0 0 0,-1 9 0 0 0,1-12-3 0 0,0-1 0 0 0,0 1 0 0 0,1-1-1 0 0,-1 1 1 0 0,0-1 0 0 0,1 1 0 0 0,-1-1 0 0 0,1 1 0 0 0,0-1-1 0 0,-1 1 1 0 0,1-1 0 0 0,0 0 0 0 0,0 1 0 0 0,0-1 0 0 0,0 0 0 0 0,0 0-1 0 0,0 0 1 0 0,0 0 0 0 0,0 0 0 0 0,1 0 0 0 0,-1 0 0 0 0,0 0-1 0 0,1 0 1 0 0,-1 0 0 0 0,0-1 0 0 0,1 1 0 0 0,-1-1 0 0 0,2 1-1 0 0,1 0-30 0 0,0-1 0 0 0,-1 0-1 0 0,1 0 1 0 0,-1 0-1 0 0,1 0 1 0 0,-1 0 0 0 0,1-1-1 0 0,4-1 1 0 0,8-3-211 0 0,0-1 0 0 0,-1 0 1 0 0,1-1-1 0 0,24-17 0 0 0,13-5-122 0 0,-29 16 367 0 0,-1 0 0 0 0,0-2 0 0 0,-1 0 0 0 0,-1-2 0 0 0,0 0 0 0 0,-1-1 0 0 0,22-27 0 0 0,-28 26 0 0 0,-1 0 0 0 0,17-32 0 0 0,-15 23 0 0 0,-14 25 70 0 0,1 1 0 0 0,-1 0-1 0 0,0 0 1 0 0,0-1 0 0 0,-1 1 0 0 0,1-1 0 0 0,-1 1-1 0 0,1 0 1 0 0,-1-1 0 0 0,1 1 0 0 0,-1-5-1 0 0,0 6-43 0 0,-1 1 0 0 0,1-1 0 0 0,0 1-1 0 0,0-1 1 0 0,0 1 0 0 0,0-1 0 0 0,0 1 0 0 0,-1-1-1 0 0,1 1 1 0 0,0-1 0 0 0,0 1 0 0 0,-1 0-1 0 0,1-1 1 0 0,0 1 0 0 0,-1-1 0 0 0,1 1-1 0 0,0 0 1 0 0,-1-1 0 0 0,1 1 0 0 0,-1 0 0 0 0,1 0-1 0 0,0-1 1 0 0,-2 1 0 0 0,1 0-1 0 0,0-1-1 0 0,0 1 1 0 0,0 0 0 0 0,0 0-1 0 0,0 0 1 0 0,-1 0 0 0 0,1 0 0 0 0,0 1-1 0 0,0-1 1 0 0,0 0 0 0 0,0 0 0 0 0,0 1-1 0 0,-1-1 1 0 0,0 2 0 0 0,-6 1-3 0 0,0 2-1 0 0,0-1 1 0 0,1 1 0 0 0,0 1 0 0 0,0-1-1 0 0,-8 9 1 0 0,-36 43-8 0 0,40-43-15 0 0,-23 28 1 0 0,2 2 0 0 0,-33 59 0 0 0,-37 103 0 0 0,102-205 0 0 0,-6 12 0 0 0,0 0 0 0 0,-6 24 0 0 0,12-37 0 0 0,0 0 0 0 0,0 1 0 0 0,0-1 0 0 0,0 0 0 0 0,0 1 0 0 0,0-1 0 0 0,0 1 0 0 0,0-1 0 0 0,0 0 0 0 0,0 1 0 0 0,0-1 0 0 0,0 0 0 0 0,0 1 0 0 0,0-1 0 0 0,0 1 0 0 0,0-1 0 0 0,0 0 0 0 0,0 1 0 0 0,1-1 0 0 0,-1 0 0 0 0,0 1 0 0 0,0-1 0 0 0,0 0 0 0 0,0 1 0 0 0,1-1 0 0 0,-1 0 0 0 0,0 0 0 0 0,1 1 0 0 0,-1-1 0 0 0,0 0 0 0 0,0 0 0 0 0,1 1 0 0 0,-1-1 0 0 0,0 0 0 0 0,1 0 0 0 0,-1 0 0 0 0,0 0 0 0 0,1 1 0 0 0,-1-1 0 0 0,0 0 0 0 0,1 0 0 0 0,-1 0 0 0 0,1 0 0 0 0,-1 0 0 0 0,0 0 0 0 0,1 0 0 0 0,-1 0 0 0 0,0 0 0 0 0,1 0 0 0 0,-1 0 0 0 0,1 0 0 0 0,-1 0 0 0 0,0-1 0 0 0,1 1 0 0 0,-1 0 0 0 0,0 0 0 0 0,1 0 0 0 0,-1 0 0 0 0,0-1 0 0 0,1 1 0 0 0,-1 0 0 0 0,1-1 0 0 0,8-4 0 0 0,1-1 0 0 0,-1 1 0 0 0,0-2 0 0 0,-1 0 0 0 0,0 0 0 0 0,0 0 0 0 0,14-17 0 0 0,5-4 0 0 0,0 1 0 0 0,-7 6 0 0 0,1 1 0 0 0,2 1 0 0 0,0 0 0 0 0,44-26 0 0 0,-55 40 0 0 0,-12 5 0 0 0,1 0 0 0 0,-1 0 0 0 0,0 0 0 0 0,0 0 0 0 0,0-1 0 0 0,1 1 0 0 0,-1 0 0 0 0,0 0 0 0 0,0 0 0 0 0,1 0 0 0 0,-1 0 0 0 0,0 0 0 0 0,0 0 0 0 0,1 0 0 0 0,-1 0 0 0 0,0 0 0 0 0,0 0 0 0 0,1 0 0 0 0,-1 0 0 0 0,0 0 0 0 0,0 0 0 0 0,1 1 0 0 0,-1-1 0 0 0,0 0 0 0 0,0 0 0 0 0,1 0 0 0 0,-1 0 0 0 0,0 0 0 0 0,0 0 0 0 0,0 1 0 0 0,1-1 0 0 0,-1 0 0 0 0,0 0 0 0 0,0 0 0 0 0,0 1 0 0 0,0-1 0 0 0,0 0 0 0 0,1 0 0 0 0,-1 0 0 0 0,0 1 0 0 0,0-1 0 0 0,0 0 0 0 0,0 0 0 0 0,0 1 0 0 0,0-1 0 0 0,0 0 0 0 0,0 0 0 0 0,0 1 0 0 0,0-1 0 0 0,0 0 0 0 0,0 0 0 0 0,0 1 0 0 0,0-1 0 0 0,0 0 0 0 0,0 0 0 0 0,0 1 0 0 0,0-1 0 0 0,0 0 0 0 0,0 0 0 0 0,0 1 0 0 0,-1-1 0 0 0,1 0 0 0 0,0 0 0 0 0,0 0 0 0 0,0 1 0 0 0,0-1 0 0 0,-1 0 0 0 0,1 0 0 0 0,-8 26 0 0 0,-12 25 0 0 0,-7 23 0 0 0,25-71 0 0 0,2 1 0 0 0,-1-1 0 0 0,0 1 0 0 0,1-1 0 0 0,-1 1 0 0 0,1-1 0 0 0,0 1 0 0 0,0 0 0 0 0,0-1 0 0 0,2 6 0 0 0,-2-8 0 0 0,1 1 0 0 0,-1-1 0 0 0,1 1 0 0 0,0-1 0 0 0,0 0 0 0 0,0 1 0 0 0,0-1 0 0 0,0 0 0 0 0,0 0 0 0 0,0 0 0 0 0,0 1 0 0 0,0-1 0 0 0,1 0 0 0 0,-1-1 0 0 0,0 1 0 0 0,1 0 0 0 0,-1 0 0 0 0,0 0 0 0 0,1-1 0 0 0,-1 1 0 0 0,1-1 0 0 0,0 1 0 0 0,-1-1 0 0 0,3 1 0 0 0,2-1 0 0 0,0 1 0 0 0,0-1 0 0 0,0 0 0 0 0,-1 0 0 0 0,1-1 0 0 0,0 1 0 0 0,11-4 0 0 0,40-15 0 0 0,-45 15 0 0 0,7-4 0 0 0,0-1 0 0 0,-1-1 0 0 0,0 0 0 0 0,0-2 0 0 0,-1 0 0 0 0,-1 0 0 0 0,0-2 0 0 0,25-27 0 0 0,-29 27 233 0 0,-1-1-1 0 0,0 0 1 0 0,10-20 0 0 0,-20 34-211 0 0,-1 1 0 0 0,1-1 0 0 0,-1 1 0 0 0,0-1 0 0 0,1 0 0 0 0,-1 1 0 0 0,0-1 0 0 0,1 1 0 0 0,-1-1 1 0 0,0 1-1 0 0,0-1 0 0 0,0 0 0 0 0,0 1 0 0 0,1-1 0 0 0,-1 0 0 0 0,0 1 0 0 0,0-1 0 0 0,0 0 0 0 0,0 1 0 0 0,0-1 1 0 0,-1 1-1 0 0,1-1 0 0 0,0 0 0 0 0,0 1 0 0 0,0-1 0 0 0,0 0 0 0 0,-1 1 0 0 0,1-1 0 0 0,0 1 0 0 0,-1-2 0 0 0,0 2-1 0 0,0 0 0 0 0,0 0-1 0 0,0-1 1 0 0,0 1-1 0 0,0 0 1 0 0,0 0 0 0 0,0 0-1 0 0,-1 0 1 0 0,1 0-1 0 0,0 1 1 0 0,0-1 0 0 0,0 0-1 0 0,0 0 1 0 0,0 1-1 0 0,0-1 1 0 0,0 1 0 0 0,0-1-1 0 0,1 1 1 0 0,-1-1-1 0 0,-1 1 1 0 0,-7 6-21 0 0,0 0 0 0 0,0 0 0 0 0,1 0 0 0 0,0 1 0 0 0,1 0 0 0 0,0 1 0 0 0,-9 13 0 0 0,2-3 0 0 0,7-11 0 0 0,-2 2 0 0 0,1 1 0 0 0,0-1 0 0 0,1 1 0 0 0,0 1 0 0 0,1-1 0 0 0,-9 24 0 0 0,13-14 0 0 0,2-20 0 0 0,0-1 0 0 0,0 1 0 0 0,-1 0 0 0 0,1-1 0 0 0,0 1 0 0 0,1 0 0 0 0,-1 0 0 0 0,0-1 0 0 0,0 1 0 0 0,0 0 0 0 0,0-1 0 0 0,0 1 0 0 0,1 0 0 0 0,-1-1 0 0 0,0 1 0 0 0,1 0 0 0 0,-1-1 0 0 0,0 1 0 0 0,1-1 0 0 0,-1 1 0 0 0,1 0 0 0 0,-1-1 0 0 0,1 1 0 0 0,-1-1 0 0 0,1 0 0 0 0,-1 1 0 0 0,1-1 0 0 0,0 1 0 0 0,-1-1 0 0 0,1 0 0 0 0,-1 1 0 0 0,1-1 0 0 0,0 0 0 0 0,-1 0 0 0 0,1 1 0 0 0,0-1 0 0 0,0 0 0 0 0,1 0 0 0 0,0 0 0 0 0,3 1 0 0 0,1 0 0 0 0,0-1 0 0 0,0 0 0 0 0,0 0 0 0 0,0-1 0 0 0,0 1 0 0 0,-1-1 0 0 0,1-1 0 0 0,0 1 0 0 0,-1-1 0 0 0,1 0 0 0 0,8-4 0 0 0,7-4 0 0 0,33-23 0 0 0,-50 30 0 0 0,27-19 0 0 0,44-42 0 0 0,-46 37 0 0 0,44-29 0 0 0,-73 56 0 0 0,0-1 0 0 0,0 1 0 0 0,0 0 0 0 0,0 0 0 0 0,1 0 0 0 0,-1 0 0 0 0,0-1 0 0 0,0 1 0 0 0,0 0 0 0 0,0 0 0 0 0,0 0 0 0 0,1 0 0 0 0,-1 0 0 0 0,0 0 0 0 0,0 0 0 0 0,0-1 0 0 0,0 1 0 0 0,1 0 0 0 0,-1 0 0 0 0,0 0 0 0 0,0 0 0 0 0,0 0 0 0 0,1 0 0 0 0,-1 0 0 0 0,0 0 0 0 0,0 0 0 0 0,0 0 0 0 0,1 0 0 0 0,-1 0 0 0 0,0 0 0 0 0,0 0 0 0 0,0 0 0 0 0,1 0 0 0 0,-1 0 0 0 0,0 1 0 0 0,0-1 0 0 0,0 0 0 0 0,0 0 0 0 0,1 0 0 0 0,-1 0 0 0 0,0 0 0 0 0,0 0 0 0 0,0 0 0 0 0,0 1 0 0 0,0-1 0 0 0,1 0 0 0 0,-1 0 0 0 0,0 0 0 0 0,0 0 0 0 0,0 1 0 0 0,0-1 0 0 0,0 0 0 0 0,0 0 0 0 0,0 0 0 0 0,0 0 0 0 0,0 1 0 0 0,0-1 0 0 0,0 0 0 0 0,0 0 0 0 0,0 0 0 0 0,0 1 0 0 0,0-1 0 0 0,0 0 0 0 0,0 0 0 0 0,0 1 0 0 0,-1 10 0 0 0,1-11 0 0 0,-4 12 0 0 0,-1 1 0 0 0,-6 13 0 0 0,5-14 0 0 0,1 1 0 0 0,-4 14 0 0 0,1-9 0 0 0,8-18 0 0 0,0 0 0 0 0,0 0 0 0 0,0 1 0 0 0,0-1 0 0 0,0 0 0 0 0,0 1 0 0 0,0-1 0 0 0,0 0 0 0 0,0 1 0 0 0,0-1 0 0 0,0 0 0 0 0,0 0 0 0 0,0 1 0 0 0,0-1 0 0 0,0 0 0 0 0,0 1 0 0 0,0-1 0 0 0,0 0 0 0 0,0 1 0 0 0,0-1 0 0 0,1 0 0 0 0,-1 0 0 0 0,0 1 0 0 0,0-1 0 0 0,0 0 0 0 0,0 0 0 0 0,1 1 0 0 0,-1-1 0 0 0,0 0 0 0 0,0 0 0 0 0,1 0 0 0 0,-1 1 0 0 0,0-1 0 0 0,0 0 0 0 0,1 0 0 0 0,-1 0 0 0 0,0 0 0 0 0,0 0 0 0 0,1 0 0 0 0,-1 0 0 0 0,0 1 0 0 0,1-1 0 0 0,-1 0 0 0 0,0 0 0 0 0,1 0 0 0 0,-1 0 0 0 0,0 0 0 0 0,0 0 0 0 0,1 0 0 0 0,-1-1 0 0 0,0 1 0 0 0,1 0 0 0 0,-1 0 0 0 0,0 0 0 0 0,1 0 0 0 0,3 0 0 0 0,1 0 0 0 0,0-1 0 0 0,-1 1 0 0 0,1-1 0 0 0,-1 0 0 0 0,1 0 0 0 0,-1-1 0 0 0,6-1 0 0 0,34-20 0 0 0,-8 4 0 0 0,12-2 0 0 0,129-61 0 0 0,-164 78 0 0 0,-4 5 0 0 0,-8 0 0 0 0,0 0 0 0 0,0 0 0 0 0,0 0 0 0 0,-1 0 0 0 0,1 1 0 0 0,0-1 0 0 0,-1 0 0 0 0,1 1 0 0 0,-1-1 0 0 0,1 0 0 0 0,-1 1 0 0 0,0-1 0 0 0,1 1 0 0 0,-1-1 0 0 0,0 1 0 0 0,0-1 0 0 0,0 1 0 0 0,0-1 0 0 0,0 0 0 0 0,-1 1 0 0 0,1 1 0 0 0,-1 4 0 0 0,-1-1 0 0 0,1 1 0 0 0,-4 8 0 0 0,-3 2-7 0 0,-1 0 0 0 0,0-1 0 0 0,-1-1 0 0 0,-1 0 0 0 0,-16 19 0 0 0,19-25-15 0 0,7-7-315 0 0,1-2-138 0 0,0 0-33 0 0,0 0-140 0 0,0 0-572 0 0,13-4-3108 0 0,-2 0-3860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3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23039 0 0,'0'0'528'0'0,"0"0"69"0"0,0 0 38 0 0,0 0-80 0 0,4-7-270 0 0,20-40 2107 0 0,-23 46-1880 0 0,3-7 443 0 0,0 0-806 0 0,-1 1-402 0 0,-3 6-1151 0 0,2-2-511 0 0,4-6-108 0 0,-4 6-22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4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52 19351 0 0,'0'0'439'0'0,"-2"-14"1225"0"0,0 12-1473 0 0,1-1 0 0 0,-1 1 0 0 0,0 0 0 0 0,0 0 0 0 0,0 0 0 0 0,0 0 1 0 0,0 0-1 0 0,0 0 0 0 0,-1 0 0 0 0,1 1 0 0 0,-1-1 0 0 0,1 1 0 0 0,-1 0 0 0 0,-3-2 0 0 0,3 2 33 0 0,-1-1-1 0 0,1 1 0 0 0,-1 0 0 0 0,1 0 0 0 0,-1 0 0 0 0,0 0 0 0 0,1 1 0 0 0,-1 0 0 0 0,0-1 0 0 0,1 1 0 0 0,-1 1 0 0 0,0-1 0 0 0,-7 2 0 0 0,-7 2-203 0 0,0 1 1 0 0,1 1-1 0 0,-1 0 1 0 0,1 2-1 0 0,1 0 0 0 0,-1 0 1 0 0,-19 15-1 0 0,10-4-18 0 0,1 1 1 0 0,0 0-1 0 0,-29 34 0 0 0,46-45 257 0 0,0 0 1 0 0,0 0-1 0 0,1 0 0 0 0,0 1 0 0 0,1 0 0 0 0,-7 16 1 0 0,12-25-462 0 0,1-1-248 0 0,8 8-492 0 0,-5-7 942 0 0,-1 0-1 0 0,1 0 1 0 0,-1 0-1 0 0,1 0 1 0 0,-1 0-1 0 0,1 0 1 0 0,-1-1-1 0 0,1 1 1 0 0,0-1-1 0 0,-1 0 1 0 0,1 0-1 0 0,0 0 1 0 0,-1 0-1 0 0,1 0 1 0 0,0-1-1 0 0,3 0 1 0 0,7-2 364 0 0,-1-1 1 0 0,13-5-1 0 0,-21 8-230 0 0,72-35-759 0 0,-9 4-134 0 0,-59 29 759 0 0,-3 0 0 0 0,0 1 0 0 0,0 0 0 0 0,1 0 0 0 0,-1 1 0 0 0,0-1 0 0 0,1 1 0 0 0,-1 0 0 0 0,9 0 0 0 0,-14 1 3 0 0,1 0 1 0 0,-1 0-1 0 0,1 0 0 0 0,-1 0 0 0 0,1 0 1 0 0,-1 1-1 0 0,1-1 0 0 0,-1 0 0 0 0,1 0 0 0 0,-1 0 1 0 0,1 0-1 0 0,-1 1 0 0 0,1-1 0 0 0,-1 0 1 0 0,1 0-1 0 0,-1 1 0 0 0,1-1 0 0 0,-1 0 1 0 0,0 1-1 0 0,1-1 0 0 0,-1 0 0 0 0,1 2 1 0 0,-1 3 245 0 0,0-4-172 0 0,0 4-14 0 0,0 0 0 0 0,-1 0 0 0 0,1 0 0 0 0,-1 0 0 0 0,-1 0 0 0 0,1 0 0 0 0,0 0 0 0 0,-1 0 0 0 0,0 0 0 0 0,0-1 0 0 0,-4 6 0 0 0,-4 7 321 0 0,-20 24 0 0 0,18-25-317 0 0,-176 251-67 0 0,184-260-32 0 0,-4 7-418 0 0,-1-2-1 0 0,-20 24 0 0 0,28-35-129 0 0,1-1-285 0 0,1-2 485 0 0,-1 0 1 0 0,0 0 0 0 0,1-1-1 0 0,-1 1 1 0 0,1 0 0 0 0,0 0-1 0 0,0 0 1 0 0,0 0 0 0 0,0 0-1 0 0,2-4 1 0 0,18-19-2280 0 0,-13 15 919 0 0,9-10-5083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4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195 335 19351 0 0,'0'0'439'0'0,"0"0"62"0"0,0 0 33 0 0,0 0-65 0 0,-2 1-309 0 0,-41 44 981 0 0,-22 28 2747 0 0,52-56-3613 0 0,0 2-1 0 0,1-1 0 0 0,-11 25 1 0 0,15-29-241 0 0,-7 14-6239 0 0,18-33-1646 0 0</inkml:trace>
  <inkml:trace contextRef="#ctx0" brushRef="#br0" timeOffset="1">298 0 11975 0 0,'0'0'256'0'0,"0"0"64"0"0,0 0 0 0 0,0 8 32 0 0,-1 0-288 0 0,-1 0-64 0 0,-6 13 0 0 0,6-5 0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4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7 19351 0 0,'0'0'439'0'0,"0"0"62"0"0,0 0 33 0 0,0 0-65 0 0,-8-1-292 0 0,2-1 112 0 0,0 1 1 0 0,0 0-1 0 0,1 0 0 0 0,-1 1 0 0 0,0 0 0 0 0,0 0 0 0 0,0 0 1 0 0,0 1-1 0 0,-6 1 0 0 0,1 1 238 0 0,1 1 0 0 0,0 0 1 0 0,0 0-1 0 0,-11 7 0 0 0,-28 14-185 0 0,16-8 379 0 0,-48 31-1 0 0,72-41-632 0 0,0 0 0 0 0,0 0 0 0 0,1 1 1 0 0,0 0-1 0 0,0 0 0 0 0,0 1 0 0 0,2 0 0 0 0,-1 1 0 0 0,-6 12 0 0 0,12-21-88 0 0,1 0 0 0 0,0-1 0 0 0,0 1 0 0 0,0-1 0 0 0,-1 1 0 0 0,1-1 0 0 0,0 1 0 0 0,0-1 0 0 0,0 1 0 0 0,0 0 0 0 0,0-1 0 0 0,0 1 0 0 0,0-1 0 0 0,0 1 0 0 0,0-1 0 0 0,1 1 0 0 0,-1 0 0 0 0,0-1 0 0 0,0 1 0 0 0,0-1 0 0 0,1 1 0 0 0,-1-1 0 0 0,0 1 0 0 0,1-1 0 0 0,-1 1 0 0 0,0-1 0 0 0,1 0 0 0 0,-1 1 0 0 0,0-1 0 0 0,1 1 0 0 0,-1-1 0 0 0,1 0 0 0 0,-1 1 0 0 0,1-1 0 0 0,-1 0 0 0 0,1 0 0 0 0,-1 1 0 0 0,1-1 0 0 0,-1 0 0 0 0,1 0 0 0 0,0 0 0 0 0,-1 1 0 0 0,1-1 0 0 0,-1 0 0 0 0,1 0 0 0 0,-1 0 0 0 0,1 0 0 0 0,0 0 0 0 0,0 0 0 0 0,6 0 0 0 0,0-1 0 0 0,0 1 0 0 0,0-1 0 0 0,0 0 0 0 0,0-1 0 0 0,0 0 0 0 0,0 0 0 0 0,11-5 0 0 0,-9 4 0 0 0,90-42 0 0 0,-49 21 0 0 0,-37 18 0 0 0,-1 1 0 0 0,1 1 0 0 0,16-4 0 0 0,-28 8 0 0 0,-1-1 0 0 0,1 1 0 0 0,0 0 0 0 0,-1 0 0 0 0,1 0 0 0 0,0 0 0 0 0,0 0 0 0 0,-1 0 0 0 0,1 0 0 0 0,0 0 0 0 0,-1 0 0 0 0,1 0 0 0 0,0 0 0 0 0,-1 0 0 0 0,1 1 0 0 0,0-1 0 0 0,-1 0 0 0 0,1 0 0 0 0,0 1 0 0 0,1 4 0 0 0,-2-5 0 0 0,0 2 0 0 0,1 1 0 0 0,-1-1 0 0 0,0 0 0 0 0,0 0 0 0 0,0 1 0 0 0,0-1 0 0 0,0 0 0 0 0,0 0 0 0 0,0 1 0 0 0,-1-1 0 0 0,1 0 0 0 0,-1 0 0 0 0,0 0 0 0 0,0 0 0 0 0,0 0 0 0 0,-1 3 0 0 0,-21 30 0 0 0,23-35 0 0 0,-101 143 0 0 0,4-6-88 0 0,-4 5-225 0 0,90-125-226 0 0,9-13 294 0 0,-1-1 1 0 0,1 1-1 0 0,-1-1 0 0 0,1 1 1 0 0,-7 5-1 0 0,8-9-267 0 0,1 0 0 0 0,0 0-68 0 0,0 0-285 0 0,0-1-126 0 0,-1-4 498 0 0,1 1-1 0 0,0 0 1 0 0,1 0-1 0 0,-1 0 1 0 0,1-1-1 0 0,0 1 0 0 0,0 0 1 0 0,0 0-1 0 0,2-4 1 0 0,17-36-3659 0 0,-16 37 3898 0 0,17-32-2305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4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21191 0 0,'0'0'480'0'0,"0"0"67"0"0,0 0 31 0 0,-1 2-56 0 0,-4 14-309 0 0,-1 0 0 0 0,-12 23 0 0 0,-4 9 789 0 0,-57 149 1638 0 0,21-50-2704 0 0,41-111 401 0 0,-1-1 0 0 0,-23 33 0 0 0,-1-14 780 0 0,147-151-1117 0 0,-48 40 0 0 0,2 2 0 0 0,75-53 0 0 0,-125 104 0 0 0,-6 7 0 0 0,-5 4 0 0 0,-1 7 0 0 0,-1 0 0 0 0,0 0 0 0 0,-2-1 0 0 0,-6 14 0 0 0,7-18 0 0 0,1 1 0 0 0,0-1 0 0 0,0 1 0 0 0,1 0 0 0 0,0 0 0 0 0,0 0 0 0 0,2 1 0 0 0,-1-1 0 0 0,0 16 0 0 0,2-24 0 0 0,1 0 0 0 0,-1 1 0 0 0,0-1 0 0 0,1 0 0 0 0,-1 0 0 0 0,1 0 0 0 0,0 0 0 0 0,-1 0 0 0 0,1 0 0 0 0,0 0 0 0 0,0-1 0 0 0,1 1 0 0 0,-1 0 0 0 0,0 0 0 0 0,0-1 0 0 0,1 1 0 0 0,2 2 0 0 0,-1-2 0 0 0,0 0 0 0 0,0 0 0 0 0,1-1 0 0 0,-1 1 0 0 0,0-1 0 0 0,1 1 0 0 0,-1-1 0 0 0,0 0 0 0 0,7 0 0 0 0,5 1 0 0 0,0-2 0 0 0,0 0 0 0 0,0 0 0 0 0,15-4 0 0 0,-24 4 0 0 0,23-4 0 0 0,1-1 0 0 0,-1-1 0 0 0,39-13 0 0 0,-56 14 0 0 0,-1 1 0 0 0,1-2 0 0 0,-1 1 0 0 0,0-2 0 0 0,0 1 0 0 0,-1-2 0 0 0,1 1 0 0 0,-2-1 0 0 0,1-1 0 0 0,12-14 0 0 0,-17 17 0 0 0,0-1 0 0 0,0 0 0 0 0,-1 0 0 0 0,0-1 0 0 0,0 1 0 0 0,-1-1 0 0 0,0 0 0 0 0,0 0 0 0 0,-1 0 0 0 0,2-10 0 0 0,-4 18 0 0 0,0 0 0 0 0,0 0 0 0 0,0-1 0 0 0,0 1 0 0 0,0 0 0 0 0,0-1 0 0 0,0 1 0 0 0,0 0 0 0 0,0-1 0 0 0,-1 1 0 0 0,1 0 0 0 0,0 0 0 0 0,0-1 0 0 0,0 1 0 0 0,0 0 0 0 0,0 0 0 0 0,-1-1 0 0 0,1 1 0 0 0,0 0 0 0 0,0 0 0 0 0,0-1 0 0 0,-1 1 0 0 0,1 0 0 0 0,0 0 0 0 0,0 0 0 0 0,0-1 0 0 0,-1 1 0 0 0,1 0 0 0 0,0 0 0 0 0,-1 0 0 0 0,1 0 0 0 0,0 0 0 0 0,0 0 0 0 0,-1 0 0 0 0,1-1 0 0 0,0 1 0 0 0,-1 0 0 0 0,1 0 0 0 0,0 0 0 0 0,-1 0 0 0 0,1 0 0 0 0,0 0 0 0 0,0 0 0 0 0,-1 1 0 0 0,1-1 0 0 0,0 0 0 0 0,-1 0 0 0 0,1 0 0 0 0,0 0 0 0 0,0 0 0 0 0,-1 0 0 0 0,1 0 0 0 0,0 1 0 0 0,-9 1 85 0 0,1 0 0 0 0,1 0-1 0 0,-1 1 1 0 0,0 0 0 0 0,1 0 0 0 0,-1 1-1 0 0,1 0 1 0 0,0 0 0 0 0,0 1 0 0 0,-6 6-1 0 0,-5 4 154 0 0,1 1 1 0 0,-19 23-1 0 0,7 0-1429 0 0,27-36 1151 0 0,0 0 0 0 0,0 1 0 0 0,0-1 0 0 0,0 1 0 0 0,1 0 0 0 0,0-1 0 0 0,0 1 0 0 0,0 0 0 0 0,-1 8 0 0 0,4-2 40 0 0,-1-8 0 0 0,0-1 0 0 0,0 0 0 0 0,0 0 0 0 0,0 1 0 0 0,1-1 0 0 0,-1 0 0 0 0,0 0 0 0 0,1 0 0 0 0,-1 0 0 0 0,1-1 0 0 0,-1 1 0 0 0,1 0 0 0 0,-1 0 0 0 0,1-1 0 0 0,-1 1 0 0 0,1-1 0 0 0,0 0 0 0 0,-1 1 0 0 0,1-1 0 0 0,0 0 0 0 0,-1 0 0 0 0,3 0 0 0 0,5 0 0 0 0,1-1 0 0 0,13-1 0 0 0,-21 1 0 0 0,9-1 0 0 0,1 0 0 0 0,-1-1 0 0 0,1-1 0 0 0,-1 0 0 0 0,0 0 0 0 0,0-1 0 0 0,-1-1 0 0 0,1 1 0 0 0,-1-2 0 0 0,0 1 0 0 0,-1-2 0 0 0,0 1 0 0 0,0-1 0 0 0,-1-1 0 0 0,1 1 0 0 0,-2-1 0 0 0,8-11 0 0 0,67-85 1992 0 0,-96 150-1992 0 0,-39 88-64 0 0,52-131-273 0 0,1 4-398 0 0,2-4-4129 0 0,-1-3 4603 0 0,1 1-1 0 0,0 0 1 0 0,-1 0-1 0 0,1-1 1 0 0,-1 1-1 0 0,1-1 1 0 0,-1 1-1 0 0,0-1 1 0 0,1 0-1 0 0,-1 0 0 0 0,1 1 1 0 0,-1-1-1 0 0,0 0 1 0 0,0 0-1 0 0,1 0 1 0 0,-1 0-1 0 0,0-1 1 0 0,0 1-1 0 0,0 0 1 0 0,0 0-1 0 0,1-3 1 0 0,8-11-1786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4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0,'0'0'424'0'0,"0"0"88"0"0,0 0 24 0 0,0 0 8 0 0,0 0-440 0 0,0 0-104 0 0,0 0 0 0 0,0 0 0 0 0,0 0 0 0 0,0 0 0 0 0,7 8 0 0 0,-1-2 0 0 0,2 0-1208 0 0,2 1-264 0 0,2-1-48 0 0,1 0-16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4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18 21191 0 0,'0'0'480'0'0,"0"0"67"0"0,0 0 31 0 0,-1-1-56 0 0,1 0-446 0 0,0 0 1 0 0,-1 0-1 0 0,1 1 0 0 0,-1-1 1 0 0,1 0-1 0 0,-1 0 1 0 0,1 0-1 0 0,-1 1 0 0 0,1-1 1 0 0,-1 0-1 0 0,1 0 1 0 0,-1 1-1 0 0,0-1 0 0 0,0 0 1 0 0,1 1-1 0 0,-1-1 1 0 0,0 1-1 0 0,0-1 0 0 0,0 1 1 0 0,1 0-1 0 0,-1-1 1 0 0,0 1-1 0 0,0 0 0 0 0,0-1 1 0 0,0 1-1 0 0,0 0 1 0 0,0 0-1 0 0,0 0 0 0 0,0 0 1 0 0,0 0-1 0 0,0 0 1 0 0,0 0-1 0 0,0 0 0 0 0,0 0 1 0 0,1 0-1 0 0,-1 1 1 0 0,0-1-1 0 0,0 0 0 0 0,0 1 1 0 0,0-1-1 0 0,0 1 1 0 0,0-1-1 0 0,1 1 0 0 0,-1-1 1 0 0,-1 1-1 0 0,-1 2 241 0 0,-1 0-1 0 0,1 0 0 0 0,0 0 1 0 0,0 1-1 0 0,0-1 1 0 0,-4 7-1 0 0,-60 90 300 0 0,-67 134-173 0 0,120-211-246 0 0,-57 113 1211 0 0,68-127-1546 0 0,-1 0-1 0 0,1 0 1 0 0,1 1-1 0 0,-1 0 1 0 0,2-1 0 0 0,-1 1-1 0 0,1 0 1 0 0,1 0-1 0 0,1 19 1 0 0,-1-28 107 0 0,1-1-1 0 0,-1 1 1 0 0,1 0 0 0 0,-1 0 0 0 0,1 0-1 0 0,-1-1 1 0 0,1 1 0 0 0,0 0-1 0 0,-1-1 1 0 0,1 1 0 0 0,0 0 0 0 0,-1-1-1 0 0,1 1 1 0 0,0-1 0 0 0,0 1-1 0 0,0-1 1 0 0,-1 0 0 0 0,1 1-1 0 0,0-1 1 0 0,2 1 0 0 0,16 2 80 0 0,-14-3-168 0 0,0 0-1 0 0,0-1 1 0 0,0 0-1 0 0,0 0 1 0 0,0-1 0 0 0,0 1-1 0 0,0-1 1 0 0,-1 0-1 0 0,1 0 1 0 0,-1 0 0 0 0,1-1-1 0 0,-1 0 1 0 0,0 0-1 0 0,0 0 1 0 0,0 0 0 0 0,-1 0-1 0 0,1-1 1 0 0,-1 0-1 0 0,0 0 1 0 0,0 0 0 0 0,0 0-1 0 0,0 0 1 0 0,-1-1-1 0 0,3-4 1 0 0,-1 0-264 0 0,0 0 1 0 0,-1-1-1 0 0,1 1 1 0 0,-2-1-1 0 0,0 0 1 0 0,0 1-1 0 0,0-1 0 0 0,-2 0 1 0 0,1 0-1 0 0,-1 0 1 0 0,-1-12-1 0 0,0 16 250 0 0,0 0 1 0 0,0 1-1 0 0,-1-1 0 0 0,1 0 1 0 0,-1 1-1 0 0,0-1 0 0 0,-1 1 0 0 0,1 0 1 0 0,-1 0-1 0 0,-6-8 0 0 0,6 9 47 0 0,0 1 0 0 0,-1 0 0 0 0,1-1 0 0 0,-1 1 0 0 0,0 1 0 0 0,0-1 0 0 0,0 1 0 0 0,0-1 0 0 0,0 1 0 0 0,-1 0 0 0 0,1 1 0 0 0,-1-1 0 0 0,-7-1 0 0 0,-2 1 697 0 0,-1 0 0 0 0,0 2 1 0 0,0-1-1 0 0,1 2 0 0 0,-1 0 0 0 0,-21 4 0 0 0,-12 1 583 0 0,63-4 1430 0 0,65 3-1653 0 0,12-13 7 0 0,-60 4-839 0 0,-21 2-777 0 0,-1-1-1 0 0,1 0 1 0 0,0 0-1 0 0,13-6 1 0 0,-11 4-8914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31 598 8287 0 0,'0'0'191'0'0,"0"0"26"0"0,0 0 9 0 0,0 0 42 0 0,0 0 158 0 0,-2-8 326 0 0,0 6 4580 0 0,1 1-5073 0 0,-1 1 0 0 0,1-1 0 0 0,-1 1 0 0 0,1-1 0 0 0,0 1 0 0 0,-1-1 0 0 0,1 0 0 0 0,0 0 0 0 0,0 0 0 0 0,0 1 0 0 0,-2-3 0 0 0,2 2 253 0 0,0-1 0 0 0,0 0-345 0 0,0 0 0 0 0,0 0 0 0 0,0 0 0 0 0,0 0-1 0 0,0-1 1 0 0,1 1 0 0 0,-1 0 0 0 0,1-1 0 0 0,0 1 0 0 0,0-1 0 0 0,-1 1-1 0 0,1 0 1 0 0,1-1 0 0 0,-1 1 0 0 0,0 0 0 0 0,1-1 0 0 0,-1 1-1 0 0,1 0 1 0 0,0-1 0 0 0,-1 1 0 0 0,3-4 0 0 0,8-19 444 0 0,2 2 1 0 0,18-29-1 0 0,-16 27 36 0 0,124-214 985 0 0,-113 195-1632 0 0,-14 25 0 0 0,0-1 0 0 0,13-32 0 0 0,-15 31 0 0 0,-41 80 0 0 0,-111 261 0 0 0,127-285 0 0 0,-16 42 0 0 0,28-68 0 0 0,0 0 0 0 0,1 1 0 0 0,0-1 0 0 0,1 1 0 0 0,0-1 0 0 0,1 15 0 0 0,2-12 0 0 0,2-2 0 0 0,-3-9 0 0 0,0 0 0 0 0,0 0 0 0 0,0 0 0 0 0,0 0 0 0 0,0 0 0 0 0,1 0 0 0 0,-1 0 0 0 0,0-1 0 0 0,0 1 0 0 0,1 0 0 0 0,-1-1 0 0 0,0 1 0 0 0,1-1 0 0 0,-1 1 0 0 0,0-1 0 0 0,1 0 0 0 0,1 1 0 0 0,0-1 0 0 0,0 0 0 0 0,0-1 0 0 0,0 1 0 0 0,0 0 0 0 0,0-1 0 0 0,0 0 0 0 0,0 0 0 0 0,3-1 0 0 0,4-3 0 0 0,0 0 0 0 0,0-1 0 0 0,13-10 0 0 0,-20 14 0 0 0,10-8 0 0 0,-1-1 0 0 0,0 0 0 0 0,0-1 0 0 0,-1-1 0 0 0,-1 1 0 0 0,14-23 0 0 0,44-90 0 0 0,-54 95 0 0 0,-11 24 0 0 0,-2 3 0 0 0,0 1 0 0 0,0 0 0 0 0,0 0 0 0 0,0 0 0 0 0,1 0 0 0 0,-1 0 0 0 0,1 0 0 0 0,-1 0 0 0 0,3-1 0 0 0,-8 7 0 0 0,1 1 0 0 0,-1 0 0 0 0,1 0 0 0 0,0 0 0 0 0,1 0 0 0 0,-1 0 0 0 0,1 0 0 0 0,-2 8 0 0 0,3-9 0 0 0,0 0 0 0 0,0 0 0 0 0,0 1 0 0 0,0-1 0 0 0,1 0 0 0 0,0 1 0 0 0,-1-1 0 0 0,2 0 0 0 0,-1 1 0 0 0,0-1 0 0 0,3 9 0 0 0,-3-12 0 0 0,1 1 0 0 0,-1-1 0 0 0,1 1 0 0 0,-1-1 0 0 0,1 0 0 0 0,0 1 0 0 0,-1-1 0 0 0,1 0 0 0 0,0 1 0 0 0,0-1 0 0 0,0 0 0 0 0,0 0 0 0 0,0 0 0 0 0,0 0 0 0 0,0 0 0 0 0,1 0 0 0 0,-1 0 0 0 0,0 0 0 0 0,0 0 0 0 0,1-1 0 0 0,-1 1 0 0 0,1 0 0 0 0,-1-1 0 0 0,3 1 0 0 0,1 0 0 0 0,0 1 0 0 0,1-1 0 0 0,-1 0 0 0 0,1 0 0 0 0,-1 0 0 0 0,1-1 0 0 0,0 0 0 0 0,10-1 0 0 0,40-11 0 0 0,-39 8 0 0 0,-3 0 0 0 0,0-1 0 0 0,-1 0 0 0 0,0-1 0 0 0,-1 0 0 0 0,24-16 0 0 0,6-4 0 0 0,-83 83 0 0 0,24-37 0 0 0,-19 26 0 0 0,31-38 0 0 0,0 0 0 0 0,1 0 0 0 0,0 0 0 0 0,0 1 0 0 0,1 0 0 0 0,0-1 0 0 0,-2 11 0 0 0,3-8 0 0 0,4-1 0 0 0,5-3 0 0 0,-5-6 0 0 0,0 0 0 0 0,0 0 0 0 0,1 0 0 0 0,-1-1 0 0 0,0 1 0 0 0,1-1 0 0 0,-1 0 0 0 0,0 1 0 0 0,1-1 0 0 0,-1 0 0 0 0,1 0 0 0 0,-1-1 0 0 0,0 1 0 0 0,1 0 0 0 0,-1-1 0 0 0,0 0 0 0 0,1 1 0 0 0,-1-1 0 0 0,0 0 0 0 0,3-1 0 0 0,5-3 0 0 0,-1 0 0 0 0,19-13 0 0 0,-17 9 0 0 0,0-1 0 0 0,0 0 0 0 0,-1 0 0 0 0,-1-1 0 0 0,1 0 0 0 0,-2-1 0 0 0,0 0 0 0 0,0 0 0 0 0,-1-1 0 0 0,0 0 0 0 0,-1 0 0 0 0,-1 0 0 0 0,0-1 0 0 0,-1 0 0 0 0,4-23 0 0 0,-7 35 0 0 0,-1 0 0 0 0,0-1 0 0 0,0 1 0 0 0,0-1 0 0 0,0 1 0 0 0,0 0 0 0 0,-1-5 0 0 0,1 6 0 0 0,0 1 0 0 0,0-1 0 0 0,0 0 0 0 0,-1 0 0 0 0,1 1 0 0 0,0-1 0 0 0,-1 0 0 0 0,1 1 0 0 0,0-1 0 0 0,-1 0 0 0 0,1 1 0 0 0,-1-1 0 0 0,1 1 0 0 0,-2-2 0 0 0,-2 2 0 0 0,3 0 0 0 0,-1-1 0 0 0,0 1 0 0 0,0 0 0 0 0,0 0 0 0 0,-1 0 0 0 0,1 0 0 0 0,0 0 0 0 0,0 1 0 0 0,0-1 0 0 0,0 1 0 0 0,0-1 0 0 0,0 1 0 0 0,-1 0 0 0 0,1 0 0 0 0,1 0 0 0 0,-1 0 0 0 0,0 0 0 0 0,0 0 0 0 0,0 0 0 0 0,0 1 0 0 0,1-1 0 0 0,-1 1 0 0 0,1-1 0 0 0,-1 1 0 0 0,1 0 0 0 0,0-1 0 0 0,-1 1 0 0 0,1 0 0 0 0,-1 2 0 0 0,2-3 0 0 0,-1 0 0 0 0,1-1 0 0 0,0 1 0 0 0,-1 0 0 0 0,1-1 0 0 0,0 1 0 0 0,0 0 0 0 0,-1 0 0 0 0,1-1 0 0 0,0 1 0 0 0,0 0 0 0 0,0 0 0 0 0,0-1 0 0 0,0 1 0 0 0,0 0 0 0 0,0 1 0 0 0,4 3 0 0 0,-3-5 0 0 0,1 2 0 0 0,1 0 0 0 0,-1 0 0 0 0,1 0 0 0 0,-1-1 0 0 0,1 1 0 0 0,0-1 0 0 0,-1 0 0 0 0,1 1 0 0 0,0-1 0 0 0,0 0 0 0 0,0-1 0 0 0,0 1 0 0 0,0 0 0 0 0,4-1 0 0 0,6 1 0 0 0,26 0 0 0 0,-33-2 0 0 0,75 0 0 0 0,-68 2 0 0 0,0 0 0 0 0,-1 0 0 0 0,1 2 0 0 0,16 4 0 0 0,-26-6 0 0 0,2 0 0 0 0,7 8 0 0 0,-10-6 0 0 0,0-1 0 0 0,0 0 0 0 0,-1 0 0 0 0,1 1 0 0 0,-1-1 0 0 0,0 0 0 0 0,1 1 0 0 0,-1 0 0 0 0,0-1 0 0 0,-1 1 0 0 0,1 0 0 0 0,0-1 0 0 0,-1 1 0 0 0,0 0 0 0 0,1 0 0 0 0,-1-1 0 0 0,0 1 0 0 0,0 0 0 0 0,-1 0 0 0 0,1 0 0 0 0,-1-1 0 0 0,0 6 0 0 0,-2 2 0 0 0,0 0 0 0 0,-1-1 0 0 0,0 1 0 0 0,-9 15 0 0 0,9-17 0 0 0,3-5 0 0 0,0-1 0 0 0,-1 1 0 0 0,1-1 0 0 0,-1 1 0 0 0,0-1 0 0 0,0 0 0 0 0,0 0 0 0 0,0 0 0 0 0,0 0 0 0 0,-2 2 0 0 0,-3 1 0 0 0,0-3 0 0 0,1-5 0 0 0,5 1 0 0 0,0 1 0 0 0,1-1 0 0 0,-1 0 0 0 0,1 0 0 0 0,-1 1 0 0 0,1-1 0 0 0,0 0 0 0 0,0 0 0 0 0,0 0 0 0 0,0 0 0 0 0,0 1 0 0 0,0-1 0 0 0,0 0 0 0 0,1 0 0 0 0,-1 1 0 0 0,1-1 0 0 0,1-3 0 0 0,15-33 0 0 0,-9 25 0 0 0,1-4 0 0 0,2 2 0 0 0,0-1 0 0 0,0 1 0 0 0,25-23 0 0 0,-30 32 0 0 0,1-2 0 0 0,1 1 0 0 0,0-1 0 0 0,13-7 0 0 0,-18 13 0 0 0,0 0 0 0 0,0 0 0 0 0,0 0 0 0 0,1 1 0 0 0,-1-1 0 0 0,1 1 0 0 0,0 0 0 0 0,-1 0 0 0 0,1 0 0 0 0,0 1 0 0 0,-1-1 0 0 0,9 1 0 0 0,-11 0-129 0 0,1 0 0 0 0,0 0 1 0 0,-1 1-1 0 0,1-1 0 0 0,0 0 0 0 0,-1 1 0 0 0,1 0 0 0 0,-1-1 0 0 0,1 1 1 0 0,-1 0-1 0 0,1 0 0 0 0,-1 0 0 0 0,1 0 0 0 0,-1 0 0 0 0,0 0 1 0 0,0 0-1 0 0,1 0 0 0 0,-1 0 0 0 0,0 1 0 0 0,0-1 0 0 0,1 2 1 0 0,0 0-1333 0 0,-1-2-7068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17503 0 0,'0'0'399'0'0,"0"0"60"0"0,1-1 21 0 0,7-19 664 0 0,0 1 0 0 0,22-33-1 0 0,8-5 505 0 0,68-75-1 0 0,-99 125-1575 0 0,-6 6 299 0 0,-4 14 626 0 0,-5 5-831 0 0,0 1 1 0 0,-18 28-1 0 0,-3 5-57 0 0,26-46-109 0 0,-23 53 0 0 0,23-51 0 0 0,1 0 0 0 0,0-1 0 0 0,0 1 0 0 0,1 0 0 0 0,-1 15 0 0 0,1-19 0 0 0,1-3 0 0 0,0 0 0 0 0,0 0 0 0 0,0 0 0 0 0,0 1 0 0 0,0-1 0 0 0,0 0 0 0 0,1 0 0 0 0,-1 0 0 0 0,0 0 0 0 0,1 0 0 0 0,-1 1 0 0 0,1-1 0 0 0,-1 0 0 0 0,1 0 0 0 0,-1 0 0 0 0,1 0 0 0 0,0 0 0 0 0,-1 0 0 0 0,1-1 0 0 0,0 1 0 0 0,0 0 0 0 0,0 0 0 0 0,-1 0 0 0 0,1-1 0 0 0,1 2 0 0 0,0-1 0 0 0,0 0 0 0 0,0 1 0 0 0,0-1 0 0 0,0 0 0 0 0,0 0 0 0 0,0 0 0 0 0,1-1 0 0 0,-1 1 0 0 0,0 0 0 0 0,0-1 0 0 0,1 1 0 0 0,-1-1 0 0 0,0 0 0 0 0,0 0 0 0 0,1 0 0 0 0,-1 0 0 0 0,0 0 0 0 0,1-1 0 0 0,-1 1 0 0 0,0 0 0 0 0,3-2 0 0 0,6-1 0 0 0,0-1 0 0 0,0-1 0 0 0,10-5 0 0 0,-5 2 0 0 0,0 1 0 0 0,-1-1 0 0 0,0 0 0 0 0,0-1 0 0 0,0-1 0 0 0,-2 0 0 0 0,21-19 0 0 0,34-31 0 0 0,-20 19 0 0 0,22-27 0 0 0,-80 79 0 0 0,0 1 0 0 0,2 0 0 0 0,-1 0 0 0 0,1 1 0 0 0,-7 17 0 0 0,13-28 0 0 0,0 2 0 0 0,4 9 0 0 0,-1-11 0 0 0,-1 0 0 0 0,1 0 0 0 0,0 0 0 0 0,0-1 0 0 0,-1 1 0 0 0,2 0 0 0 0,-1-1 0 0 0,0 1 0 0 0,0-1 0 0 0,0 1 0 0 0,1-1 0 0 0,-1 0 0 0 0,0 1 0 0 0,1-1 0 0 0,0 0 0 0 0,-1 0 0 0 0,1 0 0 0 0,0 0 0 0 0,-1 0 0 0 0,1 0 0 0 0,0-1 0 0 0,0 1 0 0 0,0-1 0 0 0,-1 1 0 0 0,5 0 0 0 0,4 0 0 0 0,1 0 0 0 0,-1-1 0 0 0,19-2 0 0 0,-6 1 0 0 0,1-1 0 0 0,-24 2 0 0 0,1 0 0 0 0,-1 0 0 0 0,0 0 0 0 0,1 0 0 0 0,-1 0 0 0 0,0 0 0 0 0,0 0 0 0 0,1 0 0 0 0,-1 0 0 0 0,0 0 0 0 0,0 0 0 0 0,1 0 0 0 0,-1 0 0 0 0,0 0 0 0 0,0 0 0 0 0,1 0 0 0 0,-1 1 0 0 0,0-1 0 0 0,0 0 0 0 0,1 0 0 0 0,-1 0 0 0 0,0 0 0 0 0,0 0 0 0 0,1 1 0 0 0,-1-1 0 0 0,0 0 0 0 0,0 0 0 0 0,0 0 0 0 0,1 1 0 0 0,-1-1 0 0 0,0 0 0 0 0,0 0 0 0 0,0 1 0 0 0,0-1 0 0 0,0 0 0 0 0,0 0 0 0 0,0 1 0 0 0,1-1 0 0 0,-1 0 0 0 0,0 0 0 0 0,0 1 0 0 0,0-1 0 0 0,0 0 0 0 0,0 1 0 0 0,-3 8 0 0 0,3-8 0 0 0,-5 8 0 0 0,0 1 0 0 0,-1-1 0 0 0,0 0 0 0 0,-1-1 0 0 0,0 0 0 0 0,-11 11 0 0 0,-7 9 0 0 0,20-22 6 0 0,3-3-13 0 0,0-1 0 0 0,0 0 0 0 0,0 1 0 0 0,-1-1 0 0 0,1 0 0 0 0,-1 0 0 0 0,0-1 0 0 0,1 1 0 0 0,-7 2 0 0 0,7-3-330 0 0,2-1-138 0 0,0 0-33 0 0,0 0-140 0 0,0 0-572 0 0,-4-7-1777 0 0,2-3 1462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19351 0 0,'0'0'424'0'0,"0"0"88"0"0,0 0 24 0 0,0 0 8 0 0,0 0-440 0 0,0 0-104 0 0,22-3 0 0 0,-22 3 0 0 0,10 0 0 0 0,1 0 0 0 0,0 0 0 0 0,0 2 0 0 0,2-1 0 0 0,0 1 0 0 0,-1-2 0 0 0,0 1-8576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17503 0 0,'0'0'399'0'0,"0"0"60"0"0,0 2 21 0 0,1 3-428 0 0,-1-1 0 0 0,0 1 0 0 0,-1 0 1 0 0,1-1-1 0 0,-1 1 0 0 0,0 0 0 0 0,0-1 1 0 0,0 1-1 0 0,-1-1 0 0 0,-1 5 0 0 0,-3 9 96 0 0,-36 121 3845 0 0,-77 180-1998 0 0,108-298-1985 0 0,-12 14 68 0 0,22-34 293 0 0,1-1 117 0 0,0 0 21 0 0,2-1-455 0 0,1 0-1 0 0,-1 0 0 0 0,0 0 1 0 0,0-1-1 0 0,-1 1 1 0 0,1-1-1 0 0,0 1 1 0 0,0-1-1 0 0,-1 0 0 0 0,3-3 1 0 0,-1 2-34 0 0,13-15-20 0 0,13-14 0 0 0,37-33 0 0 0,-22 26 0 0 0,-27 23 0 0 0,0 1 0 0 0,1 0 0 0 0,1 1 0 0 0,30-17 0 0 0,-47 30 0 0 0,0 0 0 0 0,0 0 0 0 0,0 0 0 0 0,0 1 0 0 0,0-1 0 0 0,0 1 0 0 0,3-1 0 0 0,-4 1 0 0 0,-1 0 0 0 0,1-1 0 0 0,-1 1 0 0 0,1 0 0 0 0,-1 0 0 0 0,1 0 0 0 0,-1 0 0 0 0,1 0 0 0 0,-1 0 0 0 0,1 0 0 0 0,-1 1 0 0 0,1-1 0 0 0,-1 0 0 0 0,1 0 0 0 0,-1 0 0 0 0,1 0 0 0 0,-1 1 0 0 0,1-1 0 0 0,-1 0 0 0 0,1 0 0 0 0,-1 1 0 0 0,0-1 0 0 0,1 0 0 0 0,-1 1 0 0 0,1 3 0 0 0,0 3 4 0 0,1-1 1 0 0,-2 1-1 0 0,1 0 0 0 0,-1-1 0 0 0,1 1 1 0 0,-2 0-1 0 0,1-1 0 0 0,-3 9 1 0 0,-14 55 34 0 0,11-50-45 0 0,-8 46-218 0 0,14-65-855 0 0,0-1-370 0 0,2 0-1403 0 0,8 2-5336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4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0 528 13823 0 0,'0'0'315'0'0,"1"-8"758"0"0,9-6-581 0 0,0 0-1 0 0,1 1 0 0 0,0 0 1 0 0,1 1-1 0 0,18-15 0 0 0,23-24 757 0 0,61-90 1053 0 0,-96 113-1848 0 0,0 0 0 0 0,-2-1-1 0 0,18-43 1 0 0,-32 66-446 0 0,0 1 1 0 0,0-1-1 0 0,-1 0 0 0 0,0 1 0 0 0,0-1 0 0 0,0 0 1 0 0,-1 0-1 0 0,0 0 0 0 0,0-7 0 0 0,0 11 364 0 0,-1 0 339 0 0,-2-3 169 0 0,3 4-878 0 0,-1 1-1 0 0,1 0 0 0 0,-1-1 1 0 0,0 1-1 0 0,1 0 1 0 0,-1 0-1 0 0,1-1 1 0 0,-1 1-1 0 0,0 0 0 0 0,1 0 1 0 0,-1 0-1 0 0,0 0 1 0 0,1 0-1 0 0,-1 0 0 0 0,0 0 1 0 0,1 0-1 0 0,-1 0 1 0 0,0 0-1 0 0,1 0 1 0 0,-1 1-1 0 0,0-1 0 0 0,1 0 1 0 0,-1 0-1 0 0,1 1 1 0 0,-1-1-1 0 0,0 0 1 0 0,1 1-1 0 0,-1-1 0 0 0,1 0 1 0 0,-1 1-1 0 0,1-1 1 0 0,-1 1-1 0 0,1-1 1 0 0,-1 1-1 0 0,1-1 0 0 0,0 1 1 0 0,-1-1-1 0 0,1 2 1 0 0,-1-1-2 0 0,-12 16 1 0 0,2 1 0 0 0,0 0 0 0 0,1 1 0 0 0,-8 21 0 0 0,-25 83 0 0 0,34-96 0 0 0,-82 263 0 0 0,87-281-8 0 0,0 5 1 0 0,3 23 94 0 0,12-38 772 0 0,-9 1-824 0 0,0-1 1 0 0,0 1 0 0 0,0-1 0 0 0,0 0-1 0 0,0 0 1 0 0,0 0 0 0 0,-1 0-1 0 0,1 0 1 0 0,0 0 0 0 0,0 0-1 0 0,-1 0 1 0 0,1-1 0 0 0,1-1-1 0 0,19-25 454 0 0,-9 11-360 0 0,-11 14-129 0 0,47-55 0 0 0,62-58 0 0 0,-103 111 0 0 0,-4 7 0 0 0,-4 3 0 0 0,1 2 0 0 0,-1 0 0 0 0,-1-1 0 0 0,1 1 0 0 0,-1 0 0 0 0,-1 0 0 0 0,-2 9 0 0 0,-1 5 0 0 0,-11 55 0 0 0,16-66 0 0 0,4 3 0 0 0,-4-12 0 0 0,1 0 0 0 0,-1 0 0 0 0,0-1 0 0 0,1 1 0 0 0,-1 0 0 0 0,1-1 0 0 0,-1 1 0 0 0,1 0 0 0 0,0-1 0 0 0,-1 1 0 0 0,1-1 0 0 0,0 1 0 0 0,0 0 0 0 0,13-1 0 0 0,-11 0 0 0 0,-1-1 0 0 0,1 1 0 0 0,0-1 0 0 0,-1 0 0 0 0,1 0 0 0 0,-1 0 0 0 0,1 0 0 0 0,4-2 0 0 0,15-9 0 0 0,-19 9 0 0 0,-2 3 0 0 0,25-5 0 0 0,-16 2 0 0 0,-1 1 0 0 0,0-2 0 0 0,-1 1 0 0 0,1-1 0 0 0,-1 0 0 0 0,1-1 0 0 0,-1 0 0 0 0,0 0 0 0 0,-1 0 0 0 0,9-9 0 0 0,-1 2 0 0 0,21-18 35 0 0,46-49-1 0 0,-81 78-31 0 0,1 0 368 0 0,-2 1 117 0 0,0 0 21 0 0,0 0-66 0 0,1-2-294 0 0,-1 2-149 0 0,0 0 1 0 0,0 0-1 0 0,0 0 0 0 0,0 0 0 0 0,0 1 1 0 0,0-1-1 0 0,0 0 0 0 0,0 0 1 0 0,0 0-1 0 0,0 0 0 0 0,0 0 0 0 0,0 0 1 0 0,0 0-1 0 0,0 0 0 0 0,0 0 0 0 0,0 0 1 0 0,0 0-1 0 0,0 0 0 0 0,0 0 1 0 0,0 0-1 0 0,0 0 0 0 0,0 0 0 0 0,0 1 1 0 0,0-1-1 0 0,0 0 0 0 0,0 0 0 0 0,0 0 1 0 0,0 0-1 0 0,0 0 0 0 0,0 0 1 0 0,0 0-1 0 0,0 0 0 0 0,0 0 0 0 0,1 0 1 0 0,-1 0-1 0 0,0 0 0 0 0,0 0 1 0 0,0 0-1 0 0,0 0 0 0 0,0 0 0 0 0,0 0 1 0 0,0 0-1 0 0,0 0 0 0 0,0 0 0 0 0,0 0 1 0 0,0 0-1 0 0,0 0 0 0 0,0 0 1 0 0,0 0-1 0 0,0 0 0 0 0,0 0 0 0 0,1 0 1 0 0,-1 0-1 0 0,0 0 0 0 0,0 0 0 0 0,0 0 1 0 0,0 0-1 0 0,-3 10 4 0 0,-4 11-8 0 0,-17 45 4 0 0,-1 1 0 0 0,16-46 0 0 0,9-17 0 0 0,-1 8 0 0 0,6-1 0 0 0,4-2 0 0 0,1-1 0 0 0,-8-7 0 0 0,0-1 0 0 0,0 1 0 0 0,1-1 0 0 0,-1 1 0 0 0,0-1 0 0 0,0 0 0 0 0,0 1 0 0 0,1-1 0 0 0,-1 0 0 0 0,0-1 0 0 0,0 1 0 0 0,0 0 0 0 0,0-1 0 0 0,1 1 0 0 0,-1-1 0 0 0,0 1 0 0 0,0-1 0 0 0,2-1 0 0 0,3-2 0 0 0,0-1 0 0 0,0 1 0 0 0,9-9 0 0 0,-3 3 0 0 0,-1 1 0 0 0,6-4 0 0 0,0-1 0 0 0,-1-1 0 0 0,0 0 0 0 0,15-19 0 0 0,5-19 0 0 0,-37 53 0 0 0,0 0 0 0 0,0 0 0 0 0,0-1 0 0 0,0 1 0 0 0,0 0 0 0 0,0 0 0 0 0,0 0 0 0 0,0 0 0 0 0,0-1 0 0 0,0 1 0 0 0,1 0 0 0 0,-1 0 0 0 0,0 0 0 0 0,0 0 0 0 0,0-1 0 0 0,0 1 0 0 0,0 0 0 0 0,1 0 0 0 0,-1 0 0 0 0,0 0 0 0 0,0 0 0 0 0,0 0 0 0 0,1 0 0 0 0,-1 0 0 0 0,0-1 0 0 0,0 1 0 0 0,0 0 0 0 0,1 0 0 0 0,-1 0 0 0 0,0 0 0 0 0,0 0 0 0 0,0 0 0 0 0,1 0 0 0 0,-1 0 0 0 0,0 0 0 0 0,0 0 0 0 0,0 0 0 0 0,1 0 0 0 0,-1 1 0 0 0,0-1 0 0 0,0 0 0 0 0,0 0 0 0 0,1 0 0 0 0,-1 0 0 0 0,0 0 0 0 0,0 0 0 0 0,0 0 0 0 0,0 0 0 0 0,1 1 0 0 0,-1-1 0 0 0,0 0 0 0 0,0 0 0 0 0,0 0 0 0 0,0 0 0 0 0,0 1 0 0 0,0-1 0 0 0,1 0 0 0 0,-1 0 0 0 0,0 0 0 0 0,0 1 0 0 0,0-1 0 0 0,0 0 0 0 0,0 0 0 0 0,0 0 0 0 0,0 1 0 0 0,0-1 0 0 0,0 0 0 0 0,0 0 0 0 0,0 1 0 0 0,0 13 0 0 0,0-14 0 0 0,-2 18 0 0 0,-1 0 0 0 0,-1 0 0 0 0,-1-1 0 0 0,-7 18 0 0 0,-1 5 0 0 0,-4 18 0 0 0,2-3 0 0 0,-28 65 0 0 0,30-88-383 0 0,8-19 41 0 0,0 0 0 0 0,-1 0 0 0 0,-1-1 0 0 0,0 1 0 0 0,-10 12 0 0 0,16-24-146 0 0,1-1-21 0 0,0 0-71 0 0,0 0-285 0 0,1-2-126 0 0,39-71-6942 0 0,-28 51 5886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32 18575 0 0,'0'0'422'0'0,"0"0"56"0"0,0 0 32 0 0,0 0-61 0 0,-2-9 1939 0 0,1 7-1991 0 0,0 1 1 0 0,1-1-1 0 0,-1 0 1 0 0,0 1-1 0 0,0-1 0 0 0,0 1 1 0 0,0-1-1 0 0,0 1 1 0 0,0 0-1 0 0,0-1 1 0 0,-3-1-1 0 0,3 2-377 0 0,0 1 1 0 0,0 0-1 0 0,0-1 0 0 0,0 1 1 0 0,0 0-1 0 0,0-1 0 0 0,-1 1 0 0 0,1 0 1 0 0,0 0-1 0 0,0 0 0 0 0,0 0 1 0 0,0 0-1 0 0,0 0 0 0 0,0 0 0 0 0,-1 1 1 0 0,1-1-1 0 0,0 0 0 0 0,0 1 1 0 0,0-1-1 0 0,0 1 0 0 0,0-1 0 0 0,-1 1 1 0 0,-84 46 914 0 0,3-2-265 0 0,73-41-670 0 0,1 1 0 0 0,0-1 0 0 0,0 2 0 0 0,1-1 0 0 0,0 1 0 0 0,0 0 0 0 0,0 1 0 0 0,0 0 0 0 0,-8 11 0 0 0,10-9 0 0 0,6-9 0 0 0,0 1 0 0 0,0-1 0 0 0,0 1 0 0 0,0-1 0 0 0,0 1 0 0 0,0-1 0 0 0,0 1 0 0 0,0-1 0 0 0,0 1 0 0 0,0-1 0 0 0,0 1 0 0 0,0-1 0 0 0,0 1 0 0 0,0-1 0 0 0,0 0 0 0 0,0 1 0 0 0,1-1 0 0 0,-1 2 0 0 0,1-1 0 0 0,1 0 0 0 0,-1 0 0 0 0,0 0 0 0 0,1 0 0 0 0,-1 0 0 0 0,1 0 0 0 0,-1 0 0 0 0,1-1 0 0 0,-1 1 0 0 0,1 0 0 0 0,0-1 0 0 0,-1 0 0 0 0,1 1 0 0 0,0-1 0 0 0,2 1 0 0 0,26 0 0 0 0,-14-1 0 0 0,1-1 0 0 0,-1 0 0 0 0,0-2 0 0 0,0 1 0 0 0,0-2 0 0 0,-1 0 0 0 0,1-1 0 0 0,-1-1 0 0 0,0 0 0 0 0,28-17 0 0 0,-32 15-2 0 0,-4 4 6 0 0,0 0 0 0 0,1 0 0 0 0,-1 0 0 0 0,1 1 1 0 0,9-3-1 0 0,-15 5 110 0 0,-2 1 29 0 0,1 11 174 0 0,-2-4-251 0 0,0 0 0 0 0,0-1 0 0 0,-1 1 0 0 0,0 0 0 0 0,0-1-1 0 0,-4 10 1 0 0,3-10 29 0 0,0 0-1 0 0,1 1 0 0 0,0-1 1 0 0,0 0-1 0 0,1 1 0 0 0,-1 8 1 0 0,2-13-81 0 0,0 1 1 0 0,0-1 0 0 0,1 0-1 0 0,-1 1 1 0 0,1-1 0 0 0,-1 0-1 0 0,1 1 1 0 0,0-1 0 0 0,0 0-1 0 0,0 0 1 0 0,0 0 0 0 0,0 0-1 0 0,1 0 1 0 0,-1 0 0 0 0,1 0-1 0 0,-1 0 1 0 0,1 0 0 0 0,-1-1-1 0 0,1 1 1 0 0,0-1 0 0 0,0 1-1 0 0,2 1 1 0 0,0-1-13 0 0,-1-1 0 0 0,1 1-1 0 0,0-1 1 0 0,-1 1 0 0 0,1-1 0 0 0,0 0 0 0 0,0 0-1 0 0,0-1 1 0 0,0 1 0 0 0,-1-1 0 0 0,1 0 0 0 0,0 0-1 0 0,0 0 1 0 0,0 0 0 0 0,0-1 0 0 0,6-1 0 0 0,7-3 11 0 0,0 0 0 0 0,23-11 0 0 0,-26 10-11 0 0,-3 2-2 0 0,-1-1 0 0 0,1-1 0 0 0,-1 0 0 0 0,0 0 0 0 0,0-1 0 0 0,15-15 0 0 0,-24 21-37 0 0,0 0-1 0 0,0 0 1 0 0,0 0 0 0 0,0 0-1 0 0,0 0 1 0 0,0 0 0 0 0,-1-1-1 0 0,1 1 1 0 0,0 0 0 0 0,-1-1-1 0 0,1 1 1 0 0,-1 0 0 0 0,0-1-1 0 0,1 1 1 0 0,-1 0 0 0 0,0-1-1 0 0,0 1 1 0 0,0-1 0 0 0,0 1-1 0 0,0-3 1 0 0,0 4-27 0 0,-1 0-1 0 0,1-1 0 0 0,0 1 1 0 0,0 0-1 0 0,0 0 1 0 0,-1-1-1 0 0,1 1 1 0 0,0 0-1 0 0,0 0 1 0 0,-1 0-1 0 0,1-1 1 0 0,0 1-1 0 0,-1 0 1 0 0,1 0-1 0 0,0 0 1 0 0,0 0-1 0 0,-1 0 1 0 0,1 0-1 0 0,0-1 1 0 0,-1 1-1 0 0,1 0 1 0 0,-1 0-1 0 0,0 0-235 0 0,-9-2-1356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50 8287 0 0,'-26'-1'222'0'0,"16"0"141"0"0,9 0 90 0 0,5-1 259 0 0,-3 2-485 0 0,1-1-1 0 0,0 0 1 0 0,-1 0 0 0 0,1 1 0 0 0,-1-1 0 0 0,1 0 0 0 0,-1 0 0 0 0,0-1-1 0 0,1 1 1 0 0,-1 0 0 0 0,0 0 0 0 0,2-2 0 0 0,-3 2 438 0 0,3-2 20 0 0,-1 1 0 0 0,0 0 0 0 0,0 0 0 0 0,0-1-1 0 0,0 0 1 0 0,0 1 0 0 0,2-6 0 0 0,-3 7-20 0 0,-8-3 179 0 0,5 5 2019 0 0,1 5-2686 0 0,-1 0 1 0 0,0 0 0 0 0,0 0-1 0 0,0 0 1 0 0,-6 9-1 0 0,-8 18 658 0 0,10-14-780 0 0,-1-1 0 0 0,-11 21 0 0 0,14-29-55 0 0,0-1 0 0 0,1 1 0 0 0,0-1 0 0 0,-2 13 0 0 0,3-10 0 0 0,-9 23 0 0 0,-9 16 0 0 0,-34 71 0 0 0,30-72 0 0 0,19-41 0 0 0,5-8 0 0 0,0-1 0 0 0,-1 1 0 0 0,1 0 0 0 0,-1 0 0 0 0,1-1 0 0 0,-1 1 0 0 0,1-1 0 0 0,-1 1 0 0 0,0 0 0 0 0,1-1 0 0 0,-1 1 0 0 0,0-1 0 0 0,1 1 0 0 0,-1-1 0 0 0,0 0 0 0 0,0 1 0 0 0,1-1 0 0 0,-1 0 0 0 0,0 1 0 0 0,0-1 0 0 0,1 0 0 0 0,-1 0 0 0 0,0 0 0 0 0,0 0 0 0 0,0 0 0 0 0,0 0 0 0 0,1 0 0 0 0,-1 0 0 0 0,0 0 0 0 0,-1 0 0 0 0,0-1 0 0 0,-2 2-978 0 0,-10 0-9772 0 0,14-1 4758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15663 0 0,'1'-3'356'0'0,"4"-18"431"0"0,2 0 0 0 0,10-23 0 0 0,-14 35 44 0 0,3-2-120 0 0,0 1 1 0 0,0-1-1 0 0,0 2 0 0 0,1-1 0 0 0,15-14 0 0 0,7-11 762 0 0,-26 31-1395 0 0,0 1 0 0 0,0-1 1 0 0,1 1-1 0 0,0 0 0 0 0,6-4 0 0 0,13-12 69 0 0,-21 17-88 0 0,1 0-1 0 0,-1 0 1 0 0,1 0-1 0 0,0 1 0 0 0,-1-1 1 0 0,1 1-1 0 0,0 0 1 0 0,0 0-1 0 0,0 0 1 0 0,0 0-1 0 0,0 0 1 0 0,0 1-1 0 0,4-1 1 0 0,22-7 562 0 0,-17 3-573 0 0,1 0 0 0 0,-1 1 0 0 0,1 0 0 0 0,-1 1 0 0 0,1 1 0 0 0,0 0 0 0 0,0 1 0 0 0,20 0 0 0 0,-23 1-33 0 0,0 1-1 0 0,0 1 1 0 0,0 0 0 0 0,0 0-1 0 0,0 1 1 0 0,0 0 0 0 0,-1 1-1 0 0,1 0 1 0 0,-1 0 0 0 0,0 1-1 0 0,12 8 1 0 0,-12-7 78 0 0,-1 1 0 0 0,0 0 0 0 0,0 1 0 0 0,0-1 1 0 0,-1 2-1 0 0,0-1 0 0 0,-1 1 0 0 0,1 0 0 0 0,-2 0 0 0 0,8 15 0 0 0,-11-19-44 0 0,0 1 0 0 0,0-1-1 0 0,-1 1 1 0 0,1 0 0 0 0,-1 0 0 0 0,0 0-1 0 0,-1-1 1 0 0,0 1 0 0 0,0 0 0 0 0,0 0-1 0 0,0 0 1 0 0,-1 0 0 0 0,0 0 0 0 0,0 0-1 0 0,-1-1 1 0 0,0 1 0 0 0,0-1 0 0 0,0 1 0 0 0,0-1-1 0 0,-7 10 1 0 0,3-7-49 0 0,0 0 0 0 0,-1-1 0 0 0,0 0 0 0 0,-1 0 0 0 0,0 0 0 0 0,0-1 0 0 0,0 0 0 0 0,0-1 0 0 0,-11 5 0 0 0,-13 10 0 0 0,15-9-542 0 0,-1-1 0 0 0,1 0 0 0 0,-2-2 0 0 0,1 0 0 0 0,-38 10 0 0 0,54-17-453 0 0,-8 1 374 0 0,3-4-7371 0 0,1 0 724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9 13823 0 0,'0'0'315'0'0,"0"0"45"0"0,0 0 21 0 0,0 0-49 0 0,0 0-81 0 0,0 0 481 0 0,-5-7 2273 0 0,4 6-2780 0 0,0 1 0 0 0,-1 0 0 0 0,1 0 0 0 0,-1-1 0 0 0,1 1 0 0 0,0 0 0 0 0,-1 0 0 0 0,1 1 0 0 0,-1-1 0 0 0,1 0 0 0 0,0 0 0 0 0,-1 1 0 0 0,1-1 0 0 0,-1 0 0 0 0,1 1 0 0 0,0-1 0 0 0,0 1 0 0 0,-1 0 0 0 0,1 0 0 0 0,-2 0 0 0 0,-28 20 264 0 0,31-21-454 0 0,-6 4 90 0 0,1 0-1 0 0,1 1 0 0 0,-1 0 0 0 0,0 0 0 0 0,1 0 0 0 0,0 0 0 0 0,1 1 0 0 0,-4 6 0 0 0,-23 52 19 0 0,7-11 647 0 0,-67 145-106 0 0,81-173-622 0 0,0 1 0 0 0,2 0 0 0 0,1 0 0 0 0,1 1-1 0 0,2 0 1 0 0,-1 28 0 0 0,4-51-62 0 0,0 1 0 0 0,0-1 0 0 0,1 1 0 0 0,0 0 0 0 0,-1-1 0 0 0,1 1 0 0 0,1-1 0 0 0,-1 0 0 0 0,1 1 0 0 0,0-1 0 0 0,0 0 0 0 0,4 7 0 0 0,-5-10 0 0 0,0 0 0 0 0,0 0 0 0 0,0 1 0 0 0,0-1 0 0 0,0 0 0 0 0,0 0 0 0 0,0 0 0 0 0,0 0 0 0 0,1 0 0 0 0,-1-1 0 0 0,0 1 0 0 0,1 0 0 0 0,-1-1 0 0 0,1 1 0 0 0,-1 0 0 0 0,1-1 0 0 0,1 1 0 0 0,-1-1 0 0 0,-1 0 0 0 0,0 0 0 0 0,1-1 0 0 0,-1 1 0 0 0,0 0 0 0 0,1 0 0 0 0,-1-1 0 0 0,0 1 0 0 0,1-1 0 0 0,-1 1 0 0 0,2-2 0 0 0,26-16 0 0 0,-21 12 0 0 0,2-8-1252 0 0,-16 6-3029 0 0,2 0-3906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10135 0 0,'-14'1'464'0'0,"11"0"-9"0"0,3-1-155 0 0,0 0 443 0 0,0 0 227 0 0,0 0 44 0 0,0 0-61 0 0,0 0-288 0 0,0 0-121 0 0,0 0-28 0 0,0 0 66 0 0,0 0 288 0 0,0 0 122 0 0,0 0 28 0 0,0 0-925 0 0,0 1 1 0 0,1-1-1 0 0,-1 0 0 0 0,0 1 0 0 0,0-1 0 0 0,1 1 0 0 0,-1-1 1 0 0,0 1-1 0 0,1-1 0 0 0,-1 0 0 0 0,0 1 0 0 0,1-1 0 0 0,-1 0 1 0 0,1 1-1 0 0,-1-1 0 0 0,1 0 0 0 0,0 1 0 0 0,7 6 872 0 0,-3 2-736 0 0,0-1-1 0 0,-1 2 0 0 0,-1-1 1 0 0,0 0-1 0 0,0 1 0 0 0,2 15 1 0 0,7 23 804 0 0,3 11-1015 0 0,-5-14-24 0 0,8 16 564 0 0,-7-24 184 0 0,9 44 0 0 0,-15-62-744 0 0,1 9 0 0 0,-4-20 0 0 0,1 0 0 0 0,-2 0 0 0 0,-1-1-64 0 0,0-6-273 0 0,0-1-138 0 0,0 0-33 0 0,0 0 65 0 0,-1 1-573 0 0,-4 0 1061 0 0,2-2-9545 0 0,-3-6 2862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14 10135 0 0,'-16'-7'464'0'0,"13"6"-9"0"0,17-3-138 0 0,-12 3 409 0 0,-2 1 244 0 0,0 0 44 0 0,0 0 8 0 0,0 0 2 0 0,0 0 0 0 0,0 0 0 0 0,-2 0-69 0 0,-1 0-787 0 0,0 0-1 0 0,1 1 1 0 0,-1-1 0 0 0,1 1-1 0 0,0 0 1 0 0,-1 0 0 0 0,1 0-1 0 0,-1 0 1 0 0,1 0 0 0 0,0 0 0 0 0,0 1-1 0 0,0-1 1 0 0,0 1 0 0 0,0-1-1 0 0,0 1 1 0 0,0 0 0 0 0,0 0-1 0 0,0-1 1 0 0,-1 5 0 0 0,-5 4 164 0 0,1 2 0 0 0,-9 20 0 0 0,4-8-293 0 0,-40 66-39 0 0,-98 129 0 0 0,-11-32 0 0 0,158-184-91 0 0,-4 5 137 0 0,5-7 163 0 0,1-1-311 0 0,0 0 0 0 0,1-1 0 0 0,-1 1 0 0 0,0 0 0 0 0,1 0 0 0 0,-1 0 0 0 0,0 0 0 0 0,1 1-1 0 0,-1-1 1 0 0,0 0 0 0 0,1 0 0 0 0,-1 0 0 0 0,0 0 0 0 0,1 1 0 0 0,-1-1 0 0 0,0 0 0 0 0,0 1 0 0 0,2-1-292 0 0,1-1 0 0 0,0 0 1 0 0,-1 0-1 0 0,1 0 0 0 0,-1 0 0 0 0,1 0 1 0 0,-1 0-1 0 0,1-1 0 0 0,1-1 1 0 0,3-8-1653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17503 0 0,'0'0'399'0'0,"-1"-1"60"0"0,-2-1-363 0 0,3 2-83 0 0,-1 0 0 0 0,1 0 0 0 0,0 0 0 0 0,0 0 0 0 0,0 0-1 0 0,0 0 1 0 0,0 0 0 0 0,0 0 0 0 0,0 0 0 0 0,0 0 0 0 0,-1 0 0 0 0,1-1 0 0 0,0 1 0 0 0,0 0-1 0 0,0 0 1 0 0,0 0 0 0 0,0 0 0 0 0,0 0 0 0 0,0 0 0 0 0,0 0 0 0 0,0 0 0 0 0,0 0 0 0 0,0 0-1 0 0,-1 0 1 0 0,1-1 0 0 0,0 1 0 0 0,0 0 0 0 0,0 0 0 0 0,0 0 0 0 0,0 0 0 0 0,0 0 0 0 0,0 0-1 0 0,0 0 1 0 0,0 0 0 0 0,0-1 0 0 0,0 1 0 0 0,0 0 0 0 0,0 0 0 0 0,0 0 0 0 0,0 0-1 0 0,0 0 1 0 0,0 0 0 0 0,0 0 0 0 0,0 0 0 0 0,0-1 0 0 0,0 1 0 0 0,1 0 0 0 0,13-10 334 0 0,-9 7 15 0 0,0 0-1 0 0,-1 1 0 0 0,1-1 1 0 0,0 1-1 0 0,0 0 1 0 0,0 1-1 0 0,0-1 0 0 0,0 1 1 0 0,1 0-1 0 0,-1 0 1 0 0,0 1-1 0 0,0 0 0 0 0,1 0 1 0 0,-1 0-1 0 0,0 0 1 0 0,7 2-1 0 0,-2 0-361 0 0,6 0 0 0 0,0 2 0 0 0,0 0 0 0 0,18 7 0 0 0,-31-9-671 0 0,5-1-2199 0 0,8 0 1014 0 0,-16-1-5651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15663 0 0,'25'-1'1030'0'0,"0"0"0"0"0,0-2 0 0 0,-1-1 0 0 0,1-1 0 0 0,24-8 0 0 0,-29 8-202 0 0,14-6 20 0 0,-16 5-2276 0 0,-12 5-5754 0 0,-6 1 744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13823 0 0,'0'0'630'0'0,"0"0"-13"0"0,0 0-252 0 0,0 0 391 0 0,0 0 216 0 0,0 0 42 0 0,0 0-61 0 0,0 0-288 0 0,0 0-121 0 0,0 0-28 0 0,0 0-4 0 0,0 2 0 0 0,-3 10-238 0 0,1-1 1 0 0,-2 1-1 0 0,0-1 0 0 0,0 0 1 0 0,-10 17-1 0 0,7-13-128 0 0,0 0-1 0 0,-7 24 1 0 0,-9 32 1111 0 0,7-28-925 0 0,-23 53-312 0 0,9-26-24 0 0,24-52 4 0 0,-5 23 0 0 0,11-33 0 0 0,0-8 8 0 0,0 1-1 0 0,0-1 1 0 0,0 0-1 0 0,0 1 1 0 0,0-1-1 0 0,0 0 1 0 0,0 1-1 0 0,0-1 1 0 0,0 0 0 0 0,0 0-1 0 0,0 1 1 0 0,0-1-1 0 0,1 0 1 0 0,-1 1-1 0 0,0-1 1 0 0,0 0-1 0 0,0 0 1 0 0,0 1-1 0 0,1-1 1 0 0,-1 0-1 0 0,0 0 1 0 0,0 1 0 0 0,1-1-1 0 0,-1 0 1 0 0,0 0-1 0 0,1 0 1 0 0,-1 1-1 0 0,0-1 1 0 0,0 0-1 0 0,1 0 1 0 0,-1 0-1 0 0,0 0 1 0 0,1 0-1 0 0,-1 0 1 0 0,0 0 0 0 0,1 0-1 0 0,-1 0 1 0 0,0 0-1 0 0,1 0 1 0 0,-1 0-1 0 0,0 0 1 0 0,1 0-1 0 0,-1 0 1 0 0,1 0-1 0 0,7-4 585 0 0,4-3-314 0 0,-1-1-1 0 0,11-9 1 0 0,5-4 6 0 0,42-33-284 0 0,9-7 0 0 0,-56 46 0 0 0,1 0 0 0 0,1 2 0 0 0,49-20 0 0 0,-63 30 72 0 0,-8 2 299 0 0,-2 1 117 0 0,0 0 21 0 0,2 1-66 0 0,-2-1-439 0 0,1 1 1 0 0,0-1 0 0 0,-1 0 0 0 0,1 1 0 0 0,-1-1-1 0 0,1 0 1 0 0,0 1 0 0 0,-1-1 0 0 0,1 1-1 0 0,-1-1 1 0 0,1 1 0 0 0,-1-1 0 0 0,1 1-1 0 0,-1-1 1 0 0,0 1 0 0 0,1 0 0 0 0,-1-1 0 0 0,0 1-1 0 0,1 0 1 0 0,-1-1 0 0 0,0 1 0 0 0,0 0-1 0 0,0-1 1 0 0,0 1 0 0 0,0 0 0 0 0,1-1-1 0 0,-1 1 1 0 0,0 0 0 0 0,-1 0 0 0 0,1-1 0 0 0,0 1-1 0 0,0 0 1 0 0,0-1 0 0 0,-1 2 0 0 0,1 0-7 0 0,-1 2 2 0 0,1-1 0 0 0,-1 1 0 0 0,0-1 0 0 0,0 1 0 0 0,-1-1 0 0 0,1 0 0 0 0,-1 1 0 0 0,1-1 0 0 0,-1 0 0 0 0,0 0 0 0 0,0 0 0 0 0,-1 0 0 0 0,1 0 0 0 0,-1-1 0 0 0,1 1 0 0 0,-1-1 0 0 0,0 0 0 0 0,0 1 0 0 0,-5 2 0 0 0,-5 2 0 0 0,0 0 0 0 0,-1-1 0 0 0,-19 6 0 0 0,28-10 0 0 0,-44 12 0 0 0,46-14 0 0 0,2 0 0 0 0,1 0 0 0 0,-1 0 0 0 0,1 0 0 0 0,-1 0 0 0 0,0 0 0 0 0,1 0 0 0 0,-1 0 0 0 0,1 0 0 0 0,-1 0 0 0 0,0 0 0 0 0,1 0 0 0 0,-1 0 0 0 0,1 1 0 0 0,-1-1 0 0 0,1 0 0 0 0,-1 0 0 0 0,1 1 0 0 0,-1-1 0 0 0,1 0 0 0 0,-2 1 0 0 0,-16 10 0 0 0,13-6 0 0 0,9 2 0 0 0,5-1 0 0 0,-8-5 0 0 0,-1-1 0 0 0,1 0 0 0 0,-1 1 0 0 0,1-1 0 0 0,-1 0 0 0 0,1 1 0 0 0,-1-1 0 0 0,1 1 0 0 0,-1-1 0 0 0,1 0 0 0 0,-1 1 0 0 0,1-1 0 0 0,-1 1 0 0 0,1 0 0 0 0,-1-1 0 0 0,0 1 0 0 0,0-1 0 0 0,1 1 0 0 0,-1 0 0 0 0,0-1 0 0 0,0 1 0 0 0,1-1 0 0 0,-1 1 0 0 0,0 0 0 0 0,0-1 0 0 0,0 1 0 0 0,0 1 0 0 0,0 0 0 0 0,-1 2 0 0 0,1-3 0 0 0,0-1 0 0 0,0 1 0 0 0,0 0 0 0 0,0 0 0 0 0,0 0 0 0 0,0 0 0 0 0,1 0 0 0 0,-1 0 0 0 0,0 0 0 0 0,0 0 0 0 0,1-1 0 0 0,-1 1 0 0 0,0 0 0 0 0,1 0 0 0 0,-1 0 0 0 0,1 0 0 0 0,0 0 0 0 0,-1 0 0 0 0,0 0 0 0 0,1-1 0 0 0,-1 1 0 0 0,0 0 0 0 0,1-1 0 0 0,-1 1 0 0 0,1 0 0 0 0,-1-1 0 0 0,0 1 0 0 0,1-1 0 0 0,-1 1 0 0 0,1-1 0 0 0,0 1 0 0 0,-1-1 0 0 0,1 1 0 0 0,0 0 0 0 0,17 13 0 0 0,-15-12 0 0 0,1 1 0 0 0,-1-1 0 0 0,0 1 0 0 0,1-1 0 0 0,0 0 0 0 0,-1 0 0 0 0,1 0 0 0 0,0-1 0 0 0,0 1 0 0 0,8 1 0 0 0,-10-1 0 0 0,-1-2 0 0 0,-1 1 0 0 0,1-1 0 0 0,0 0 0 0 0,-1 1 0 0 0,1-1 0 0 0,0 0 0 0 0,-1 0 0 0 0,1 1 0 0 0,0-1 0 0 0,-1 0 0 0 0,1 0 0 0 0,0 0 0 0 0,-1 0 0 0 0,1 0 0 0 0,0 0 0 0 0,0 0 0 0 0,-1 0 0 0 0,1 0 0 0 0,0 0 0 0 0,-1 0 0 0 0,1 0 0 0 0,1-1 0 0 0,8-1 0 0 0,-2-1-201 0 0,-7 2-850 0 0,-1 1-385 0 0,0-1-1545 0 0,-1-5-5886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13 15663 0 0,'0'0'356'0'0,"2"-1"50"0"0,20-8 552 0 0,-19 8-477 0 0,0 0 0 0 0,0 1 0 0 0,0 0 0 0 0,0-1 0 0 0,1 1 0 0 0,-1 0 0 0 0,0 1 0 0 0,0-1 0 0 0,0 1 0 0 0,0-1 0 0 0,5 2 0 0 0,-6-1-341 0 0,0 0 51 0 0,0 0 0 0 0,-1 0 0 0 0,1 1 0 0 0,0-1 0 0 0,0 0 0 0 0,-1 1-1 0 0,1-1 1 0 0,0 1 0 0 0,-1 0 0 0 0,0 0 0 0 0,1 0 0 0 0,-1-1 0 0 0,0 1 0 0 0,1 3 0 0 0,1-1 133 0 0,-1 1-205 0 0,0-1 0 0 0,0 0 0 0 0,0 1 0 0 0,-1 0 0 0 0,0-1 0 0 0,0 1 0 0 0,0 0 0 0 0,0-1-1 0 0,0 9 1 0 0,-2 6-137 0 0,-2 21-1 0 0,1-12 442 0 0,-19 143 1131 0 0,18-148-1503 0 0,-32 123-51 0 0,0-51 0 0 0,32-87 0 0 0,-19 42 0 0 0,20-46 0 0 0,1 1 0 0 0,-1-1 0 0 0,0 0 0 0 0,0 0 0 0 0,0 0 0 0 0,-1 0 0 0 0,1 0 0 0 0,-1 0 0 0 0,0 0 0 0 0,0-1 0 0 0,-4 4 0 0 0,-15 11-52 0 0,11-14-118 0 0,3-2-9 0 0,8-2 15 0 0,-1 0 1 0 0,1 0 0 0 0,0 0-1 0 0,0 0 1 0 0,-1 0-1 0 0,1 1 1 0 0,0-1 0 0 0,0 0-1 0 0,-1 0 1 0 0,1 0-1 0 0,0 0 1 0 0,0 0 0 0 0,-1 0-1 0 0,1 0 1 0 0,0 0 0 0 0,-1-1-1 0 0,1 1 1 0 0,0 0-1 0 0,0 0 1 0 0,-1 0 0 0 0,1 0-1 0 0,0 0 1 0 0,0 0-1 0 0,0 0 1 0 0,-1-1 0 0 0,1 1-1 0 0,0 0 1 0 0,0 0 0 0 0,0 0-1 0 0,-1 0 1 0 0,1-1-1 0 0,0 1 1 0 0,0 0 0 0 0,0 0-1 0 0,0-1 1 0 0,0 1-1 0 0,-1 0 1 0 0,1 0 0 0 0,0 0-1 0 0,0-1 1 0 0,0 1 0 0 0,0 0-1 0 0,0 0 1 0 0,0-1-1 0 0,0 1 1 0 0,0 0 0 0 0,0-1-1 0 0,0 1 1 0 0,0 0-1 0 0,0 0 1 0 0,0-1 0 0 0,-1-5-645 0 0,-2-2-1239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4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15663 0 0,'0'0'356'0'0,"0"0"50"0"0,0 0 20 0 0,0 0-42 0 0,-1 0-250 0 0,1 1-108 0 0,-1-1-1 0 0,0 0 1 0 0,1 1 0 0 0,-1-1 0 0 0,1 1 0 0 0,-1-1 0 0 0,1 0 0 0 0,0 1 0 0 0,-1-1 0 0 0,1 1 0 0 0,-1-1 0 0 0,1 1 0 0 0,0 0 0 0 0,-1-1 0 0 0,1 1 0 0 0,0-1-1 0 0,0 1 1 0 0,-1-1 0 0 0,1 1 0 0 0,0 0 0 0 0,0-1 0 0 0,0 1 0 0 0,0 0 0 0 0,0-1 0 0 0,0 2 0 0 0,0 0 173 0 0,-8 31 1685 0 0,-1 0 1 0 0,-18 43-1 0 0,-3 7-384 0 0,3 2-1414 0 0,-53 111 0 0 0,25-69-86 0 0,45-104-12 0 0,5-11 40 0 0,-1 0 0 0 0,-13 20 0 0 0,18-30 343 0 0,1-2 117 0 0,0-2 21 0 0,6-25-363 0 0,1 0 0 0 0,2 1 0 0 0,19-43 0 0 0,-14 37-122 0 0,100-205-24 0 0,-47 136 0 0 0,-29 46 0 0 0,-29 42 0 0 0,0 1 0 0 0,1-1 0 0 0,1 1 0 0 0,0 1 0 0 0,0 0 0 0 0,1 1 0 0 0,15-11 0 0 0,-18 16 142 0 0,1-1 0 0 0,1 2 1 0 0,-1-1-1 0 0,0 1 0 0 0,14-3 0 0 0,18-7 445 0 0,-33 13-35 0 0,-6 1-512 0 0,-2 0-39 0 0,-1 0 0 0 0,1 0-1 0 0,0 0 1 0 0,0 0 0 0 0,0 0-1 0 0,0 0 1 0 0,0 0 0 0 0,0 0 0 0 0,-1 0-1 0 0,1 1 1 0 0,0-1 0 0 0,0 0 0 0 0,0 1-1 0 0,0-1 1 0 0,-1 0 0 0 0,1 1 0 0 0,0-1-1 0 0,0 1 1 0 0,-1-1 0 0 0,1 1 0 0 0,0-1-1 0 0,-1 1 1 0 0,2 1 0 0 0,-1 0-3 0 0,2 0 2 0 0,-2-2 0 0 0,0 1 0 0 0,0-1 0 0 0,-1 1 0 0 0,1 0 0 0 0,0-1 0 0 0,0 1 0 0 0,-1 0 0 0 0,1 0 0 0 0,-1 0 0 0 0,1 0 0 0 0,-1-1 0 0 0,1 1 0 0 0,-1 0 0 0 0,1 0 0 0 0,-1 0 0 0 0,0 0 0 0 0,1 2 0 0 0,0 1 0 0 0,1 0 0 0 0,-1 1 0 0 0,1-1 0 0 0,-1 0 0 0 0,-1 1 0 0 0,1-1 0 0 0,-1 1 0 0 0,1-1 0 0 0,-1 1 0 0 0,0-1 0 0 0,-1 0 0 0 0,1 1 0 0 0,-2 5 0 0 0,0-4 0 0 0,0 0 0 0 0,0-1 0 0 0,-1 1 0 0 0,0 0 0 0 0,0-1 0 0 0,0 0 0 0 0,-1 0 0 0 0,-6 8 0 0 0,-1-2 0 0 0,0 0 0 0 0,-1-1 0 0 0,0 0 0 0 0,0-1 0 0 0,-1-1 0 0 0,-27 13 0 0 0,3-1 0 0 0,26-13 0 0 0,0-1 0 0 0,-1 0 0 0 0,0-1 0 0 0,-1 0 0 0 0,-14 3 0 0 0,14-6-107 0 0,10-4-239 0 0,3 1-30 0 0,-1 1 293 0 0,1 0-1 0 0,-1 0 1 0 0,1 0 0 0 0,-1-1 0 0 0,1 1-1 0 0,0 0 1 0 0,-1-1 0 0 0,1 1 0 0 0,0 0 0 0 0,-1-1-1 0 0,1 1 1 0 0,0 0 0 0 0,-1-1 0 0 0,1 1 0 0 0,0-1-1 0 0,0 1 1 0 0,-1-1 0 0 0,1 1 0 0 0,0-1 0 0 0,0 1-1 0 0,0-1 1 0 0,0 1 0 0 0,-1-1 0 0 0,1 1-1 0 0,0-1 1 0 0,0 1 0 0 0,0-1 0 0 0,0 1 0 0 0,0-1-1 0 0,0 1 1 0 0,1-1 0 0 0,-1 1 0 0 0,0-1 0 0 0,5-15-1099 0 0,-2 11 697 0 0,1 0 1 0 0,-1 1-1 0 0,1-1 0 0 0,1 1 0 0 0,-1 0 1 0 0,0 0-1 0 0,1 0 0 0 0,7-4 0 0 0,44-23-4446 0 0,-41 23 3856 0 0,20-10-1484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15663 0 0,'0'0'356'0'0,"0"0"50"0"0,0 0 20 0 0,0 0-42 0 0,0 0-42 0 0,0 0 750 0 0,3 1 352 0 0,11 1 76 0 0,-10-1-123 0 0,14-3 523 0 0,173-22 1676 0 0,-189 24-3087 0 0,-2 0-66 0 0,0 0-427 0 0,0 0-696 0 0,0 0-274 0 0,0 0-56 0 0,-29 5-4493 0 0,15-3 3967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0,2 1-250 0 0,6 1 867 0 0,0 1 1 0 0,0-2 0 0 0,0 1 0 0 0,0-1 0 0 0,0 0 0 0 0,1-1 0 0 0,15-1 0 0 0,-5 1-411 0 0,-10 0-231 0 0,2 0 90 0 0,0-1 1 0 0,22-3 0 0 0,-28 2 963 0 0,-3 1-2781 0 0,0 1-5932 0 0,-2 0-1489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13823 0 0,'0'0'315'0'0,"0"0"45"0"0,0 0 21 0 0,0 0-49 0 0,0 1-322 0 0,1-1 0 0 0,-1 0 1 0 0,0 0-1 0 0,0 0 0 0 0,1 0 0 0 0,-1 0 0 0 0,0 0 0 0 0,1 0 0 0 0,-1 0 0 0 0,0 0 0 0 0,1 0 0 0 0,-1 0 1 0 0,0 0-1 0 0,0 0 0 0 0,1 0 0 0 0,-1 0 0 0 0,0 0 0 0 0,1 0 0 0 0,-1 0 0 0 0,0 0 0 0 0,0 0 1 0 0,1 0-1 0 0,-1 0 0 0 0,0-1 0 0 0,1 1 0 0 0,3-3 530 0 0,0-1 0 0 0,0 0 0 0 0,-1 0 1 0 0,1 0-1 0 0,-1-1 0 0 0,0 1 0 0 0,4-7 0 0 0,34-83 3424 0 0,-39 89-3796 0 0,41-102 3520 0 0,-42 106-3700 0 0,1-2 12 0 0,-2-11 84 0 0,0 13 287 0 0,0 1 117 0 0,0 0 21 0 0,0 0-66 0 0,1 2-294 0 0,0 5-146 0 0,1 1 1 0 0,-1 0-1 0 0,-1-1 0 0 0,1 1 1 0 0,-2 14-1 0 0,-8 41-6 0 0,6-45 2 0 0,-3 10 1 0 0,-1-1 0 0 0,-12 31 0 0 0,2-7 0 0 0,-3 0 0 0 0,13-34 0 0 0,-7 22 0 0 0,12-31 0 0 0,1-1-64 0 0,-1-22-1152 0 0,-2 0-581 0 0,6 6-2706 0 0,2 0-3685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19351 0 0,'0'0'439'0'0,"0"0"62"0"0,2-1 33 0 0,19-5 95 0 0,-20 6-610 0 0,0 0 1 0 0,0 0-1 0 0,0 0 0 0 0,0-1 1 0 0,1 1-1 0 0,-1 0 1 0 0,0-1-1 0 0,0 1 0 0 0,0-1 1 0 0,0 1-1 0 0,0-1 0 0 0,-1 0 1 0 0,1 1-1 0 0,0-1 1 0 0,0 0-1 0 0,0 1 0 0 0,1-3 1 0 0,2-1 513 0 0,-1 3-84 0 0,1 0-1 0 0,-1-1 0 0 0,1 1 0 0 0,-1 1 1 0 0,1-1-1 0 0,3 0 0 0 0,40 1-166 0 0,-23 1 969 0 0,-14-1-1107 0 0,-3-1-86 0 0,0 1 0 0 0,0 1 0 0 0,-1-1 0 0 0,1 1 0 0 0,0 1 0 0 0,-1-1 0 0 0,13 5 0 0 0,-9-4-58 0 0,-6-1-133 0 0,0 0-1 0 0,0-1 1 0 0,0 1-1 0 0,0-1 1 0 0,1 0-1 0 0,-1-1 1 0 0,0 1-1 0 0,0-1 1 0 0,6-1-1 0 0,-9 2 85 0 0,3-1-1206 0 0,0-1 1 0 0,1 0-1 0 0,-1 1 1 0 0,8-6-1 0 0,-10 6-792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257 109 13823 0 0,'0'0'630'0'0,"0"0"-13"0"0,0 0-252 0 0,0 0 391 0 0,0 0 216 0 0,0 0 42 0 0,0 0-844 0 0,0 0 1 0 0,0 0-1 0 0,-1-1 1 0 0,1 1 0 0 0,0 0-1 0 0,-1 0 1 0 0,1 0-1 0 0,0 0 1 0 0,0 0 0 0 0,-1 0-1 0 0,1 0 1 0 0,0 0-1 0 0,-1 0 1 0 0,1 0 0 0 0,0 0-1 0 0,-1 0 1 0 0,1 0 0 0 0,0 0-1 0 0,-1 0 1 0 0,1 0-1 0 0,0 0 1 0 0,0 0 0 0 0,-1 1-1 0 0,-6 8 69 0 0,0 1-1 0 0,1 1 0 0 0,0-1 1 0 0,-6 17-1 0 0,-14 50 1220 0 0,2-7-812 0 0,-26 73-646 0 0,31-84 0 0 0,-51 111 0 0 0,47-135 0 0 0,29-51 274 0 0,-2 0-1 0 0,0 0 0 0 0,4-32 1 0 0,-5 24 195 0 0,13-46 0 0 0,10-5-464 0 0,3 2 1 0 0,53-98-1 0 0,-81 169-5 0 0,60-99-18 0 0,-50 85 41 0 0,1 0-1 0 0,1 1 1 0 0,28-26-1 0 0,-38 38 1 0 0,1 0 0 0 0,0 0 0 0 0,-1 0 0 0 0,1 1 1 0 0,1-1-1 0 0,-1 1 0 0 0,0 0 0 0 0,1 0 0 0 0,-1 1 0 0 0,1-1 0 0 0,-1 1 0 0 0,1 0 0 0 0,0 1 0 0 0,-1-1 0 0 0,6 1 1 0 0,-4 0 37 0 0,0 1 0 0 0,-1-1 0 0 0,1 2 0 0 0,0-1 0 0 0,0 1 0 0 0,-1-1 1 0 0,1 1-1 0 0,-1 1 0 0 0,0-1 0 0 0,10 7 0 0 0,-5-1 24 0 0,0 0 0 0 0,0 0 0 0 0,-1 1 0 0 0,0 0 0 0 0,0 1 0 0 0,-1 0-1 0 0,-1 0 1 0 0,1 1 0 0 0,-2 0 0 0 0,8 17 0 0 0,-13-28-85 0 0,3 9 0 0 0,0 1 0 0 0,0-1 0 0 0,-1 0 0 0 0,3 19 0 0 0,-5-25 0 0 0,-1 0 0 0 0,0 0 0 0 0,0 1 0 0 0,0-1 0 0 0,-1 0 0 0 0,1 0 0 0 0,-1 0 0 0 0,1 0 0 0 0,-1 0 0 0 0,0 0 0 0 0,0 0 0 0 0,-1 0 0 0 0,1 0 0 0 0,-1-1 0 0 0,1 1 0 0 0,-1 0 0 0 0,0-1 0 0 0,0 0 0 0 0,-4 5 0 0 0,-2 0 2 0 0,0 0 1 0 0,-1-1-1 0 0,0 0 0 0 0,0 0 0 0 0,-1-1 1 0 0,-10 5-1 0 0,-6 0-42 0 0,-30 9 0 0 0,31-12-879 0 0,-31 5 0 0 0,47-11 298 0 0,-1 0 0 0 0,0 0 0 0 0,1-1 0 0 0,-1-1 0 0 0,1 1 0 0 0,-16-4 0 0 0,-5-6-914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7 13823 0 0,'0'0'315'0'0,"0"0"45"0"0,0 0 21 0 0,0 0-49 0 0,0 0-81 0 0,0 0 481 0 0,-13-7 3297 0 0,6 9-3115 0 0,5-2-675 0 0,-1 0-1 0 0,1 1 0 0 0,-1-1 1 0 0,1 1-1 0 0,-1 0 1 0 0,1 0-1 0 0,0 0 0 0 0,-1 0 1 0 0,1 0-1 0 0,0 0 0 0 0,0 1 1 0 0,0-1-1 0 0,0 1 0 0 0,0-1 1 0 0,-3 4-1 0 0,-10 13 119 0 0,1 1 0 0 0,0 1 0 0 0,2 0 0 0 0,0 0 0 0 0,1 1 0 0 0,-15 43 0 0 0,5-6-275 0 0,-19 85 1 0 0,22-73-83 0 0,-4 21 0 0 0,20-77 0 0 0,0 0 0 0 0,1 1 0 0 0,1-1 0 0 0,2 24 0 0 0,1-11-552 0 0,1 0-1 0 0,9 29 1 0 0,-10-45 312 0 0,1-2-1 0 0,0 1 1 0 0,0 0 0 0 0,1-1-1 0 0,0 0 1 0 0,0 0 0 0 0,1 0-1 0 0,13 14 1 0 0,2-6-2145 0 0,3-5-5466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13823 0 0,'0'0'315'0'0,"0"0"45"0"0,0 0 21 0 0,2 1-49 0 0,0 0-238 0 0,15 3-64 0 0,-13-3 84 0 0,1 0 1 0 0,0 1-1 0 0,-1-1 0 0 0,1 1 0 0 0,0 0 0 0 0,-1 0 1 0 0,0 0-1 0 0,0 0 0 0 0,1 1 0 0 0,-1 0 0 0 0,-1 0 1 0 0,1 0-1 0 0,5 5 0 0 0,-4-2 277 0 0,-1 0 0 0 0,0 0-1 0 0,0 0 1 0 0,0 1 0 0 0,0-1 0 0 0,-1 1 0 0 0,-1 0-1 0 0,3 8 1 0 0,0 3 340 0 0,-1 0 0 0 0,-1 0 0 0 0,-1 0 0 0 0,-1 1-1 0 0,0-1 1 0 0,-3 24 0 0 0,-1-17-594 0 0,-1-1-1 0 0,-1 0 1 0 0,0 0-1 0 0,-2 0 1 0 0,-2 0-1 0 0,0-1 1 0 0,-1-1-1 0 0,-1 0 1 0 0,-1 0-1 0 0,0-1 1 0 0,-2 0-1 0 0,-1-1 1 0 0,-1-1 0 0 0,-22 22-1 0 0,30-34-390 0 0,0 1 0 0 0,-1-2 0 0 0,0 1 0 0 0,-1-1 0 0 0,1-1 0 0 0,-1 0 1 0 0,0 0-1 0 0,0-1 0 0 0,0 0 0 0 0,-13 3 0 0 0,10-7-769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88 8287 0 0,'0'0'382'0'0,"2"-1"-8"0"0,2-1-275 0 0,-1-1 0 0 0,1 0 0 0 0,-1 0 0 0 0,0 0-1 0 0,0 0 1 0 0,0 0 0 0 0,-1-1 0 0 0,4-4 0 0 0,9-18 4874 0 0,-1-1 976 0 0,-14 25-5437 0 0,0 2 0 0 0,0 0 0 0 0,0 0 0 0 0,0 0-68 0 0,0 2-217 0 0,-39 76 769 0 0,-33 100 1 0 0,52-130-997 0 0,13-34 0 0 0,-9 27 0 0 0,11-24 1024 0 0,8-24 0 0 0,23-29-1024 0 0,-18 23 0 0 0,0 1 0 0 0,13-13 0 0 0,2 0 0 0 0,2 1 0 0 0,0 1 0 0 0,2 1 0 0 0,0 1 0 0 0,46-26 0 0 0,-62 41 0 0 0,-11 6 0 0 0,1-1 0 0 0,-1 1 0 0 0,0 0 0 0 0,1 0 0 0 0,-1-1 0 0 0,1 1 0 0 0,-1 0 0 0 0,0 0 0 0 0,1 0 0 0 0,-1-1 0 0 0,1 1 0 0 0,-1 0 0 0 0,1 0 0 0 0,-1 0 0 0 0,1 0 0 0 0,-1 0 0 0 0,0 0 0 0 0,1 0 0 0 0,-1 0 0 0 0,1 0 0 0 0,-1 0 0 0 0,1 0 0 0 0,-1 0 0 0 0,1 0 0 0 0,-1 1 0 0 0,0-1 0 0 0,1 0 0 0 0,0 0 0 0 0,0 5 0 0 0,0-2 0 0 0,0 0 0 0 0,-1 0 0 0 0,1-1 0 0 0,-1 1 0 0 0,0 0 0 0 0,0 0 0 0 0,0 0 0 0 0,0 0 0 0 0,-1-1 0 0 0,1 1 0 0 0,-1 0 0 0 0,1 0 0 0 0,-1 0 0 0 0,0-1 0 0 0,0 1 0 0 0,0-1 0 0 0,-3 5 0 0 0,1-1 0 0 0,0-1 0 0 0,-1 1 0 0 0,0 0 0 0 0,0-1 0 0 0,0 0 0 0 0,-8 7 0 0 0,-1-2 0 0 0,0-1 0 0 0,-1 0 0 0 0,0-1 0 0 0,-20 9 0 0 0,30-15 0 0 0,2 0 0 0 0,2-2 0 0 0,-1 0 0 0 0,1 1 0 0 0,-1-1 0 0 0,0 1 0 0 0,1-1 0 0 0,-1 0 0 0 0,1 0 0 0 0,-1 1 0 0 0,0-1 0 0 0,1 0 0 0 0,-1 0 0 0 0,0 0 0 0 0,1 0 0 0 0,-1 0 0 0 0,0 0 0 0 0,1 0 0 0 0,-1 0 0 0 0,0 0 0 0 0,0 0 0 0 0,1 0 0 0 0,-2 0 0 0 0,-4-2 0 0 0,6-4 0 0 0,0 6 0 0 0,0 0 0 0 0,0 0 0 0 0,0 1 0 0 0,0-1 0 0 0,0 0 0 0 0,0 0 0 0 0,0 0 0 0 0,0 0 0 0 0,0 0 0 0 0,0 0 0 0 0,1 0 0 0 0,-1 0 0 0 0,0 0 0 0 0,0 0 0 0 0,0 0 0 0 0,0 1 0 0 0,0-1 0 0 0,0 0 0 0 0,0 0 0 0 0,0 0 0 0 0,0 0 0 0 0,1 0 0 0 0,-1 0 0 0 0,0 0 0 0 0,0 0 0 0 0,0 0 0 0 0,0 0 0 0 0,0 0 0 0 0,0 0 0 0 0,0 0 0 0 0,0 0 0 0 0,1 0 0 0 0,-1 0 0 0 0,0 0 0 0 0,0 0 0 0 0,0 0 0 0 0,0 0 0 0 0,0 0 0 0 0,0-1 0 0 0,0 1 0 0 0,0 0 0 0 0,1 0 0 0 0,-1 0 0 0 0,0 0 0 0 0,0 0 0 0 0,0 0 0 0 0,0 0 0 0 0,0 0 0 0 0,0 0 0 0 0,0 0 0 0 0,0 0 0 0 0,0 0 0 0 0,0-1 0 0 0,0 1 0 0 0,0 0 0 0 0,0 0 0 0 0,0 0 0 0 0,0 0 0 0 0,0 0 0 0 0,0 0 0 0 0,0 0 0 0 0,0 0 0 0 0,0-1 0 0 0,0 1 0 0 0,0 0 0 0 0,0 0 0 0 0,0 0 0 0 0,0 0 0 0 0,3 6 0 0 0,-3-6 0 0 0,3 24 0 0 0,-3-18 0 0 0,1 0 0 0 0,0 1 0 0 0,0-1 0 0 0,1 0 0 0 0,-1 0 0 0 0,5 8 0 0 0,-6-11 0 0 0,10 13 0 0 0,1-8 31 0 0,-7-9-93 0 0,-3 0-40 0 0,27-6-2186 0 0,-11-2-5027 0 0,-7 1-397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17503 0 0,'0'0'803'0'0,"0"0"-18"0"0,0 0-358 0 0,1-1 341 0 0,73-8 3897 0 0,-53 5-3777 0 0,0 1 0 0 0,36-1 0 0 0,-52 3-862 0 0,18-1-185 0 0,-17 3-283 0 0,5-1-427 0 0,-7 0-7423 0 0,-4 0 580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19351 0 0,'0'0'439'0'0,"0"0"62"0"0,0 0 33 0 0,0 0-65 0 0,0 0-237 0 0,0 0 156 0 0,0 0 100 0 0,6 7 533 0 0,-5-5-907 0 0,0 0 1 0 0,0 0-1 0 0,0 0 1 0 0,-1 0-1 0 0,1 0 0 0 0,0 0 1 0 0,-1 0-1 0 0,0 0 0 0 0,1 0 1 0 0,-1 0-1 0 0,0 0 0 0 0,0 0 1 0 0,0 0-1 0 0,0 1 1 0 0,0-1-1 0 0,-1 3 0 0 0,-1 3 335 0 0,-1 0-1 0 0,-6 15 1 0 0,0-1 288 0 0,2 1-682 0 0,-1 0 0 0 0,-14 26 0 0 0,3-27-3111 0 0,19-22-5816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4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13823 0 0,'0'0'630'0'0,"0"0"-13"0"0,2-1-393 0 0,11-10-77 0 0,-5 5 1813 0 0,0 0 1 0 0,0 0-1 0 0,11-14 1 0 0,-12 12-985 0 0,-1-1 0 0 0,1 0-1 0 0,7-17 1 0 0,-12 22-842 0 0,-1 0-1 0 0,1 1 1 0 0,-1-1-1 0 0,0 0 1 0 0,0 0-1 0 0,0 0 1 0 0,-1 0-1 0 0,0 0 1 0 0,1 0-1 0 0,-1 0 1 0 0,-1 0-1 0 0,1 0 1 0 0,-2-6-1 0 0,2 9 310 0 0,-1 1-404 0 0,0 0 0 0 0,0 1 0 0 0,0-1 0 0 0,0 1 1 0 0,0-1-1 0 0,0 1 0 0 0,0-1 0 0 0,0 1 0 0 0,0-1 0 0 0,0 1 1 0 0,0 0-1 0 0,0 0 0 0 0,0-1 0 0 0,1 1 0 0 0,-2 2 0 0 0,-12 15 774 0 0,12-15-647 0 0,-7 11-52 0 0,2-1 0 0 0,-1 1-1 0 0,2 1 1 0 0,0-1 0 0 0,0 1 0 0 0,-4 20-1 0 0,8-24-307 0 0,0 1-1 0 0,0-1 0 0 0,1 0 1 0 0,0 1-1 0 0,1-1 0 0 0,0 0 1 0 0,1 1-1 0 0,0-1 0 0 0,4 15 0 0 0,-5-25 216 0 0,1 0 0 0 0,-1 0 0 0 0,0 1 0 0 0,1-1 0 0 0,-1 0-1 0 0,1 0 1 0 0,-1 0 0 0 0,1 0 0 0 0,0 0 0 0 0,-1 0 0 0 0,1 0-1 0 0,0 0 1 0 0,0 0 0 0 0,0 0 0 0 0,-1-1 0 0 0,1 1 0 0 0,0 0-1 0 0,0 0 1 0 0,0-1 0 0 0,0 1 0 0 0,1-1 0 0 0,-1 1 0 0 0,0-1-1 0 0,0 1 1 0 0,0-1 0 0 0,0 0 0 0 0,0 1 0 0 0,1-1 0 0 0,-1 0-1 0 0,0 0 1 0 0,0 0 0 0 0,0 0 0 0 0,1 0 0 0 0,-1 0 0 0 0,0 0 0 0 0,0-1-1 0 0,0 1 1 0 0,1 0 0 0 0,-1-1 0 0 0,2 0 0 0 0,2-1 108 0 0,1 0 0 0 0,-1-1 0 0 0,0 0 0 0 0,0 0 1 0 0,0 0-1 0 0,8-8 0 0 0,93-81-129 0 0,-95 82 0 0 0,-1-1 0 0 0,0-1 0 0 0,-1 0 0 0 0,0 0 0 0 0,14-26 0 0 0,-19 31 0 0 0,2-4 0 0 0,-1 1 0 0 0,2 0 0 0 0,-1 1 0 0 0,1 0 0 0 0,1 0 0 0 0,9-9 0 0 0,-7 9 0 0 0,-10 9 0 0 0,-15 19 0 0 0,14-17 0 0 0,-1 0 0 0 0,1 0 0 0 0,0 0 0 0 0,0 0 0 0 0,0 0 0 0 0,0 0 0 0 0,0 0 0 0 0,0 1 0 0 0,1-1 0 0 0,-1 0 0 0 0,1 0 0 0 0,0 1 0 0 0,-1 2 0 0 0,3 5 0 0 0,-4 0 0 0 0,2-10 0 0 0,0 0 0 0 0,0 1 0 0 0,0-1 0 0 0,0 0 0 0 0,0 0 0 0 0,0 1 0 0 0,0-1 0 0 0,0 0 0 0 0,0 0 0 0 0,0 1 0 0 0,0-1 0 0 0,0 0 0 0 0,0 0 0 0 0,0 1 0 0 0,0-1 0 0 0,0 0 0 0 0,0 0 0 0 0,0 1 0 0 0,0-1 0 0 0,1 0 0 0 0,-1 0 0 0 0,0 1 0 0 0,0-1 0 0 0,0 0 0 0 0,0 0 0 0 0,0 0 0 0 0,1 1 0 0 0,-1-1 0 0 0,0 0 0 0 0,0 0 0 0 0,0 0 0 0 0,1 1 0 0 0,10 11 0 0 0,-9-9 0 0 0,1 0 0 0 0,0 0 0 0 0,0-1 0 0 0,0 1 0 0 0,0 0 0 0 0,0-1 0 0 0,1 0 0 0 0,-1 0 0 0 0,1 0 0 0 0,5 3 0 0 0,-8-5 0 0 0,0 0 0 0 0,-1 0 0 0 0,1 0 0 0 0,0 1 0 0 0,-1-1 0 0 0,1 0 0 0 0,0 0 0 0 0,-1 1 0 0 0,1-1 0 0 0,-1 1 0 0 0,1-1 0 0 0,-1 0 0 0 0,1 1 0 0 0,-1-1 0 0 0,1 1 0 0 0,-1-1 0 0 0,1 1 0 0 0,-1-1 0 0 0,1 1 0 0 0,-1 0 0 0 0,0-1 0 0 0,1 1 0 0 0,-1-1 0 0 0,0 1 0 0 0,0 0 0 0 0,1-1 0 0 0,-1 1 0 0 0,0 0 0 0 0,0-1 0 0 0,0 1 0 0 0,0 0 0 0 0,0 0 0 0 0,0-1 0 0 0,0 1 0 0 0,0 0 0 0 0,0-1 0 0 0,0 1 0 0 0,0 0 0 0 0,-1 0 0 0 0,1 2 0 0 0,0 0 0 0 0,0 0 0 0 0,0 1 0 0 0,-1-1 0 0 0,1 0 0 0 0,-1 0 0 0 0,0 0 0 0 0,1 0 0 0 0,-1 0 0 0 0,-1 0 0 0 0,1 0 0 0 0,0 0 0 0 0,-3 3 0 0 0,0 0 0 0 0,0-2 0 0 0,-1 1 0 0 0,0 0 0 0 0,-10 7 0 0 0,14-11 0 0 0,-1 0 0 0 0,0 1 0 0 0,0 0 0 0 0,0-1 0 0 0,0 1 0 0 0,1 0 0 0 0,-1 0 0 0 0,0 1 0 0 0,1-1 0 0 0,0 0 0 0 0,-3 4 0 0 0,-3 6 0 0 0,-9 13-829 0 0,15-23-125 0 0,1-2-56 0 0,0 0-81 0 0,0 0-286 0 0,0 0-126 0 0,2-2-1360 0 0,7-9-5326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202 178 10135 0 0,'0'0'231'0'0,"6"-6"308"0"0,27-31 2635 0 0,-26 26-1112 0 0,2-2 3640 0 0,-8 12-5158 0 0,-1 1-28 0 0,0 0-72 0 0,0 0-217 0 0,0 0 161 0 0,0 0 100 0 0,0 0 21 0 0,-1 2-66 0 0,-108 313-278 0 0,72-230-165 0 0,25-60 0 0 0,-17 50 0 0 0,25-58 0 0 0,-1-1 0 0 0,-1 0 0 0 0,-1-1 0 0 0,-9 16 0 0 0,9-11 0 0 0,3-16 0 0 0,-2-5 0 0 0,4 0 43 0 0,1 0 1 0 0,0-1-1 0 0,0 1 0 0 0,0-1 0 0 0,0 1 1 0 0,0-1-1 0 0,0 1 0 0 0,0-1 1 0 0,0 0-1 0 0,1 0 0 0 0,-1 1 0 0 0,0-1 1 0 0,1 0-1 0 0,0 0 0 0 0,-1 1 0 0 0,1-1 1 0 0,0 0-1 0 0,0 0 0 0 0,0-2 0 0 0,0-3 212 0 0,1-1-1 0 0,0 1 0 0 0,2-11 1 0 0,5-36-103 0 0,-7 40-148 0 0,1 0 1 0 0,7-26-1 0 0,5-9-4 0 0,27-72 0 0 0,-20 71 138 0 0,40-84 990 0 0,-52 117-998 0 0,1 0 0 0 0,0 1 1 0 0,1 1-1 0 0,1 0 1 0 0,22-22-1 0 0,-26 30-130 0 0,0 1 0 0 0,1 0 0 0 0,-1 0 0 0 0,2 0 0 0 0,-1 1 0 0 0,0 1 0 0 0,20-7 0 0 0,-21 8 0 0 0,-1 1 0 0 0,1 1 0 0 0,-1-1 0 0 0,1 1 0 0 0,0 0 0 0 0,-1 1 0 0 0,1 0 0 0 0,0 0 0 0 0,-1 1 0 0 0,1 0 0 0 0,12 3 0 0 0,-14-1 0 0 0,-1-1 0 0 0,1 1 0 0 0,-1 1 0 0 0,0-1 0 0 0,0 1 0 0 0,0 0 0 0 0,0 0 0 0 0,-1 1 0 0 0,1-1 0 0 0,-1 1 0 0 0,0 0 0 0 0,-1 0 0 0 0,1 0 0 0 0,-1 1 0 0 0,0-1 0 0 0,0 1 0 0 0,-1 0 0 0 0,0-1 0 0 0,3 11 0 0 0,-4-12 0 0 0,-1 0 0 0 0,1 1 0 0 0,-1-1 0 0 0,0 0 0 0 0,0 0 0 0 0,0 1 0 0 0,-1-1 0 0 0,1 0 0 0 0,-1 0 0 0 0,0 0 0 0 0,-1 1 0 0 0,1-1 0 0 0,-1 0 0 0 0,1-1 0 0 0,-4 6 0 0 0,1-3 0 0 0,-1 0 0 0 0,1-1 0 0 0,-1 1 0 0 0,0-1 0 0 0,-1 0 0 0 0,1-1 0 0 0,-1 1 0 0 0,-7 3 0 0 0,-10 8 0 0 0,14-10 0 0 0,0 1 0 0 0,0-2 0 0 0,-1 1 0 0 0,1-1 0 0 0,-1-1 0 0 0,0 1 0 0 0,0-2 0 0 0,-17 5 0 0 0,-1-6-2103 0 0,21-3 54 0 0,0 1 0 0 0,0-1 0 0 0,-13-4 1 0 0,9 2-6302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1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 21191 0 0,'0'0'480'0'0,"0"0"67"0"0,0 0 31 0 0,2-1-56 0 0,0 0-419 0 0,0-1-87 0 0,14-2 509 0 0,-15 4-446 0 0,-1 0 0 0 0,1 0 0 0 0,-1 0 0 0 0,1 0 0 0 0,-1 0 0 0 0,1 0 0 0 0,-1 0 0 0 0,1 0 1 0 0,-1 0-1 0 0,1 0 0 0 0,-1 0 0 0 0,0 1 0 0 0,1-1 0 0 0,-1 0 0 0 0,1 0 0 0 0,-1 0 0 0 0,1 1 0 0 0,-1-1 0 0 0,0 0 0 0 0,1 1 1 0 0,-1-1-1 0 0,0 0 0 0 0,1 1 0 0 0,-1-1 0 0 0,0 0 0 0 0,1 1 0 0 0,-1 0 0 0 0,5 15 827 0 0,-5-10-803 0 0,0 0 1 0 0,0 0-1 0 0,-1 0 1 0 0,-1 7-1 0 0,-4 10 192 0 0,-1-1 0 0 0,-2 0 0 0 0,0 0-1 0 0,-1-1 1 0 0,-1-1 0 0 0,-27 38 0 0 0,31-50-585 0 0,0 0 0 0 0,0-1 0 0 0,0 0-1 0 0,-1 0 1 0 0,0-1 0 0 0,-1 0 0 0 0,1 0 0 0 0,-1-1-1 0 0,0 0 1 0 0,-16 6 0 0 0,2-1-9262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101 441 6447 0 0,'0'0'298'0'0,"0"0"-10"0"0,1-8-39 0 0,1 2 496 0 0,0-1 0 0 0,0 1 1 0 0,1 0-1 0 0,0 0 0 0 0,0 0 0 0 0,5-7 0 0 0,5-10 444 0 0,26-47 1883 0 0,43-124 5120 0 0,-55 140-7614 0 0,-19 40-540 0 0,-4 8-51 0 0,-3 4 22 0 0,0 1 1 0 0,0-1-1 0 0,0 0 1 0 0,0 0-1 0 0,0 0 1 0 0,0 0-1 0 0,0 0 1 0 0,0-3-1 0 0,0 3 362 0 0,-13 15 1069 0 0,-14 24-1398 0 0,1 0 0 0 0,2 2 0 0 0,-23 53 0 0 0,16-31-45 0 0,1-3 3 0 0,-35 65 0 0 0,20-38 0 0 0,37-71 0 0 0,5-11 0 0 0,5-4 0 0 0,-1 0 0 0 0,0 0 0 0 0,0-1 0 0 0,0 1 0 0 0,0-1 0 0 0,0 1 0 0 0,0-1 0 0 0,-1 0 0 0 0,1 1 0 0 0,1-4 0 0 0,4-3 0 0 0,10-8 0 0 0,17-24 0 0 0,-26 31 0 0 0,18-22 0 0 0,-5 3 0 0 0,3 1 0 0 0,0 1 0 0 0,43-36 0 0 0,-56 54 0 0 0,-8 5 0 0 0,1 1 0 0 0,-1-1 0 0 0,1 1 0 0 0,0 0 0 0 0,0 0 0 0 0,0 0 0 0 0,0 0 0 0 0,0 1 0 0 0,1-1 0 0 0,6 0 0 0 0,-2 1 0 0 0,-1 3 0 0 0,-3 5 0 0 0,-4-4 0 0 0,-1 1 0 0 0,0-1 0 0 0,1 0 0 0 0,-1 1 0 0 0,-1-1 0 0 0,1 1 0 0 0,0-1 0 0 0,-1 0 0 0 0,0 1 0 0 0,1-1 0 0 0,-1 0 0 0 0,-1 1 0 0 0,1-1 0 0 0,0 0 0 0 0,-1 0 0 0 0,1 0 0 0 0,-1 0 0 0 0,-4 4 0 0 0,-2 4 0 0 0,-1-1 0 0 0,0 0 0 0 0,-14 10 0 0 0,11-10 0 0 0,0 0 0 0 0,0-1 0 0 0,-1-1 0 0 0,-24 12 0 0 0,28-16 0 0 0,3-4 0 0 0,10-2 0 0 0,-3 2 0 0 0,0 0 0 0 0,0 1 0 0 0,0-1 0 0 0,0 0 0 0 0,0 0 0 0 0,-1 0 0 0 0,1 1 0 0 0,0-1 0 0 0,0 0 0 0 0,0 1 0 0 0,0-1 0 0 0,-1 1 0 0 0,1-1 0 0 0,0 1 0 0 0,0 0 0 0 0,17 19 0 0 0,-3-1 0 0 0,-14-18 0 0 0,-1 0 0 0 0,1 0 0 0 0,0-1 1 0 0,-1 1-1 0 0,1 0 0 0 0,0 0 0 0 0,0-1 0 0 0,-1 1 0 0 0,1 0 0 0 0,0-1 0 0 0,0 1 0 0 0,0-1 0 0 0,0 1 1 0 0,0-1-1 0 0,0 0 0 0 0,1 1 0 0 0,2 0-66 0 0,-3 0-271 0 0,8 0-1670 0 0,-1-5 871 0 0,16-11-8305 0 0,-14 7 4162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13823 0 0,'0'0'630'0'0,"0"0"-13"0"0,0 0-252 0 0,1 0 391 0 0,16 1 392 0 0,-1 0 1 0 0,1-1-1 0 0,0-1 0 0 0,-1 0 0 0 0,30-7 0 0 0,16-1-709 0 0,-55 8-367 0 0,-6 1 299 0 0,-1 0 117 0 0,0 0 21 0 0,0 0-66 0 0,-13 15-278 0 0,-2-5-165 0 0,0-1 0 0 0,-1 0 0 0 0,-28 11 0 0 0,26-13 0 0 0,12-4 0 0 0,-11 5 0 0 0,-23 13 0 0 0,40-21 0 0 0,-1 0 0 0 0,1 0 0 0 0,0 0 0 0 0,0 0 0 0 0,-1 0 0 0 0,1 1 0 0 0,0-1 0 0 0,0 0 0 0 0,0 0 0 0 0,-1 0 0 0 0,1 0 0 0 0,0 0 0 0 0,0 1 0 0 0,0-1 0 0 0,0 0 0 0 0,-1 0 0 0 0,1 0 0 0 0,0 1 0 0 0,0-1 0 0 0,0 0 0 0 0,0 0 0 0 0,0 1 0 0 0,0-1 0 0 0,0 0 0 0 0,0 0 0 0 0,-1 0 0 0 0,1 1 0 0 0,0-1 0 0 0,0 0 0 0 0,0 0 0 0 0,0 1 0 0 0,0-1 0 0 0,0 0 0 0 0,0 0 0 0 0,1 1 0 0 0,-1-1 0 0 0,0 0 0 0 0,0 0 0 0 0,0 1 0 0 0,0-1 0 0 0,0 0 0 0 0,0 0 0 0 0,0 1 0 0 0,0-1 0 0 0,1 0 0 0 0,-1 0 0 0 0,0 0 0 0 0,0 1 0 0 0,0-1 0 0 0,0 0 0 0 0,1 0 0 0 0,-1 0 0 0 0,11 6 0 0 0,-11-6 0 0 0,5 2 0 0 0,1-1 0 0 0,-1 1 0 0 0,0-1 0 0 0,0 0 0 0 0,1-1 0 0 0,-1 1 0 0 0,0-1 0 0 0,7-1 0 0 0,-1 0 0 0 0,1 0 0 0 0,19-5 0 0 0,63-13-10937 0 0,-79 15 5658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77 296 13823 0 0,'6'-6'1247'0'0,"48"-75"2882"0"0,-15 28-574 0 0,37-80-758 0 0,-62 112-2338 0 0,-14 19 29 0 0,0 2 21 0 0,0 0-66 0 0,-1 2-294 0 0,-11 13-144 0 0,0 0 1 0 0,-17 33-1 0 0,-4 13-5 0 0,-64 88 0 0 0,51-73 0 0 0,23-38 0 0 0,11-8-64 0 0,32-31-1256 0 0,-18 1 1001 0 0,0 0 0 0 0,1 0 0 0 0,-1-1 0 0 0,0 1 0 0 0,0-1 0 0 0,0 0 0 0 0,0 1 1 0 0,0-1-1 0 0,0 0 0 0 0,0 0 0 0 0,0-1 0 0 0,0 1 0 0 0,-1 0 0 0 0,1 0 0 0 0,0-1 0 0 0,-1 1 0 0 0,1-1 0 0 0,1-2 0 0 0,5-6-7189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19351 0 0,'0'0'439'0'0,"0"0"62"0"0,0 0 33 0 0,0 0-65 0 0,1 2-237 0 0,0 4-23 0 0,1 0-1 0 0,-1 1 1 0 0,-1-1 0 0 0,1 0 0 0 0,-1 0-1 0 0,0 1 1 0 0,-1-1 0 0 0,1 0 0 0 0,-3 7-1 0 0,1-2 183 0 0,-1 1 0 0 0,0-1 0 0 0,-1-1-1 0 0,-6 14 1 0 0,-7 6-455 0 0,16-28-273 0 0,1-2-138 0 0,0 0-33 0 0,0 0-140 0 0,0 0-572 0 0,5-7-1777 0 0,1-2 1462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0,'0'0'719'0'0,"0"0"-20"0"0,0 2-238 0 0,1 1-143 0 0,0-1-1 0 0,0 1 1 0 0,0-1 0 0 0,0 0 0 0 0,1 1-1 0 0,-1-1 1 0 0,0 0 0 0 0,1 0 0 0 0,0 1 0 0 0,-1-1-1 0 0,1 0 1 0 0,0-1 0 0 0,0 1 0 0 0,0 0-1 0 0,0-1 1 0 0,1 1 0 0 0,-1-1 0 0 0,0 1-1 0 0,1-1 1 0 0,-1 0 0 0 0,1 0 0 0 0,3 1-1 0 0,7 1-68 0 0,0 0 0 0 0,1-1 0 0 0,20 0 0 0 0,-21-1 335 0 0,0 0 1 0 0,19 5-1 0 0,-29-6-566 0 0,-2-1-18 0 0,0 1 0 0 0,0 0 0 0 0,0 1 0 0 0,0-1 0 0 0,0 0-1 0 0,0 0 1 0 0,0 0 0 0 0,-1 0 0 0 0,1 1 0 0 0,0-1 0 0 0,0 0 0 0 0,0 1 0 0 0,0-1 0 0 0,-1 1-1 0 0,1-1 1 0 0,0 1 0 0 0,1 0 0 0 0,-2-1 0 0 0,0 0 0 0 0,0 0 0 0 0,0 1 0 0 0,1-1 0 0 0,-1 0 0 0 0,0 0 0 0 0,0 0 0 0 0,1 1 0 0 0,-1-1 0 0 0,0 0 0 0 0,0 0 0 0 0,0 0 0 0 0,0 1 0 0 0,0-1 0 0 0,1 0 0 0 0,-1 0 0 0 0,0 1 0 0 0,0-1 0 0 0,0 0 0 0 0,0 0 0 0 0,0 1 0 0 0,0-1 0 0 0,0 0 0 0 0,0 0 0 0 0,0 1 0 0 0,0 1 35 0 0,-1 0-1 0 0,0 0 1 0 0,1-1-1 0 0,-1 1 1 0 0,0 0-1 0 0,0-1 1 0 0,0 1-1 0 0,0-1 1 0 0,0 1-1 0 0,-1-1 1 0 0,1 1-1 0 0,0-1 1 0 0,-3 2-1 0 0,-22 17 776 0 0,21-16-663 0 0,-14 8-46 0 0,2 1 1 0 0,-1 1-1 0 0,2 1 0 0 0,0 1 1 0 0,-19 23-1 0 0,33-36-101 0 0,0 1 0 0 0,0-1 0 0 0,0 1 0 0 0,0-1 0 0 0,1 1 0 0 0,-2 7 0 0 0,2-9 0 0 0,1-1 0 0 0,-1 1 0 0 0,1 0 0 0 0,0 0 0 0 0,0-1 0 0 0,0 1 0 0 0,0 0 0 0 0,0 0 0 0 0,0-1 0 0 0,0 1 0 0 0,1 0 0 0 0,-1 0 0 0 0,1-1 0 0 0,-1 1 0 0 0,1 0 0 0 0,0-1 0 0 0,-1 1 0 0 0,1-1 0 0 0,0 1 0 0 0,0-1 0 0 0,0 1 0 0 0,0-1 0 0 0,0 0 0 0 0,1 1 0 0 0,-1-1 0 0 0,0 0 0 0 0,1 0 0 0 0,1 1 0 0 0,0 2 0 0 0,0-2-154 0 0,0 0 0 0 0,0 0 0 0 0,0-1 1 0 0,1 1-1 0 0,-1 0 0 0 0,0-1 0 0 0,1 0 0 0 0,-1 0 0 0 0,1 0 0 0 0,-1 0 1 0 0,1-1-1 0 0,-1 1 0 0 0,1-1 0 0 0,-1 0 0 0 0,1 0 0 0 0,0 0 0 0 0,-1 0 1 0 0,1-1-1 0 0,-1 1 0 0 0,1-1 0 0 0,4-2 0 0 0,6-1-933 0 0,0-2 1 0 0,0 0-1 0 0,23-13 0 0 0,-32 16 386 0 0,0 0-1 0 0,0-1 1 0 0,-1 1-1 0 0,8-8 1 0 0,-7 6 187 0 0,15-15-1533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11975 0 0,'0'0'547'0'0,"0"0"-11"0"0,1 2-344 0 0,9 18 2468 0 0,15 30 4151 0 0,-12-17-5097 0 0,-11-27-1596 0 0,-1 0 0 0 0,1 0-1 0 0,-1 0 1 0 0,-1 0 0 0 0,1 0 0 0 0,-1 0 0 0 0,0 0-1 0 0,0 0 1 0 0,-1 0 0 0 0,0 0 0 0 0,0 0-1 0 0,0 0 1 0 0,-1 0 0 0 0,1 0 0 0 0,-2 0 0 0 0,1-1-1 0 0,0 1 1 0 0,-1-1 0 0 0,0 0 0 0 0,-1 0-1 0 0,1 0 1 0 0,-1 0 0 0 0,0 0 0 0 0,0-1 0 0 0,0 0-1 0 0,-6 5 1 0 0,8-7-118 0 0,-2 1 0 0 0,0 0 0 0 0,0 0 0 0 0,0 1 0 0 0,0-1 0 0 0,1 1 0 0 0,-4 5 0 0 0,4-6 2 0 0,1-1 1 0 0,-1 0-1 0 0,1 1 1 0 0,-1-1-1 0 0,0 0 0 0 0,0 0 1 0 0,0-1-1 0 0,0 1 1 0 0,-1 0-1 0 0,1-1 0 0 0,0 0 1 0 0,-1 0-1 0 0,-4 1 0 0 0,0 0-29 0 0,1-1-1 0 0,-1 0 0 0 0,0 0 0 0 0,0-1 1 0 0,-10 0-1 0 0,16 0-269 0 0,-1 0-1 0 0,0-1 1 0 0,1 1 0 0 0,-1-1 0 0 0,0 0-1 0 0,1 0 1 0 0,-1 0 0 0 0,1 0 0 0 0,0 0-1 0 0,-1 0 1 0 0,1-1 0 0 0,0 1 0 0 0,-4-3-1 0 0,-2-3-8231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11 106 21191 0 0,'0'0'969'0'0,"-1"-1"-18"0"0,1 1-816 0 0,-1-1 0 0 0,0 0-1 0 0,0 1 1 0 0,1-1 0 0 0,-1 0 0 0 0,0 0-1 0 0,1 1 1 0 0,-1-1 0 0 0,1 0 0 0 0,-1 0-1 0 0,1 0 1 0 0,-1 0 0 0 0,1 0 0 0 0,-1 0-1 0 0,1 0 1 0 0,0 0 0 0 0,0 0 0 0 0,-1 0-1 0 0,1 0 1 0 0,0 0 0 0 0,0 0 0 0 0,0 0-1 0 0,0 0 1 0 0,0 0 0 0 0,1 0 0 0 0,-1 0-1 0 0,0 0 1 0 0,0 0 0 0 0,1 0 0 0 0,-1 0-1 0 0,0 1 1 0 0,1-3 0 0 0,2-1-135 0 0,0 1 0 0 0,0-1 0 0 0,1 1 0 0 0,-1-1 0 0 0,1 1 0 0 0,-1 0 0 0 0,1 0 0 0 0,0 1 0 0 0,0-1 0 0 0,7-2 0 0 0,-1-1-96 0 0,0 0-564 0 0,0 1 0 0 0,0 1 0 0 0,12-5 0 0 0,-3 3-363 0 0</inkml:trace>
  <inkml:trace contextRef="#ctx0" brushRef="#br0" timeOffset="1">551 49 17503 0 0,'0'0'776'0'0,"0"0"160"0"0,0 0-744 0 0,0 0-192 0 0,0 0 0 0 0,0 0 0 0 0,0 0 448 0 0,0 0 48 0 0,9-7 16 0 0,2 1 0 0 0,4 1-1232 0 0,1 0-240 0 0,3-3-56 0 0,3 0-8 0 0</inkml:trace>
  <inkml:trace contextRef="#ctx0" brushRef="#br0" timeOffset="2">1024 21 10135 0 0,'0'0'224'0'0,"0"0"40"0"0,0 0 16 0 0,0 0 8 0 0,0 0-288 0 0,0 0 0 0 0,0 0 0 0 0,12-3 0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86 23039 0 0,'-5'1'281'0'0,"1"0"0"0"0,-1 0 0 0 0,1-1 0 0 0,-1 1 0 0 0,1-1-1 0 0,-1-1 1 0 0,1 1 0 0 0,-8-2 0 0 0,4 0-209 0 0,7 2 299 0 0,1 0 117 0 0,0 0 21 0 0,7-8 83 0 0,1 3-590 0 0,0 0 0 0 0,1 1 0 0 0,0 0 0 0 0,0 0 0 0 0,0 1 0 0 0,0 0-1 0 0,1 1 1 0 0,11-2 0 0 0,-1 0-3 0 0,43-11-1459 0 0,79-7 0 0 0,-82 20 424 0 0,-42 2 1016 0 0,-26 1 435 0 0,0 0-1 0 0,0 1 0 0 0,-8 2 1 0 0,-5 1-161 0 0,-10 0-238 0 0,15-4-16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4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359 145 15663 0 0,'0'0'719'0'0,"0"0"-20"0"0,-3-8-421 0 0,1 4 108 0 0,1 0 0 0 0,0 0 0 0 0,-1-1 0 0 0,1 1 0 0 0,1-1-1 0 0,-1-5 1 0 0,-3-9 1825 0 0,3 15-1688 0 0,0-1 0 0 0,0 1 0 0 0,0-1 0 0 0,1 1 0 0 0,-1 0 0 0 0,2-7 0 0 0,-2-11 544 0 0,-2 11-683 0 0,3 10-325 0 0,0 1 1 0 0,0-1 0 0 0,0 1 0 0 0,0-1-1 0 0,0 1 1 0 0,0-1 0 0 0,0 1-1 0 0,-1-1 1 0 0,1 1 0 0 0,0-1 0 0 0,0 1-1 0 0,-1 0 1 0 0,1-1 0 0 0,0 1 0 0 0,-1-1-1 0 0,1 1 1 0 0,0 0 0 0 0,-1-1-1 0 0,1 1 1 0 0,0 0 0 0 0,-1-1 0 0 0,1 1-1 0 0,-1 0 1 0 0,1-1 0 0 0,-1 1 0 0 0,1 0-1 0 0,-1 0 1 0 0,-5 1-28 0 0,1 1 0 0 0,-1 0 0 0 0,1 0 0 0 0,0 1 0 0 0,0-1 0 0 0,0 1 0 0 0,0 1 0 0 0,1-1 0 0 0,-1 0 0 0 0,1 1 0 0 0,-8 8 0 0 0,-3 6 73 0 0,-22 31-1 0 0,23-28-89 0 0,4-5-15 0 0,1 0 0 0 0,-12 28 0 0 0,11-21 0 0 0,8-20 0 0 0,1-1 0 0 0,0 1 0 0 0,1 0 0 0 0,-1-1 0 0 0,0 1 0 0 0,0 4 0 0 0,2 2 0 0 0,5 0 0 0 0,-3-7 0 0 0,-1 0 0 0 0,1-1 0 0 0,0 1 0 0 0,-1-1 0 0 0,1 0 0 0 0,0 0 0 0 0,0 0 0 0 0,0 0 0 0 0,0 0 0 0 0,0-1 0 0 0,0 1 0 0 0,0-1 0 0 0,0 0 0 0 0,0 0 0 0 0,0 0 0 0 0,0 0 0 0 0,1-1 0 0 0,3-1 0 0 0,5 0 0 0 0,0-1 0 0 0,-1-1 0 0 0,16-7 0 0 0,73-36 0 0 0,-90 43 0 0 0,-1 7 0 0 0,-8-1 0 0 0,1-1 0 0 0,-1 1 0 0 0,0 0 0 0 0,0-1 0 0 0,0 1 0 0 0,0 0 0 0 0,0 0 0 0 0,0 0 0 0 0,-1 0 0 0 0,1 0 0 0 0,-1 0 0 0 0,1 0 0 0 0,-1 0 0 0 0,0 0 0 0 0,1 3 0 0 0,-1 3 0 0 0,0-1 0 0 0,0 1 0 0 0,-2 7 0 0 0,-5 22 0 0 0,-2-1 0 0 0,-2 0 0 0 0,-1-1 0 0 0,-1 0 0 0 0,-2-1 0 0 0,-2 0 0 0 0,-1-1 0 0 0,-29 40 0 0 0,33-55 0 0 0,0-1 0 0 0,-2 0 0 0 0,-31 28 0 0 0,40-40 0 0 0,0 0 0 0 0,0 0 0 0 0,0 0 0 0 0,-1-1 0 0 0,1-1 0 0 0,-1 1 0 0 0,-12 3 0 0 0,17-6 0 0 0,-1 0 0 0 0,0 0 0 0 0,0 0 0 0 0,0-1 0 0 0,1 1 0 0 0,-1-1 0 0 0,0 0 0 0 0,0 0 0 0 0,0 0 0 0 0,0-1 0 0 0,0 1 0 0 0,1-1 0 0 0,-1 0 0 0 0,0 0 0 0 0,1 0 0 0 0,-1-1 0 0 0,0 1 0 0 0,-4-4 0 0 0,7 4 0 0 0,0-1 0 0 0,0 1 0 0 0,0-1 0 0 0,0 0 0 0 0,0 0 0 0 0,1 1 0 0 0,-1-1 0 0 0,0 0 0 0 0,1 0 0 0 0,-1 0 0 0 0,1 0 0 0 0,0 0 0 0 0,0 1 0 0 0,0-1 0 0 0,0 0 0 0 0,0 0 0 0 0,0 0 0 0 0,1-3 0 0 0,-1-7-133 0 0,0 8-68 0 0,1 1 0 0 0,-1-1 1 0 0,1 1-1 0 0,-1-1 1 0 0,1 1-1 0 0,0 0 0 0 0,0-1 1 0 0,1 1-1 0 0,-1 0 1 0 0,3-5-1 0 0,21-30-2310 0 0,-19 30 1678 0 0,-1 1-118 0 0,0 1-1 0 0,1 0 0 0 0,11-9 1 0 0,-14 13 736 0 0,17-15-1832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56 11975 0 0,'0'0'267'0'0,"0"0"42"0"0,0 0 17 0 0,0 0-28 0 0,2 0-196 0 0,8-4 820 0 0,4-5 4685 0 0,-3 2-3570 0 0,-10 6-1493 0 0,-1 1-28 0 0,2-1-72 0 0,10-8-200 0 0,-11 8 127 0 0,-2 0 265 0 0,4-3-594 0 0,6-5 2768 0 0,-8 8-2661 0 0,4-5-133 0 0,-5 6-16 0 0,0 0 0 0 0,0 0 0 0 0,0 0 0 0 0,1-1 0 0 0,-1 1 0 0 0,0 0 0 0 0,0 0 0 0 0,1 0 0 0 0,-1 0 0 0 0,0-1 0 0 0,0 1 0 0 0,0 0 0 0 0,1 0 0 0 0,-1 0 0 0 0,0 0 0 0 0,0 0 0 0 0,1 0 0 0 0,-1 0 0 0 0,0 0 0 0 0,0 0 0 0 0,1 0 0 0 0,-1 0 0 0 0,0 0 0 0 0,0 0 0 0 0,1 0 0 0 0,-1 0 0 0 0,0 0 0 0 0,0 0 0 0 0,1 0 0 0 0,-1 0 0 0 0,0 0 0 0 0,0 1 0 0 0,1-1 0 0 0,-1 0 0 0 0,0 0 0 0 0,0 0 0 0 0,0 0 0 0 0,1 0 0 0 0,-1 1 0 0 0,0-1 0 0 0,0 0 0 0 0,0 0 0 0 0,1 0 0 0 0,-1 1 0 0 0,0-1 0 0 0,5 10 0 0 0,-5-10 0 0 0,2 4 4 0 0,0 0 0 0 0,-1 0 0 0 0,1 0 0 0 0,-1 0 0 0 0,0 1 0 0 0,0-1 0 0 0,-1 0 0 0 0,1 6 0 0 0,-3 36 38 0 0,1-28-48 0 0,0-6 169 0 0,-1 0-1 0 0,0 0 1 0 0,0 0 0 0 0,-1 0-1 0 0,-5 11 1 0 0,5-16-63 0 0,0 0 0 0 0,0 0 0 0 0,-1-1 0 0 0,1 1 0 0 0,-2-1 0 0 0,1 0 0 0 0,-1 0 0 0 0,0 0 0 0 0,-7 6 0 0 0,5-7-100 0 0,0-1 0 0 0,-1 0 0 0 0,1 0 0 0 0,-1 0 0 0 0,-16 4 0 0 0,8-2 0 0 0,8-4 0 0 0,0 0 0 0 0,0 0 0 0 0,0-1 0 0 0,0 0 0 0 0,0-1 0 0 0,-11 0 0 0 0,17 0 0 0 0,2 0 0 0 0,-1 0 0 0 0,0 0 0 0 0,0 0 0 0 0,0 0 0 0 0,1 0 0 0 0,-1 0 0 0 0,0 0 0 0 0,0 0 0 0 0,0-1 0 0 0,1 1 0 0 0,-1 0 0 0 0,0-1 0 0 0,0 1 0 0 0,1 0 0 0 0,-1-1 0 0 0,0 1 0 0 0,1-1 0 0 0,-1 1 0 0 0,0-1 0 0 0,1 1 0 0 0,-1-1 0 0 0,1 1 0 0 0,-1-1 0 0 0,1 0 0 0 0,-1 1 0 0 0,1-1 0 0 0,-1-1 0 0 0,0 1 0 0 0,0 0-122 0 0,1 0 0 0 0,-1 0 0 0 0,1 0 0 0 0,0 0 0 0 0,-1 0 0 0 0,1 0 0 0 0,0 0 0 0 0,-1 0 0 0 0,1 0 0 0 0,0 0 0 0 0,0 0 0 0 0,0 0 0 0 0,0 0 0 0 0,0 0 0 0 0,0 0 0 0 0,0 0 0 0 0,0 0 0 0 0,1 0 0 0 0,-1 0 0 0 0,0 0 0 0 0,0 0 0 0 0,1 0 0 0 0,-1 0 0 0 0,2-2 0 0 0,14-22-4237 0 0,-15 23 4111 0 0,7-8-1799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21 11975 0 0,'0'0'267'0'0,"0"0"42"0"0,0 0 17 0 0,0 0-28 0 0,0 0-126 0 0,0 0 204 0 0,0 0 111 0 0,0 0 22 0 0,0 0 3 0 0,0 0 0 0 0,0 0 0 0 0,0 0 0 0 0,0 0 0 0 0,0 0 0 0 0,2-3 0 0 0,8-7 0 0 0,-8 7 0 0 0,-2 3 0 0 0,0 0 0 0 0,0 0 0 0 0,-1-4 682 0 0,1 3-594 0 0,5 2-352 0 0,-4-1-242 0 0,1 0 31 0 0,-1 1 0 0 0,1-1 0 0 0,0 1 0 0 0,0 0 0 0 0,-1-1 0 0 0,1 1 1 0 0,0 0-1 0 0,-1 0 0 0 0,1 0 0 0 0,-1 1 0 0 0,1-1 0 0 0,-1 0 0 0 0,0 0 0 0 0,1 1 0 0 0,-1-1 0 0 0,0 1 0 0 0,2 2 0 0 0,16 33-142 0 0,-16-32 151 0 0,5 12-57 0 0,-4-10 156 0 0,0 1 0 0 0,0 0 0 0 0,-1 0 0 0 0,0 0 0 0 0,0 1 1 0 0,-1-1-1 0 0,0 1 0 0 0,0 0 0 0 0,0 11 0 0 0,-2 4 222 0 0,1-19-327 0 0,-1-1 0 0 0,0 1 0 0 0,0 0 1 0 0,0-1-1 0 0,-2 7 0 0 0,2-6-40 0 0,-1 0 0 0 0,0 0 0 0 0,-1 0 0 0 0,1 0 0 0 0,-1-1 0 0 0,0 1 0 0 0,0 0 0 0 0,-1-1 0 0 0,1 0 0 0 0,-1 1 0 0 0,-7 7 0 0 0,3-4 0 0 0,3-3 0 0 0,0 0 0 0 0,-1-1 0 0 0,0 1 0 0 0,0-1 0 0 0,0 0 0 0 0,0 0 0 0 0,-1 0 0 0 0,1-1 0 0 0,-10 5 0 0 0,-7 0 0 0 0,-1-1 0 0 0,-27 6 0 0 0,47-13 0 0 0,1 0 0 0 0,-1 0 0 0 0,0 0 0 0 0,1 0 0 0 0,-1 0 0 0 0,1-1 0 0 0,-3 0 0 0 0,-13-1 0 0 0,15 2 0 0 0,1 0 0 0 0,1 0 0 0 0,0 0 0 0 0,0 0 0 0 0,-1-1 0 0 0,1 1 0 0 0,0 0 0 0 0,-1-1 0 0 0,1 1 0 0 0,0 0 0 0 0,0-1 0 0 0,0 1 0 0 0,-1-1 0 0 0,1 0 0 0 0,0 1 0 0 0,0-1 0 0 0,0 0 0 0 0,0 0 0 0 0,0 0 0 0 0,-1-2 0 0 0,-6-3 0 0 0,7 6 0 0 0,1 0 0 0 0,-1 0 0 0 0,1-1 0 0 0,0 1 0 0 0,-1 0 0 0 0,1-1 0 0 0,0 1 0 0 0,-1-1 0 0 0,1 1 0 0 0,0-1 0 0 0,-1 1 0 0 0,1 0 0 0 0,0-1 0 0 0,0 1 0 0 0,0-1 0 0 0,-1 1 0 0 0,1-1 0 0 0,0 1 0 0 0,0-1 0 0 0,0 1 0 0 0,0-2 0 0 0,-1-2 0 0 0,0-4 0 0 0,1 7-18 0 0,0 0 0 0 0,0 0 0 0 0,0 1 0 0 0,0-1 0 0 0,0 0-1 0 0,0 0 1 0 0,0 0 0 0 0,0 1 0 0 0,1-1 0 0 0,-1 0 0 0 0,0 0 0 0 0,1 1 0 0 0,-1-1 0 0 0,0 0 0 0 0,1 1-1 0 0,-1-1 1 0 0,1 0 0 0 0,-1 1 0 0 0,1-1 0 0 0,-1 0 0 0 0,1 1 0 0 0,0-1 0 0 0,-1 1 0 0 0,1-1-1 0 0,0 1 1 0 0,-1 0 0 0 0,1-1 0 0 0,1 0 0 0 0,0 0-286 0 0,14-9-1945 0 0,-4 6-3847 0 0,-2 1-986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15663 0 0,'0'0'719'0'0,"0"0"-20"0"0,-8-5 458 0 0,-7-1 775 0 0,15 6-9439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15663 0 0,'0'0'719'0'0,"0"0"-20"0"0,4-8-278 0 0,-1 1 664 0 0,0 0 1 0 0,0-1-1 0 0,2-9 0 0 0,-4 16-541 0 0,-1 1-28 0 0,1-9 1976 0 0,-1 7-2495 0 0,1 1-1 0 0,-1 0 1 0 0,0 0 0 0 0,0 0-1 0 0,0 0 1 0 0,0 0 0 0 0,-1 0-1 0 0,1 0 1 0 0,0 0 0 0 0,0-1-1 0 0,-1 1 1 0 0,1 0 0 0 0,0 0-1 0 0,-2-1 1 0 0,0-3-2695 0 0,-1 0-5494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8287 0 0,'0'0'382'0'0,"0"0"-8"0"0,-5-8 4835 0 0,5 8-4903 0 0,-1 0-1 0 0,1 0 0 0 0,0 0 1 0 0,0 0-1 0 0,0-1 0 0 0,0 1 1 0 0,-1 0-1 0 0,1 0 0 0 0,0 0 1 0 0,0 0-1 0 0,0 0 0 0 0,0-1 1 0 0,0 1-1 0 0,-1 0 0 0 0,1 0 1 0 0,0 0-1 0 0,0-1 0 0 0,0 1 1 0 0,0 0-1 0 0,0 0 0 0 0,0 0 1 0 0,0-1-1 0 0,0 1 0 0 0,0 0 1 0 0,0 0-1 0 0,0 0 0 0 0,0-1 1 0 0,0 1-1 0 0,0 0 0 0 0,0 0 1 0 0,0-1-1 0 0,0 1 0 0 0,0 0 1 0 0,0 0-1 0 0,0 0 0 0 0,1-1 1 0 0,2 2-287 0 0,15 7-21 0 0,-5 1-13 0 0,-10-4 30 0 0,-3-3 57 0 0,72 143 1317 0 0,-30-58-802 0 0,-28-61-587 0 0,-9-18 0 0 0,0 1 0 0 0,7 18 0 0 0,-7-10 0 0 0,-4-15 0 0 0,-1-1 0 0 0,1 1 0 0 0,-1-1 0 0 0,1 1 0 0 0,0-1 0 0 0,-1 1 0 0 0,1-1 0 0 0,0 1 0 0 0,2 1 0 0 0,10 16 0 0 0,-8-11 0 0 0,1 0 0 0 0,-3 0-64 0 0,-3-7-273 0 0,0-1-138 0 0,0 0-33 0 0,-8-17-2833 0 0,4 7 622 0 0,0 1-4789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37 13823 0 0,'2'-14'1056'0'0,"1"-7"-461"0"0,-3 20 125 0 0,0 1 249 0 0,0 0 45 0 0,0 0-61 0 0,0 0-288 0 0,0 0-121 0 0,0 0-28 0 0,0 0-4 0 0,0 0 0 0 0,-12 16 1024 0 0,-42 65-646 0 0,-31 41 372 0 0,-130 114-1262 0 0,203-224 0 0 0,1-2 0 0 0,1 1 0 0 0,-11 13 0 0 0,20-20-241 0 0,6-5-365 0 0,6-4-995 0 0,-10 4 1361 0 0,3-1-269 0 0,13-9-6544 0 0,-13 5 415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17503 0 0,'0'0'399'0'0,"0"0"60"0"0,9 0 442 0 0,-4-1-770 0 0,1 0-1 0 0,-1 0 1 0 0,0-1-1 0 0,0 1 1 0 0,0-1 0 0 0,0 0-1 0 0,0-1 1 0 0,5-2 0 0 0,35-27 3236 0 0,-26 18-2737 0 0,-5 1-126 0 0,-1 0-1 0 0,0-1 1 0 0,-1 0-1 0 0,0-1 1 0 0,10-17-1 0 0,-15 22-361 0 0,0 0 47 0 0,-2 0 1 0 0,1 0 0 0 0,-1-1-1 0 0,4-12 1 0 0,-8 21 319 0 0,-2 1-66 0 0,1 1-439 0 0,0-1 1 0 0,0 0-1 0 0,-1 1 1 0 0,1-1-1 0 0,0 1 1 0 0,-1-1-1 0 0,1 1 1 0 0,-1-1-1 0 0,1 1 1 0 0,0 0-1 0 0,-1-1 1 0 0,1 1-1 0 0,-1-1 1 0 0,1 1-1 0 0,-1 0 1 0 0,1-1-1 0 0,-1 1 1 0 0,0 0-1 0 0,1 0 1 0 0,-1-1-1 0 0,1 1 0 0 0,-1 0 1 0 0,0 0-1 0 0,1 0 1 0 0,-1 0-1 0 0,1 0 1 0 0,-1 0-1 0 0,0 0 1 0 0,1 0-1 0 0,-1 0 1 0 0,1 0-1 0 0,-1 0 1 0 0,0 0-1 0 0,1 0 1 0 0,-1 1-1 0 0,0-1 1 0 0,0 0-6 0 0,-5 2 1 0 0,1 0 0 0 0,-1 0 0 0 0,1 0 0 0 0,0 0 0 0 0,0 1 0 0 0,0 0 0 0 0,0 0 0 0 0,0 0 0 0 0,1 1 0 0 0,0-1 0 0 0,-1 1 0 0 0,1 0 0 0 0,1 0 0 0 0,-1 1 0 0 0,-6 8 0 0 0,-3 8 0 0 0,0 1 0 0 0,-11 26 0 0 0,23-47 0 0 0,-2 5 0 0 0,0 1 0 0 0,1 0 0 0 0,0 0 0 0 0,0-1 0 0 0,0 1 0 0 0,1 0 0 0 0,0 1 0 0 0,0-1 0 0 0,1 10 0 0 0,0-14 0 0 0,0-1 0 0 0,0 0 0 0 0,1 1 0 0 0,-1-1 0 0 0,1 0 0 0 0,-1 0 0 0 0,1 1 0 0 0,0-1 0 0 0,0 0 0 0 0,0 0 0 0 0,0 0 0 0 0,1 0 0 0 0,-1 0 0 0 0,0 0 0 0 0,1 0 0 0 0,-1-1 0 0 0,1 1 0 0 0,0 0 0 0 0,-1-1 0 0 0,1 1 0 0 0,0-1 0 0 0,0 0 0 0 0,0 1 0 0 0,0-1 0 0 0,0 0 0 0 0,1 0 0 0 0,-1-1 0 0 0,0 1 0 0 0,0 0 0 0 0,0-1 0 0 0,5 1 0 0 0,1 0 0 0 0,0-1 0 0 0,0 0 0 0 0,0-1 0 0 0,0 0 0 0 0,0 0 0 0 0,0-1 0 0 0,0 0 0 0 0,-1 0 0 0 0,1-1 0 0 0,0 0 0 0 0,-1 0 0 0 0,0-1 0 0 0,0 0 0 0 0,0 0 0 0 0,12-10 0 0 0,26-18 0 0 0,-36 27 0 0 0,0-1 0 0 0,0 0 0 0 0,0 0 0 0 0,-1-1 0 0 0,0 0 0 0 0,0-1 0 0 0,-1 0 0 0 0,11-15 0 0 0,39-64 0 0 0,-90 119 0 0 0,25-23 0 0 0,4-5 0 0 0,0 1 0 0 0,0 0 0 0 0,1-1 0 0 0,-1 1 0 0 0,1 1 0 0 0,0-1 0 0 0,1 0 0 0 0,-1 1 0 0 0,1-1 0 0 0,-3 11 0 0 0,4-10 0 0 0,1-4 0 0 0,-1 0 0 0 0,1 0 0 0 0,0 0 0 0 0,0 0 0 0 0,-1 0 0 0 0,1 0 0 0 0,0 0 0 0 0,1 0 0 0 0,-1 0 0 0 0,0 0 0 0 0,0 0 0 0 0,1 0 0 0 0,-1 0 0 0 0,1 0 0 0 0,0 0 0 0 0,0-1 0 0 0,0 1 0 0 0,0 0 0 0 0,0 0 0 0 0,1 1 0 0 0,8 6 0 0 0,-5-8 0 0 0,-3-1 0 0 0,10 2 0 0 0,-1 0 0 0 0,0 0 0 0 0,0-2 0 0 0,1 1 0 0 0,-1-1 0 0 0,1-1 0 0 0,-1 0 0 0 0,12-3 0 0 0,21-1 0 0 0,-35 5 0 0 0,-2 4 0 0 0,-6-3 0 0 0,0 0 0 0 0,0 0 0 0 0,-1 0 0 0 0,1 0 0 0 0,-1 1 0 0 0,0-1 0 0 0,1 0 0 0 0,-1 0 0 0 0,0 1 0 0 0,1-1 0 0 0,-1 0 0 0 0,0 1 0 0 0,0-1 0 0 0,0 0 0 0 0,0 1 0 0 0,-1-1 0 0 0,1 0 0 0 0,-1 2 0 0 0,-8 27 0 0 0,5-20 0 0 0,-16 36 0 0 0,16-39-64 0 0,3-5-273 0 0,1-2-138 0 0,2-1-33 0 0,3 1 209 0 0,0-1-152 0 0,-1 0 0 0 0,1 1 0 0 0,-1-1 0 0 0,1-1 0 0 0,-1 1 0 0 0,6-3 0 0 0,0-3-573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431 144 10135 0 0,'0'0'231'0'0,"0"0"29"0"0,0 0 19 0 0,1-1-41 0 0,14-18 24 0 0,-14 14 926 0 0,0 0 1 0 0,0 0 0 0 0,0 0 0 0 0,-1-1-1 0 0,1 1 1 0 0,-1 0 0 0 0,0 0 0 0 0,-2-9-1 0 0,2 10-798 0 0,-1-1-1 0 0,0 1 0 0 0,0-1 1 0 0,-1 1-1 0 0,-3-8 0 0 0,3 9-311 0 0,1 1 0 0 0,-1-1 0 0 0,0 1 0 0 0,0 0 0 0 0,0 0 0 0 0,0 0 0 0 0,0 0 0 0 0,-1 0 0 0 0,1 0 0 0 0,0 1 0 0 0,-1-1 0 0 0,0 1 0 0 0,1-1 0 0 0,-1 1 0 0 0,0 0 0 0 0,1 0 0 0 0,-1 0 0 0 0,0 1 0 0 0,0-1 0 0 0,0 1 0 0 0,-4-1 0 0 0,-2 1 165 0 0,0 0 1 0 0,0 0-1 0 0,-1 1 0 0 0,1 1 1 0 0,-14 3-1 0 0,17-2-243 0 0,0 0 0 0 0,0 0 0 0 0,0 0 0 0 0,0 0 0 0 0,1 1 0 0 0,0 0 0 0 0,0 0 0 0 0,0 1 0 0 0,0-1 0 0 0,-6 9 0 0 0,-17 14 0 0 0,13-14 0 0 0,1 0 0 0 0,0 1 0 0 0,-18 23 0 0 0,27-31 0 0 0,1 0 0 0 0,0 1 0 0 0,0-1 0 0 0,1 1 0 0 0,-1 0 0 0 0,1-1 0 0 0,1 1 0 0 0,-1 1 0 0 0,1-1 0 0 0,1 0 0 0 0,-1 0 0 0 0,0 11 0 0 0,2-14 0 0 0,0-2 0 0 0,0-1 0 0 0,0 1 0 0 0,0 0 0 0 0,0-1 0 0 0,0 1 0 0 0,1-1 0 0 0,-1 1 0 0 0,0 0 0 0 0,1-1 0 0 0,0 1 0 0 0,-1-1 0 0 0,1 1 0 0 0,0-1 0 0 0,0 0 0 0 0,-1 1 0 0 0,1-1 0 0 0,2 2 0 0 0,-2-2 0 0 0,0 1 0 0 0,0-1 0 0 0,1 1 0 0 0,-1-1 0 0 0,1 0 0 0 0,-1 1 0 0 0,1-1 0 0 0,-1 0 0 0 0,3 1 0 0 0,9 4 0 0 0,-8-7 0 0 0,-2 0 0 0 0,8-1 0 0 0,1 0 0 0 0,-1-1 0 0 0,0 0 0 0 0,0-1 0 0 0,15-6 0 0 0,-16 5 0 0 0,15-5 0 0 0,24-16 0 0 0,-13 9 0 0 0,-12 6 0 0 0,-24 11 3 0 0,1 0 0 0 0,-1 0 0 0 0,0-1 0 0 0,1 1 0 0 0,-1 0 0 0 0,1 0 0 0 0,-1 0 0 0 0,0-1 0 0 0,1 1 0 0 0,-1 0 0 0 0,0 0 0 0 0,1 0 0 0 0,-1 0 0 0 0,1 0 0 0 0,-1 0 0 0 0,0 0 0 0 0,1 0 0 0 0,-1 0 0 0 0,1 0 0 0 0,-1 0 0 0 0,1 0 1 0 0,-1 0-1 0 0,0 0 0 0 0,1 0 0 0 0,-1 0 0 0 0,1 0 0 0 0,-1 1 0 0 0,0-1 0 0 0,1 0 0 0 0,0 6 286 0 0,-1-5-226 0 0,1 3 15 0 0,-1 1 0 0 0,0-1 1 0 0,0 1-1 0 0,0 0 0 0 0,0-1 0 0 0,-1 1 1 0 0,0 0-1 0 0,-1 6 0 0 0,-15 38 692 0 0,9-27-639 0 0,-5 9-131 0 0,-16 29 0 0 0,-1 1 0 0 0,14-29 0 0 0,-38 57 0 0 0,22-38 0 0 0,20-32 0 0 0,-1 0 0 0 0,-25 27 0 0 0,30-37 0 0 0,0-1 0 0 0,-1 0 0 0 0,0-1 0 0 0,-1 0 0 0 0,1 0 0 0 0,-21 9 0 0 0,29-15 0 0 0,1-1 0 0 0,-1 1 0 0 0,1-1 0 0 0,-1 1 0 0 0,1-1 0 0 0,-1 0 0 0 0,0 1 0 0 0,1-1 0 0 0,-1 0 0 0 0,0 0 0 0 0,1 0 0 0 0,-1 1 0 0 0,0-1 0 0 0,0 0 0 0 0,1 0 0 0 0,-1 0 0 0 0,0 0 0 0 0,1 0 0 0 0,-1 0 0 0 0,0 0 0 0 0,0-1 0 0 0,-2 1 0 0 0,3 0 0 0 0,0 0 0 0 0,-1 0 0 0 0,1 0 0 0 0,-1 0 0 0 0,1 0 0 0 0,-1 0 0 0 0,0 0 0 0 0,1 0 0 0 0,-1 0 0 0 0,1 0 0 0 0,0 0 0 0 0,-1 0 0 0 0,1-1 0 0 0,-1 1 0 0 0,1 0 0 0 0,-1 0 0 0 0,1 0 0 0 0,-1-1 0 0 0,1 1 0 0 0,-1 0 0 0 0,1 0 0 0 0,0-1 0 0 0,-1 1 0 0 0,1 0 0 0 0,0-1 0 0 0,-1 1 0 0 0,1-1 0 0 0,0 1 0 0 0,-1 0 0 0 0,1-1 0 0 0,0 0 0 0 0,-1 0 0 0 0,0-1 0 0 0,0 1 0 0 0,0-1 0 0 0,-1 1 0 0 0,1-1 0 0 0,1 0 0 0 0,-1 1 0 0 0,0-1 0 0 0,0 0 0 0 0,1 0 0 0 0,-1 0 0 0 0,1 0 0 0 0,-1 0 0 0 0,1 0 0 0 0,0 0 0 0 0,0 0 0 0 0,0 0 0 0 0,0 1 0 0 0,0-1 0 0 0,0 0 0 0 0,1-3 0 0 0,0 0 0 0 0,-1-1-47 0 0,1 1 0 0 0,1-1 1 0 0,-1 0-1 0 0,1 1 0 0 0,0 0 0 0 0,0-1 0 0 0,1 1 0 0 0,-1 0 1 0 0,1 0-1 0 0,0 1 0 0 0,1-1 0 0 0,-1 0 0 0 0,1 1 0 0 0,7-7 1 0 0,7-5-316 0 0,0 2 1 0 0,28-18 0 0 0,-8 6 155 0 0,133-86 303 0 0,-9 7 207 0 0,-105 63 227 0 0,-1-3-1 0 0,62-63 0 0 0,-115 104-530 0 0,1 0 0 0 0,0 0 0 0 0,-1-1 0 0 0,1 0 0 0 0,-1 1 0 0 0,-1-1 0 0 0,5-9 0 0 0,-7 14 0 0 0,0 0 0 0 0,0-1 0 0 0,1 1 0 0 0,-1 0 0 0 0,0-1 0 0 0,0 1 0 0 0,0-1 0 0 0,0 1 0 0 0,0 0 0 0 0,0-1 0 0 0,0 1 0 0 0,0-1 0 0 0,0 1 0 0 0,0 0 0 0 0,0-1 0 0 0,0 1 0 0 0,0-1 0 0 0,0 1 0 0 0,0 0 0 0 0,0-1 0 0 0,0 1 0 0 0,0 0 0 0 0,-1-1 0 0 0,1 1 0 0 0,0-1 0 0 0,0 1 0 0 0,0 0 0 0 0,-1-1 0 0 0,1 1 0 0 0,-1 0 0 0 0,-3-1 0 0 0,3 1 0 0 0,1-1 0 0 0,-1 1 0 0 0,0 0 0 0 0,0 0 0 0 0,1 0 0 0 0,-1 0 0 0 0,0-1 0 0 0,0 1 0 0 0,1 0 0 0 0,-1 0 0 0 0,0 1 0 0 0,0-1 0 0 0,0 0 0 0 0,1 0 0 0 0,-1 0 0 0 0,0 0 0 0 0,0 1 0 0 0,1-1 0 0 0,-1 0 0 0 0,0 1 0 0 0,1-1 0 0 0,-1 0 0 0 0,0 1 0 0 0,1-1 0 0 0,-1 1 0 0 0,1-1 0 0 0,-2 2 0 0 0,1-1 0 0 0,-11 8 0 0 0,1 0 0 0 0,1 0 0 0 0,0 1 0 0 0,0 0 0 0 0,1 1 0 0 0,0 0 0 0 0,1 1 0 0 0,0-1 0 0 0,0 2 0 0 0,2-1 0 0 0,0 1 0 0 0,0 0 0 0 0,-7 25 0 0 0,12-33 0 0 0,1 0 0 0 0,0 0 0 0 0,0 0 0 0 0,0 0 0 0 0,0 0 0 0 0,1 0 0 0 0,-1 0 0 0 0,1 0 0 0 0,1-1 0 0 0,-1 1 0 0 0,1 0 0 0 0,4 8 0 0 0,-5-12 0 0 0,0 0 0 0 0,0 1 0 0 0,0-1 0 0 0,1 0 0 0 0,-1 0 0 0 0,0 0 0 0 0,1 0 0 0 0,-1 0 0 0 0,1 0 0 0 0,-1-1 0 0 0,1 1 0 0 0,0 0 0 0 0,-1-1 0 0 0,1 1 0 0 0,0-1 0 0 0,-1 0 0 0 0,1 0 0 0 0,0 1 0 0 0,-1-1 0 0 0,1 0 0 0 0,2-1 0 0 0,6 1 0 0 0,-1 0 0 0 0,14-3 0 0 0,-5 0-145 0 0,0 0 1 0 0,0-1-1 0 0,0-1 1 0 0,0-1-1 0 0,-1-1 0 0 0,0 0 1 0 0,0-1-1 0 0,-1-1 1 0 0,0 0-1 0 0,17-14 0 0 0,-7 3 890 0 0,16-13 85 0 0,13-9-814 0 0,-68 54-16 0 0,0 1 0 0 0,0 0 0 0 0,1 1 0 0 0,-18 27 0 0 0,24-30 0 0 0,2-4 0 0 0,1-1 0 0 0,-1 1 0 0 0,1 0 0 0 0,0 0 0 0 0,-2 9 0 0 0,5-14 0 0 0,-1 0 0 0 0,1-1 0 0 0,0 1 0 0 0,0 0 0 0 0,0 0 0 0 0,0-1 0 0 0,0 1 0 0 0,0 0 0 0 0,1-1 0 0 0,-1 1 0 0 0,1 0 0 0 0,-1-1 0 0 0,1 1 0 0 0,-1-1 0 0 0,1 1 0 0 0,0-1 0 0 0,0 1 0 0 0,0-1 0 0 0,0 1 0 0 0,0-1 0 0 0,0 0 0 0 0,0 1 0 0 0,0-1 0 0 0,0 0 0 0 0,1 0 0 0 0,-1 0 0 0 0,0 0 0 0 0,3 1 0 0 0,1 1 0 0 0,-1-2 0 0 0,1 1 0 0 0,-1 0 0 0 0,1-1 0 0 0,0 0 0 0 0,0 0 0 0 0,-1 0 0 0 0,1-1 0 0 0,0 0 0 0 0,0 0 0 0 0,0 0 0 0 0,0 0 0 0 0,-1-1 0 0 0,1 1 0 0 0,8-4 0 0 0,3 0 0 0 0,-1-2 0 0 0,1 0 0 0 0,19-11 0 0 0,-26 13 0 0 0,0-1 0 0 0,-1-1 0 0 0,0 0 0 0 0,0 0 0 0 0,0 0 0 0 0,0-1 0 0 0,-1 0 0 0 0,8-11 0 0 0,-12 13 0 0 0,1 1 0 0 0,-1-1 0 0 0,-1 0 0 0 0,1-1 0 0 0,-1 1 0 0 0,0-1 0 0 0,0 1 0 0 0,0-1 0 0 0,-1 1 0 0 0,1-1 0 0 0,-2 0 0 0 0,1 0 0 0 0,-1 0 0 0 0,1 1 0 0 0,-2-10 0 0 0,0 8 0 0 0,0 1 0 0 0,0 0 0 0 0,-1-1 0 0 0,0 1 0 0 0,0 0 0 0 0,0 0 0 0 0,-6-9 0 0 0,7 14 0 0 0,0-1 0 0 0,0 0 0 0 0,0 1 0 0 0,0-1 0 0 0,0 0 0 0 0,-1 1 0 0 0,1 0 0 0 0,-1-1 0 0 0,1 1 0 0 0,-1 0 0 0 0,1 0 0 0 0,-1 0 0 0 0,0 0 0 0 0,1 0 0 0 0,-1 0 0 0 0,0 0 0 0 0,0 0 0 0 0,0 1 0 0 0,0-1 0 0 0,0 1 0 0 0,0 0 0 0 0,1-1 0 0 0,-1 1 0 0 0,0 0 0 0 0,0 0 0 0 0,0 0 0 0 0,0 0 0 0 0,-3 1 0 0 0,1 0-145 0 0,0 0 0 0 0,-1 0 0 0 0,1 1-1 0 0,0-1 1 0 0,0 1 0 0 0,0 0 0 0 0,1 0 0 0 0,-1 1 0 0 0,0-1 0 0 0,1 1 0 0 0,-1-1-1 0 0,1 1 1 0 0,-4 5 0 0 0,0-2-1075 0 0,6-5-253 0 0,1-1-51 0 0,0 0-11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3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11 417 11975 0 0,'0'0'547'0'0,"0"0"-11"0"0,0 0-135 0 0,0 0 705 0 0,-8-1 1299 0 0,6-1 1860 0 0,2-2-3957 0 0,0 0 1 0 0,0 1-1 0 0,0-1 0 0 0,0 0 0 0 0,1 0 0 0 0,0 1 0 0 0,0-1 1 0 0,0 0-1 0 0,0 1 0 0 0,0-1 0 0 0,1 1 0 0 0,-1-1 1 0 0,5-5-1 0 0,8-7-99 0 0,2 1 0 0 0,0 1 0 0 0,0 1 0 0 0,23-14 0 0 0,-28 21-107 0 0,-1 0 0 0 0,1 0 0 0 0,0 2 0 0 0,0-1 0 0 0,1 1 0 0 0,-1 1 0 0 0,1 0 0 0 0,0 1 0 0 0,12-2 0 0 0,-12 5-102 0 0,-1 2 0 0 0,-9-2 0 0 0,-1 1 0 0 0,1-1 0 0 0,0 1 0 0 0,-1-1 0 0 0,1 1 0 0 0,-1 0 0 0 0,0-1 0 0 0,0 1 0 0 0,1 0 0 0 0,-1 0 0 0 0,0 0 0 0 0,-1 0 0 0 0,1 0 0 0 0,0 0 0 0 0,0 0 0 0 0,0 3 0 0 0,0 5 0 0 0,1 0 0 0 0,-1 12 0 0 0,0-13 0 0 0,-1-6 0 0 0,0 0 0 0 0,-1 0 0 0 0,1 1 0 0 0,-1-1 0 0 0,0 0 0 0 0,1 0 0 0 0,-1 0 0 0 0,-1 0 0 0 0,1 0 0 0 0,-2 4 0 0 0,-21 29 0 0 0,9-13 0 0 0,-8 11 1440 0 0,22-33-1065 0 0,1-1-577 0 0,0 0-248 0 0,0 0-50 0 0,0 0 126 0 0,2-1 574 0 0,0-1-1 0 0,0 1 0 0 0,0-1 0 0 0,0 1 0 0 0,0-1 0 0 0,0 0 1 0 0,3-3-1 0 0,9-10-143 0 0,1 2 0 0 0,18-14 0 0 0,-4 4-59 0 0,-14 10 3 0 0,1 0 0 0 0,1 1 0 0 0,-1 1 0 0 0,2 0 0 0 0,0 1 0 0 0,28-10 0 0 0,-45 19 0 0 0,-1 1 0 0 0,1 0 0 0 0,0-1 0 0 0,-1 1 0 0 0,1 0 0 0 0,0 0 0 0 0,-1 0 0 0 0,1 0 0 0 0,0 0 0 0 0,0-1 0 0 0,-1 2 0 0 0,1-1 0 0 0,0 0 0 0 0,0 0 0 0 0,-1 0 0 0 0,1 0 0 0 0,0 0 0 0 0,-1 0 0 0 0,2 1 0 0 0,0 4 0 0 0,-2-4 0 0 0,1 3 0 0 0,0-1 0 0 0,0 1 0 0 0,0 0 0 0 0,-1 0 0 0 0,1 0 0 0 0,-1 0 0 0 0,0 0 0 0 0,0 0 0 0 0,0 0 0 0 0,-1 0 0 0 0,0 0 0 0 0,1 0 0 0 0,-3 4 0 0 0,-2 8 0 0 0,-12 26 0 0 0,-5-3 0 0 0,15-27 0 0 0,-10 20 0 0 0,18-32 0 0 0,-1 0 0 0 0,0-1 0 0 0,0 1 0 0 0,0 0 0 0 0,0 0 0 0 0,0 0 0 0 0,0 0 0 0 0,0 0 0 0 0,1 0 0 0 0,-1 0 0 0 0,0 0 0 0 0,0 0 0 0 0,0 0 0 0 0,0 0 0 0 0,0 0 0 0 0,1 0 0 0 0,-1 0 0 0 0,0 0 0 0 0,0 0 0 0 0,0 0 0 0 0,0 0 0 0 0,0 0 0 0 0,0 0 0 0 0,1 0 0 0 0,-1 0 0 0 0,0 0 0 0 0,0 0 0 0 0,0 1 0 0 0,0-1 0 0 0,0 0 0 0 0,0 0 0 0 0,0 0 0 0 0,0 0 0 0 0,1 0 0 0 0,-1 0 0 0 0,0 0 0 0 0,0 0 0 0 0,0 0 0 0 0,0 1 0 0 0,0-1 0 0 0,0 0 0 0 0,0 0 0 0 0,0 0 0 0 0,0 0 0 0 0,0 0 0 0 0,0 0 0 0 0,0 1 0 0 0,0-1 0 0 0,0 0 0 0 0,0 0 0 0 0,0 0 0 0 0,0 0 0 0 0,0 0 0 0 0,0 0 0 0 0,0 1 0 0 0,0-1 0 0 0,0 0 0 0 0,0 0 0 0 0,0 0 0 0 0,0 0 0 0 0,0 0 0 0 0,0 0 0 0 0,0 1 0 0 0,0-1 0 0 0,11-6 0 0 0,-9 4 0 0 0,13-7-312 0 0,-1-1-1 0 0,0 0 1 0 0,-1-1-1 0 0,15-16 1 0 0,-17 16 317 0 0,13-12 681 0 0,-13 11-401 0 0,1 0 0 0 0,13-9 0 0 0,52-38-269 0 0,-77 59-16 0 0,0 1 0 0 0,0-1 0 0 0,0 0 0 0 0,0 0 0 0 0,0 0 0 0 0,0 0 0 0 0,0 0 0 0 0,0 1 0 0 0,0-1 0 0 0,0 0 0 0 0,0 0 0 0 0,0 0 0 0 0,1 0 0 0 0,-1 0 0 0 0,0 1 0 0 0,0-1 0 0 0,0 0 0 0 0,0 0 0 0 0,0 0 0 0 0,0 0 0 0 0,0 0 0 0 0,0 0 0 0 0,0 0 0 0 0,0 1 0 0 0,1-1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0 0 0 0,1 0 0 0 0,-6 12 0 0 0,5-12 0 0 0,-6 11 0 0 0,-1 0 0 0 0,-13 17 0 0 0,15-22 0 0 0,0 0 0 0 0,0 1 0 0 0,0 0 0 0 0,1 0 0 0 0,0 0 0 0 0,1 0 0 0 0,0 0 0 0 0,0 1 0 0 0,-3 10 0 0 0,6-16-24 0 0,0-1 0 0 0,-1 0 1 0 0,1 0-1 0 0,0 0 0 0 0,0 1 0 0 0,0-1 0 0 0,1 0 1 0 0,-1 0-1 0 0,0 1 0 0 0,0-1 0 0 0,1 0 0 0 0,-1 0 1 0 0,0 0-1 0 0,1 1 0 0 0,0-1 0 0 0,-1 0 0 0 0,1 0 1 0 0,-1 0-1 0 0,1 0 0 0 0,0 0 0 0 0,0 0 0 0 0,0 0 1 0 0,0 0-1 0 0,0-1 0 0 0,-1 1 0 0 0,1 0 0 0 0,1 0 1 0 0,-1-1-1 0 0,0 1 0 0 0,0-1 0 0 0,0 1 0 0 0,0-1 1 0 0,0 1-1 0 0,0-1 0 0 0,1 0 0 0 0,-1 1 0 0 0,0-1 0 0 0,0 0 1 0 0,1 0-1 0 0,1 0 0 0 0,4 0-119 0 0,0 0 0 0 0,0 0 1 0 0,0-1-1 0 0,0 1 0 0 0,0-2 0 0 0,7-1 0 0 0,115-39 127 0 0,-116 37 141 0 0,0-2-1 0 0,0 1 1 0 0,-1-2-1 0 0,0 0 1 0 0,0 0-1 0 0,-1-1 1 0 0,14-14-1 0 0,-8 5 125 0 0,-1 0 0 0 0,0-1 0 0 0,19-32 0 0 0,-32 43-249 0 0,-7 7 0 0 0,-6 5 0 0 0,10-4 0 0 0,-11 7 0 0 0,1 1 0 0 0,0 0 0 0 0,1 1 0 0 0,-1 0 0 0 0,-12 17 0 0 0,3-2 0 0 0,-18 34 0 0 0,34-53 0 0 0,1 0 0 0 0,0 1 0 0 0,0-1 0 0 0,0 0 0 0 0,1 1 0 0 0,-1-1 0 0 0,1 1 0 0 0,1-1 0 0 0,-1 12 0 0 0,3-6 0 0 0,0-9-26 0 0,0 0 1 0 0,0 0-1 0 0,0-1 1 0 0,-1 1-1 0 0,2 0 0 0 0,-1-1 1 0 0,0 0-1 0 0,0 1 0 0 0,0-1 1 0 0,1 0-1 0 0,-1 0 0 0 0,0 0 1 0 0,1-1-1 0 0,-1 1 1 0 0,1-1-1 0 0,-1 1 0 0 0,1-1 1 0 0,-1 0-1 0 0,1 0 0 0 0,-1 0 1 0 0,4 0-1 0 0,4-1-179 0 0,0 0 0 0 0,0 0 0 0 0,19-7 0 0 0,127-45-227 0 0,-132 43 397 0 0,-1-1 0 0 0,-1-1-1 0 0,0-1 1 0 0,30-24 0 0 0,-26 15 35 0 0,-1-1 0 0 0,32-39 0 0 0,37-59 0 0 0,-45 54 0 0 0,-48 67 2 0 0,-1 0 0 0 0,0 0 0 0 0,0 0 0 0 0,1 0 0 0 0,-1-1 1 0 0,0 1-1 0 0,0 0 0 0 0,1 0 0 0 0,-1 0 0 0 0,0-1 0 0 0,0 1 0 0 0,0 0 0 0 0,0 0 0 0 0,1-1 0 0 0,-1 1 0 0 0,0 0 1 0 0,0 0-1 0 0,0-1 0 0 0,0 1 0 0 0,0 0 0 0 0,0-1 0 0 0,0 1 0 0 0,0 0 0 0 0,0-1 0 0 0,0 1 0 0 0,0 0 0 0 0,0 0 0 0 0,0-1 1 0 0,0 1-1 0 0,0 0 0 0 0,0-1 0 0 0,0 1 0 0 0,0 0 0 0 0,0-1 0 0 0,0 1 0 0 0,0 0 0 0 0,-1 0 0 0 0,1-1 0 0 0,0 1 0 0 0,0 0 1 0 0,0 0-1 0 0,-1-1 0 0 0,1 1 0 0 0,-6-1 307 0 0,4 1-266 0 0,-1 0-1 0 0,1 0 0 0 0,0 0 0 0 0,0 0 0 0 0,0 1 0 0 0,0-1 0 0 0,-1 1 0 0 0,1 0 0 0 0,0-1 0 0 0,0 1 0 0 0,0 0 0 0 0,0 0 1 0 0,0 0-1 0 0,0 0 0 0 0,1 1 0 0 0,-3 1 0 0 0,-4 3 215 0 0,1 1 0 0 0,-9 10 0 0 0,6-5-153 0 0,-13 13-104 0 0,1 2 0 0 0,1 1 0 0 0,-27 49 0 0 0,19-24 0 0 0,-25 69 0 0 0,48-108 0 0 0,1-1 0 0 0,1 1 0 0 0,0 0 0 0 0,1 0 0 0 0,0 0 0 0 0,1 1 0 0 0,0 26 0 0 0,2-41 0 0 0,0 1 0 0 0,0-1 0 0 0,0 1 0 0 0,0-1 0 0 0,0 1 0 0 0,0 0 0 0 0,0-1 0 0 0,1 1 0 0 0,-1-1 0 0 0,0 1 0 0 0,0-1 0 0 0,0 1 0 0 0,1-1 0 0 0,-1 1 0 0 0,0-1 0 0 0,0 1 0 0 0,1-1 0 0 0,-1 0 0 0 0,0 1 0 0 0,1-1 0 0 0,-1 1 0 0 0,1-1 0 0 0,-1 0 0 0 0,1 1 0 0 0,4-1 0 0 0,-3 0 0 0 0,0-1 0 0 0,1 1 0 0 0,-1-1 0 0 0,0 1 0 0 0,0-1 0 0 0,0 0 0 0 0,0 0 0 0 0,0 0 0 0 0,0 0 0 0 0,0 0 0 0 0,0 0 0 0 0,-1-1 0 0 0,4-2 0 0 0,21-22 0 0 0,-12 7 0 0 0,-1 1 0 0 0,-1-2 0 0 0,13-30 0 0 0,-11 22 0 0 0,5-11 0 0 0,-7 15 0 0 0,18-30 0 0 0,-42 68 0 0 0,7-8 0 0 0,-1 0 0 0 0,1 0 0 0 0,1 1 0 0 0,-1 0 0 0 0,1 0 0 0 0,0 0 0 0 0,-3 9 0 0 0,6-13 0 0 0,-1 1 0 0 0,1 0 0 0 0,0 0 0 0 0,1 0 0 0 0,-1 0 0 0 0,1 0 0 0 0,0 0 0 0 0,0 0 0 0 0,0 0 0 0 0,1 5 0 0 0,-1-8 0 0 0,0-1 0 0 0,0 1 0 0 0,0-1 0 0 0,0 1 0 0 0,0-1 0 0 0,0 1 0 0 0,0-1 0 0 0,1 1 0 0 0,-1-1 0 0 0,0 1 0 0 0,0-1 0 0 0,1 0 0 0 0,-1 1 0 0 0,0-1 0 0 0,0 1 0 0 0,1-1 0 0 0,-1 0 0 0 0,0 1 0 0 0,1-1 0 0 0,-1 0 0 0 0,0 1 0 0 0,1-1 0 0 0,-1 0 0 0 0,1 0 0 0 0,-1 1 0 0 0,1-1 0 0 0,-1 0 0 0 0,0 0 0 0 0,1 0 0 0 0,-1 0 0 0 0,2 1 0 0 0,-1-1 0 0 0,0 1 0 0 0,0-1 0 0 0,0 1 0 0 0,0-1 0 0 0,0 1 0 0 0,0-1 0 0 0,0 1 0 0 0,1-1 0 0 0,-1 0 0 0 0,0 0 0 0 0,0 1 0 0 0,0-1 0 0 0,0 0 0 0 0,1 0 0 0 0,-1 0 0 0 0,0 0 0 0 0,0 0 0 0 0,0-1 0 0 0,1 1 0 0 0,-1 0 0 0 0,1-1 0 0 0,3 0 0 0 0,31-4 0 0 0,-8 2 0 0 0,45-12 0 0 0,-64 12 0 0 0,0 0 0 0 0,0 0 0 0 0,0-1 0 0 0,-1 0 0 0 0,0-1 0 0 0,1 0 0 0 0,-1 0 0 0 0,12-12 0 0 0,7-3 0 0 0,-25 18 0 0 0,-3 4 0 0 0,-6 4 0 0 0,4-3 0 0 0,-6 8 0 0 0,9-7 0 0 0,0-2 0 0 0,0-1 0 0 0,0 0 0 0 0,-1 0 0 0 0,1 0 0 0 0,0 0 0 0 0,0 0 0 0 0,0 0 0 0 0,0 0 0 0 0,0 0 0 0 0,0 0 0 0 0,0 0 0 0 0,0 0 0 0 0,0 0 0 0 0,0 0 0 0 0,0 0 0 0 0,0 0 0 0 0,1 0 0 0 0,-1 0 0 0 0,0 0 0 0 0,1-1 0 0 0,-1 1 0 0 0,1 0 0 0 0,-1 0 0 0 0,1 0 0 0 0,-1 0 0 0 0,1-1 0 0 0,0 1 0 0 0,-1 0 0 0 0,1-1 0 0 0,0 1 0 0 0,0 0 0 0 0,0-1 0 0 0,-1 1 0 0 0,1-1 0 0 0,1 1 0 0 0,1 1 0 0 0,-2-1 0 0 0,1 0 0 0 0,-1 0 0 0 0,1 0 0 0 0,-1 0 0 0 0,1 0 0 0 0,0 0 0 0 0,-1-1 0 0 0,1 1 0 0 0,0 0 0 0 0,0-1 0 0 0,-1 0 0 0 0,1 1 0 0 0,0-1 0 0 0,0 0 0 0 0,0 0 0 0 0,-1 0 0 0 0,4 0 0 0 0,3 0 0 0 0,5 0 0 0 0,0 0 0 0 0,0-1 0 0 0,0 0 0 0 0,-1-1 0 0 0,18-5 0 0 0,-18 5 0 0 0,-5-1 0 0 0,-4 2 0 0 0,-1 0 0 0 0,0 1 0 0 0,1-1 0 0 0,-1 0 0 0 0,1 1 0 0 0,-1 0 0 0 0,4-1 0 0 0,-6 1 0 0 0,1 0 0 0 0,-1 0 0 0 0,0 0 0 0 0,0 0 0 0 0,1 0 0 0 0,-1 0 0 0 0,0 0 0 0 0,0 0 0 0 0,1 0 0 0 0,-1 0 0 0 0,0 0 0 0 0,0 0 0 0 0,1 0 0 0 0,-1 0 0 0 0,0 0 0 0 0,1 0 0 0 0,-1 0 0 0 0,0 0 0 0 0,0 0 0 0 0,1 0 0 0 0,-1 0 0 0 0,0 1 0 0 0,0-1 0 0 0,1 0 0 0 0,-1 0 0 0 0,0 0 0 0 0,0 0 0 0 0,0 1 0 0 0,1-1 0 0 0,-1 0 0 0 0,0 0 0 0 0,0 0 0 0 0,0 1 0 0 0,0-1 0 0 0,0 0 0 0 0,1 0 0 0 0,-1 1 0 0 0,0-1 0 0 0,0 0 0 0 0,0 0 0 0 0,0 1 0 0 0,0-1 0 0 0,0 0 0 0 0,0 0 0 0 0,0 1 0 0 0,0-1 0 0 0,0 0 0 0 0,0 0 0 0 0,0 1 0 0 0,0-1 0 0 0,0 0 0 0 0,0 1 0 0 0,0-1 0 0 0,0 0 0 0 0,0 0 0 0 0,0 1 0 0 0,-1-1 0 0 0,1 0 0 0 0,0 0 0 0 0,0 1 0 0 0,0-1 0 0 0,-1 0 0 0 0,-2 11 0 0 0,0-1 0 0 0,-2 0 0 0 0,1 0 0 0 0,-1 0 0 0 0,-1-1 0 0 0,-7 12 0 0 0,-11 17 0 0 0,17-25 0 0 0,4-9 0 0 0,0 1 0 0 0,1-1 0 0 0,-1 1 0 0 0,1 0 0 0 0,0 0 0 0 0,-2 10 0 0 0,4-2 0 0 0,3-10 0 0 0,-2-2 0 0 0,4 7 0 0 0,3-2 0 0 0,-5-5 0 0 0,0 0 0 0 0,0-1 0 0 0,0 1 0 0 0,0-1 0 0 0,1 0 0 0 0,-1 0 0 0 0,0 0 0 0 0,0 0 0 0 0,0 0 0 0 0,0-1 0 0 0,0 1 0 0 0,0-1 0 0 0,0 0 0 0 0,0 0 0 0 0,0 0 0 0 0,0 0 0 0 0,3-3 0 0 0,7-3 0 0 0,0 0 0 0 0,15-13 0 0 0,-21 15 0 0 0,19-16 0 0 0,0-2 0 0 0,41-48 0 0 0,22-20 0 0 0,-78 82 27 0 0,-8 7 25 0 0,1 0 0 0 0,-1-1 0 0 0,0 0 0 0 0,0 0 0 0 0,0 0 0 0 0,-1 0 0 0 0,4-5 0 0 0,-5 7 436 0 0,-1 1 21 0 0,0 0-66 0 0,-2 1-294 0 0,-10 8-148 0 0,0 0 1 0 0,1 1-1 0 0,0 0 1 0 0,0 1-1 0 0,1 0 1 0 0,0 1-1 0 0,1 0 1 0 0,1 1-1 0 0,0-1 1 0 0,-9 21-1 0 0,15-29-1 0 0,0 1 0 0 0,1-1 0 0 0,0 1 0 0 0,0 0 0 0 0,0 0 0 0 0,0 8 0 0 0,2 3 0 0 0,2-11 0 0 0,-1-3 0 0 0,-1 0 0 0 0,0 0 0 0 0,0 0 0 0 0,1 0 0 0 0,-1 0 0 0 0,1-1 0 0 0,-1 1 0 0 0,1 0 0 0 0,-1-1 0 0 0,1 1 0 0 0,0-1 0 0 0,0 0 0 0 0,0 1 0 0 0,0-1 0 0 0,0 0 0 0 0,0 0 0 0 0,0 0 0 0 0,0 0 0 0 0,3 0 0 0 0,2 0 0 0 0,0 0 0 0 0,1 0 0 0 0,-1-1 0 0 0,11-1 0 0 0,-13 1 0 0 0,8-1 0 0 0,0-1 0 0 0,0 0 0 0 0,0-1 0 0 0,0 0 0 0 0,-1-1 0 0 0,0 0 0 0 0,0-1 0 0 0,0 0 0 0 0,0-1 0 0 0,17-12 0 0 0,-4 0 0 0 0,-2-1 0 0 0,0-1 0 0 0,29-33 0 0 0,26-29 0 0 0,-69 73 0 0 0,-14 23 0 0 0,1-1 0 0 0,-5 26 0 0 0,9-35 0 0 0,-1 0 0 0 0,1 0 0 0 0,0 0 0 0 0,0-1 0 0 0,0 1 0 0 0,1 0 0 0 0,-1 0 0 0 0,1 0 0 0 0,0 0 0 0 0,3 6 0 0 0,1 0 0 0 0,0 1 0 0 0,2-2 0 0 0,8 13 0 0 0,15 24 0 0 0,-24-38 0 0 0,-4 1 0 0 0,-2-2 0 0 0,0-6 0 0 0,0-1 0 0 0,0 1 0 0 0,0-1 0 0 0,0 0 0 0 0,0 1 0 0 0,0-1 0 0 0,0 1 0 0 0,0-1 0 0 0,0 1 0 0 0,0-1 0 0 0,0 0 0 0 0,0 1 0 0 0,0-1 0 0 0,-1 0 0 0 0,1 1 0 0 0,0-1 0 0 0,0 1 0 0 0,0-1 0 0 0,0 0 0 0 0,-1 1 0 0 0,1-1 0 0 0,0 0 0 0 0,-1 1 0 0 0,-6 8 0 0 0,7-8 0 0 0,-1 0 0 0 0,1 0 0 0 0,-1 0 0 0 0,1-1 0 0 0,-1 1 0 0 0,0 0 0 0 0,1 0 0 0 0,-1 0 0 0 0,0-1 0 0 0,0 1 0 0 0,0 0 0 0 0,0-1 0 0 0,1 1 0 0 0,-1 0 0 0 0,0-1 0 0 0,0 1 0 0 0,0-1 0 0 0,0 0 0 0 0,-2 1 0 0 0,-2 1 0 0 0,1 1 9 0 0,4-2-13 0 0,-1 0-1 0 0,0 0 0 0 0,0 0 1 0 0,0-1-1 0 0,0 1 1 0 0,0 0-1 0 0,0-1 1 0 0,0 1-1 0 0,-1-1 0 0 0,1 1 1 0 0,0-1-1 0 0,0 0 1 0 0,0 1-1 0 0,-1-1 1 0 0,0 0-1 0 0,0 0-332 0 0,2 0-138 0 0,0 0-33 0 0,10-16-100 0 0,1 2 608 0 0,0 1 0 0 0,1 0 0 0 0,25-21 0 0 0,5-5 0 0 0,154-140 0 0 0,-115 109 0 0 0,-25 24 0 0 0,-103 106 0 0 0,10-12 100 0 0,2 2 1 0 0,2 2-1 0 0,-43 90 0 0 0,63-112 154 0 0,-15 37 594 0 0,25-58-767 0 0,0 0 1 0 0,1 0-1 0 0,0 0 1 0 0,1 0-1 0 0,-1 15 1 0 0,2-24-82 0 0,0 0 0 0 0,0 0 0 0 0,0 1 0 0 0,0-1 0 0 0,0 0 0 0 0,0 0 0 0 0,0 0 0 0 0,0 1 0 0 0,0-1 0 0 0,0 0 0 0 0,0 0 0 0 0,0 0 0 0 0,0 1 0 0 0,0-1 0 0 0,0 0 0 0 0,0 0 0 0 0,0 0 0 0 0,0 1 0 0 0,0-1 0 0 0,0 0 0 0 0,0 0 0 0 0,1 0 0 0 0,-1 1 0 0 0,0-1 0 0 0,0 0 0 0 0,0 0 0 0 0,0 0 0 0 0,0 0 0 0 0,1 0 0 0 0,-1 1 0 0 0,0-1 0 0 0,0 0 0 0 0,0 0 0 0 0,1 0 0 0 0,-1 0 0 0 0,0 0 0 0 0,0 0 0 0 0,0 0 0 0 0,1 0 0 0 0,-1 0 0 0 0,0 0 0 0 0,0 0 0 0 0,0 0 0 0 0,1 0 0 0 0,-1 0 0 0 0,0 0 0 0 0,0 0 0 0 0,0 0 0 0 0,1 0 0 0 0,-1 0 0 0 0,0 0 0 0 0,0 0 0 0 0,1 0 0 0 0,8-6 0 0 0,-9 6 0 0 0,26-16 0 0 0,-11 8 0 0 0,18-14 0 0 0,124-95 0 0 0,-134 97 0 0 0,2 2 0 0 0,0 1 0 0 0,1 1 0 0 0,1 1 0 0 0,52-21 0 0 0,-79 36 0 0 0,0 0 0 0 0,0 0 0 0 0,0-1 0 0 0,1 1 0 0 0,-1 0 0 0 0,0 0 0 0 0,0 0 0 0 0,0 0 0 0 0,1 0 0 0 0,-1 0 0 0 0,0 0 0 0 0,0 0 0 0 0,1 0 0 0 0,-1 0 0 0 0,0 0 0 0 0,0 0 0 0 0,1 0 0 0 0,-1 0 0 0 0,0 0 0 0 0,0 0 0 0 0,0 0 0 0 0,1 0 0 0 0,-1 0 0 0 0,0 0 0 0 0,0 0 0 0 0,1 0 0 0 0,-1 0 0 0 0,0 0 0 0 0,0 0 0 0 0,0 1 0 0 0,1-1 0 0 0,-1 0 0 0 0,-3 8 0 0 0,-12 10 0 0 0,13-16 0 0 0,-18 21 0 0 0,15-16 0 0 0,-2 6 0 0 0,1-1 0 0 0,0 1 0 0 0,0 1 0 0 0,2-1 0 0 0,0 1 0 0 0,0-1 0 0 0,1 1 0 0 0,-1 16 0 0 0,0-6 0 0 0,2 0 0 0 0,3-19 0 0 0,-1-5-10 0 0,0 0 0 0 0,0 0 1 0 0,0 1-1 0 0,0-1 0 0 0,0 0 0 0 0,0 0 0 0 0,0 0 0 0 0,0 0 1 0 0,0 1-1 0 0,0-1 0 0 0,0 0 0 0 0,0 0 0 0 0,0 0 1 0 0,0 0-1 0 0,0 1 0 0 0,0-1 0 0 0,0 0 0 0 0,0 0 0 0 0,0 0 1 0 0,0 0-1 0 0,0 1 0 0 0,1-1 0 0 0,-1 0 0 0 0,0 0 0 0 0,0 0 1 0 0,0 0-1 0 0,0 0 0 0 0,0 1 0 0 0,0-1 0 0 0,1 0 1 0 0,-1 0-1 0 0,0 0 0 0 0,0 0 0 0 0,0 0 0 0 0,0 0 0 0 0,1 0 1 0 0,-1 0-1 0 0,0 0 0 0 0,0 0 0 0 0,0 0 0 0 0,1 0 0 0 0,-1 0 1 0 0,0 0-1 0 0,0 0 0 0 0,0 0 0 0 0,0 0 0 0 0,1 0 1 0 0,-1 0-1 0 0,0 0 0 0 0,0 0 0 0 0,0 0 0 0 0,0 0 0 0 0,1 0 1 0 0,-1 0-1 0 0,0 0 0 0 0,0 0 0 0 0,0-1 0 0 0,0 1 1 0 0,1 0-1 0 0,-1 0 0 0 0,0 0 0 0 0,0 0 0 0 0,0-1 0 0 0,7-5-1118 0 0,-7 6 1102 0 0,2-3-409 0 0,-1 1-1 0 0,1-1 0 0 0,-1 1 0 0 0,0-1 1 0 0,0 0-1 0 0,0 0 0 0 0,0 1 0 0 0,0-1 0 0 0,-1 0 1 0 0,1 0-1 0 0,-1 0 0 0 0,0 0 0 0 0,1 0 1 0 0,-2 0-1 0 0,1 0 0 0 0,0 0 0 0 0,-1-4 0 0 0,-2-11-7753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3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3 155 19351 0 0,'0'0'856'0'0,"0"0"176"0"0,0 0-824 0 0,0 0-208 0 0,0 0 0 0 0,0 0 0 0 0,-3-6 864 0 0,3 6 128 0 0,0 0 24 0 0,0-10 8 0 0,2-1-824 0 0,1 0-200 0 0,2 0 0 0 0,0-1 0 0 0,-1 1-1184 0 0,1-3-288 0 0,5-23-48 0 0,-2 6-16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4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15663 0 0,'1'-1'719'0'0,"19"-24"-31"0"0,-10 15 179 0 0,-1-1 0 0 0,-1 0-1 0 0,0 0 1 0 0,0-1 0 0 0,7-18 0 0 0,40-86 4885 0 0,-47 95-4988 0 0,-8 17-656 0 0,1 1-1 0 0,0-1 0 0 0,1 1 1 0 0,-1 0-1 0 0,1-1 0 0 0,-1 1 0 0 0,3-3 1 0 0,1 1-105 0 0,-1 0-1 0 0,1 0 1 0 0,0 1 0 0 0,0-1 0 0 0,8-5 0 0 0,-20 14 589 0 0,-9 8 256 0 0,-6 12-547 0 0,18-20-271 0 0,0 0 1 0 0,0 0 0 0 0,0 1 0 0 0,0-1-1 0 0,1 1 1 0 0,0 0 0 0 0,0 0 0 0 0,0 0-1 0 0,-3 10 1 0 0,-11 26-31 0 0,12-29 0 0 0,0 1 0 0 0,1-1 0 0 0,-3 14 0 0 0,6-23 0 0 0,0 0 0 0 0,1 0 0 0 0,-1-1 0 0 0,1 1 0 0 0,0 0 0 0 0,0 0 0 0 0,0 0 0 0 0,0 0 0 0 0,0 0 0 0 0,1-1 0 0 0,-1 1 0 0 0,1 0 0 0 0,0 0 0 0 0,0-1 0 0 0,0 1 0 0 0,0 0 0 0 0,0-1 0 0 0,3 5 0 0 0,-2-5-106 0 0,0 0-1 0 0,-1-1 1 0 0,1 1 0 0 0,0-1-1 0 0,0 0 1 0 0,-1 0 0 0 0,1 0-1 0 0,0 0 1 0 0,0 0-1 0 0,0 0 1 0 0,1 0 0 0 0,-1 0-1 0 0,0-1 1 0 0,0 1 0 0 0,0-1-1 0 0,0 0 1 0 0,1 0 0 0 0,-1 1-1 0 0,0-1 1 0 0,0-1-1 0 0,1 1 1 0 0,-1 0 0 0 0,0-1-1 0 0,3 0 1 0 0,6-1-712 0 0,-1-1 0 0 0,0 0-1 0 0,17-8 1 0 0,124-69-11225 0 0,-147 78 11509 0 0,14-8-4581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3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345 361 11975 0 0,'2'-1'45'0'0,"-1"0"0"0"0,1 0 0 0 0,-1-1 0 0 0,0 1 0 0 0,0 0 0 0 0,1 0 0 0 0,-1-1 0 0 0,0 1 0 0 0,0-1 0 0 0,0 1 0 0 0,0-1 0 0 0,-1 1 0 0 0,1-1-1 0 0,0 0 1 0 0,-1 1 0 0 0,1-1 0 0 0,-1 0 0 0 0,1 1 0 0 0,-1-1 0 0 0,0 0 0 0 0,0 0 0 0 0,0 0 0 0 0,0 1 0 0 0,0-1 0 0 0,0 0 0 0 0,-1-2 0 0 0,1 1-33 0 0,0-1 0 0 0,0 1 1 0 0,0 0-1 0 0,0-1 0 0 0,1 1 1 0 0,-1 0-1 0 0,2-5 0 0 0,1-1 63 0 0,-1 4 460 0 0,-1 0-1 0 0,1 0 1 0 0,0 0 0 0 0,1 1 0 0 0,-1-1 0 0 0,1 1 0 0 0,0-1-1 0 0,6-7 1 0 0,6-9 2468 0 0,-14 20-2338 0 0,-1 1-121 0 0,0 0-28 0 0,3-5 2131 0 0,-18 93-2299 0 0,-5-1 1 0 0,-42 121-1 0 0,-89 160 672 0 0,87-228-1020 0 0,58-127 0 0 0,-1-1 0 0 0,-11 17 0 0 0,9-16 0 0 0,-11 22 0 0 0,20-35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0,6-6 0 0 0,7-8 0 0 0,3-12 0 0 0,-2 0 0 0 0,0-1 0 0 0,-2-1 0 0 0,12-43 0 0 0,-22 68 0 0 0,3-14 0 0 0,12-29 0 0 0,-3-1 0 0 0,16-87 0 0 0,-29 127 0 0 0,-1 1 0 0 0,1-1 0 0 0,-1 1 0 0 0,0-1 0 0 0,-1 0 0 0 0,0 1 0 0 0,0 0 0 0 0,-3-10 0 0 0,4 15 0 0 0,-1-1 0 0 0,0 0 0 0 0,0 0 0 0 0,0 1 0 0 0,0-1 0 0 0,0 0 0 0 0,0 1 0 0 0,0-1 0 0 0,-1 1 0 0 0,1 0 0 0 0,0-1 0 0 0,-1 1 0 0 0,1 0 0 0 0,-1 0 0 0 0,0 0 0 0 0,1 0 0 0 0,-1 0 0 0 0,0 0 0 0 0,1 0 0 0 0,-1 1 0 0 0,0-1 0 0 0,0 1 0 0 0,0-1 0 0 0,0 1 0 0 0,0 0 0 0 0,0 0 0 0 0,0 0 0 0 0,1 0 0 0 0,-1 0 0 0 0,0 0 0 0 0,-4 1 0 0 0,1 0 0 0 0,-1 0 0 0 0,0 0 0 0 0,0 1 0 0 0,1 0 0 0 0,-1 0 0 0 0,1 0 0 0 0,-8 5 0 0 0,-33 26 0 0 0,28-20 0 0 0,15-11 0 0 0,0 1 0 0 0,0-1 0 0 0,1 0 0 0 0,-1 1 0 0 0,0-1 0 0 0,1 1 0 0 0,0 0 0 0 0,-1 0 0 0 0,1 0 0 0 0,0 0 0 0 0,1 0 0 0 0,-1 0 0 0 0,1 1 0 0 0,-1-1 0 0 0,0 6 0 0 0,1 6 0 0 0,4-13 0 0 0,-2-1 0 0 0,0 0 0 0 0,1 0 0 0 0,-1 0 0 0 0,1 0 0 0 0,-1 0 0 0 0,1 0 0 0 0,0 0 0 0 0,-1 0 0 0 0,1-1 0 0 0,0 1 0 0 0,0-1 0 0 0,-1 1 0 0 0,1-1 0 0 0,0 0 0 0 0,0 1 0 0 0,0-1 0 0 0,0 0 0 0 0,-1 0 0 0 0,3-1 0 0 0,5 0 0 0 0,0-1 0 0 0,13-4 0 0 0,-4 1 0 0 0,36-10 0 0 0,-1-3 0 0 0,69-32 0 0 0,-107 43 0 0 0,45-18 0 0 0,90-46 0 0 0,-132 62 0 0 0,-11 5 0 0 0,0 1 0 0 0,0-1 0 0 0,0-1 0 0 0,10-8 0 0 0,-13 8 72 0 0,-3 4 299 0 0,-2 2 117 0 0,-7 4-311 0 0,1 1 1 0 0,0 0-1 0 0,0 1 0 0 0,-9 11 1 0 0,-7 6 52 0 0,20-21-230 0 0,-13 12 0 0 0,1 1 0 0 0,-19 24 0 0 0,31-36 0 0 0,-1 1 0 0 0,1 0 0 0 0,1 0 0 0 0,-1 0 0 0 0,1 0 0 0 0,-1 0 0 0 0,2 1 0 0 0,-1-1 0 0 0,0 1 0 0 0,1-1 0 0 0,0 1 0 0 0,1-1 0 0 0,-1 1 0 0 0,1 9 0 0 0,0-14 0 0 0,0 1 0 0 0,1 0 0 0 0,-1-1 0 0 0,1 1 0 0 0,-1 0 0 0 0,1-1 0 0 0,-1 1 0 0 0,1-1 0 0 0,0 1 0 0 0,0-1 0 0 0,0 1 0 0 0,0-1 0 0 0,2 3 0 0 0,9 7 0 0 0,-6-10 0 0 0,-2 0 0 0 0,1-1 0 0 0,0 1 0 0 0,0-1 0 0 0,0 0 0 0 0,0 0 0 0 0,0 0 0 0 0,0-1 0 0 0,0 1 0 0 0,0-1 0 0 0,6-2 0 0 0,47-19 0 0 0,-49 18 0 0 0,15-6 0 0 0,0-2 0 0 0,27-18 0 0 0,-40 23 0 0 0,-1 0 0 0 0,0-1 0 0 0,-1 0 0 0 0,0-1 0 0 0,0 0 0 0 0,15-19 0 0 0,-21 22 0 0 0,1-1 0 0 0,-1 1 0 0 0,0-1 0 0 0,0 0 0 0 0,-1 0 0 0 0,0 0 0 0 0,0 0 0 0 0,0 0 0 0 0,0-10 0 0 0,-2 12 0 0 0,1 1 0 0 0,-1 0 0 0 0,-1-1 0 0 0,1 1 0 0 0,0-1 0 0 0,-1 1 0 0 0,0 0 0 0 0,0-1 0 0 0,0 1 0 0 0,-1 0 0 0 0,0 0 0 0 0,1 0 0 0 0,-1 0 0 0 0,-1 0 0 0 0,1 0 0 0 0,-5-5 0 0 0,6 7 0 0 0,-1 1 0 0 0,0 0 0 0 0,1-1 0 0 0,-1 1 0 0 0,0 0 0 0 0,0 0 0 0 0,1 0 0 0 0,-1 0 0 0 0,0 1 0 0 0,0-1 0 0 0,0 1 0 0 0,0-1 0 0 0,0 1 0 0 0,0-1 0 0 0,0 1 0 0 0,0 0 0 0 0,0 0 0 0 0,-1 0 0 0 0,1 0 0 0 0,0 0 0 0 0,0 1 0 0 0,0-1 0 0 0,0 1 0 0 0,0-1 0 0 0,0 1 0 0 0,0 0 0 0 0,-2 1 0 0 0,-6 2 0 0 0,0 2 0 0 0,1-1 0 0 0,-16 12 0 0 0,18-12 0 0 0,4-3 0 0 0,1 0 0 0 0,0-1 0 0 0,0 1 0 0 0,0 0 0 0 0,0 0 0 0 0,0 0 0 0 0,0 1 0 0 0,0-1 0 0 0,-1 3 0 0 0,2-4 0 0 0,1 1 0 0 0,-1-1 0 0 0,1 1 0 0 0,0-1 0 0 0,-1 0 0 0 0,1 1 0 0 0,0-1 0 0 0,0 1 0 0 0,0-1 0 0 0,0 1 0 0 0,0-1 0 0 0,1 1 0 0 0,-1-1 0 0 0,0 1 0 0 0,0-1 0 0 0,1 0 0 0 0,-1 1 0 0 0,1-1 0 0 0,0 0 0 0 0,-1 1 0 0 0,1-1 0 0 0,0 0 0 0 0,0 0 0 0 0,0 1 0 0 0,0-1 0 0 0,0 0 0 0 0,1 1 0 0 0,2 2-4 0 0,1 0 0 0 0,-1-1 1 0 0,0 1-1 0 0,1-1 0 0 0,0 0 0 0 0,0-1 0 0 0,0 1 1 0 0,0-1-1 0 0,0 0 0 0 0,0 0 0 0 0,0 0 0 0 0,1-1 1 0 0,5 1-1 0 0,11 1-55 0 0,-1-2 1 0 0,24 0-1 0 0,5 0-113 0 0,-16 1-731 0 0,-20-2 1093 0 0,-1 0 0 0 0,0 1-1 0 0,0 1 1 0 0,0 0 0 0 0,25 8 0 0 0,-27-6-75 0 0,-7-3-108 0 0,0 1 0 0 0,0 0 0 0 0,-1-1 1 0 0,1 1-1 0 0,0 0 0 0 0,3 3 0 0 0,-3 4-7 0 0,-4-8 0 0 0,-1 0 0 0 0,1 1 0 0 0,0-1 0 0 0,-1 0 0 0 0,1 1 0 0 0,-1-1 0 0 0,1 0 0 0 0,-1 0 0 0 0,0 1 0 0 0,1-1 0 0 0,-1 0 0 0 0,0 0 0 0 0,0 0 0 0 0,0 0 0 0 0,0 0 0 0 0,0 0 0 0 0,0 0 0 0 0,0-1 0 0 0,0 1 0 0 0,0 0 0 0 0,-1 0 0 0 0,1-1 0 0 0,0 1 0 0 0,-2 0 0 0 0,1 0 0 0 0,0 0 0 0 0,0 0 0 0 0,-1 0 0 0 0,1-1 0 0 0,0 1 0 0 0,0-1 0 0 0,-1 1 0 0 0,1-1 0 0 0,0 0 0 0 0,0 1 0 0 0,-1-1 0 0 0,1-1 0 0 0,-5 1 0 0 0,5-1 0 0 0,1 1 0 0 0,0 0 0 0 0,0-1 0 0 0,0 1 0 0 0,-1-1 0 0 0,1 1 0 0 0,0 0 0 0 0,0-1 0 0 0,0 0 0 0 0,0 1 0 0 0,0-1 0 0 0,0 0 0 0 0,0 1 0 0 0,0-1 0 0 0,0 0 0 0 0,0 0 0 0 0,0 0 0 0 0,1 0 0 0 0,-1 0 0 0 0,0 0 0 0 0,0 0 0 0 0,1 0 0 0 0,-1 0 0 0 0,1 0 0 0 0,-1-1 0 0 0,1 1 0 0 0,0 0 0 0 0,-1 0 0 0 0,1 0 0 0 0,0-1 0 0 0,0 1 0 0 0,0 0 0 0 0,0-2 0 0 0,2-6 1 0 0,1 0 0 0 0,0 1 0 0 0,0-1 0 0 0,1 1 0 0 0,0 0 0 0 0,0 0 1 0 0,1 0-1 0 0,0 1 0 0 0,1-1 0 0 0,-1 1 0 0 0,2 0 0 0 0,-1 1 0 0 0,1 0 0 0 0,10-8 0 0 0,2 0-17 0 0,0 1 0 0 0,0 1 0 0 0,2 1 0 0 0,33-13 0 0 0,-44 19-104 0 0,0 2-1 0 0,1-1 1 0 0,-1 2-1 0 0,1-1 1 0 0,-1 1-1 0 0,1 1 1 0 0,0 0-1 0 0,0 0 1 0 0,0 1-1 0 0,0 1 1 0 0,0 0-1 0 0,-1 0 1 0 0,1 1-1 0 0,0 0 1 0 0,10 4-1 0 0,-2 2 121 0 0,-1 0 0 0 0,-1 1 0 0 0,26 17 0 0 0,-41-24 0 0 0,1 0 0 0 0,-1-1 0 0 0,1 1 0 0 0,-1-1 0 0 0,1 1 0 0 0,0-1 0 0 0,-1 0 0 0 0,1 0 0 0 0,0 0 0 0 0,0 0 0 0 0,0 0 0 0 0,5 0 0 0 0,-4-2 0 0 0,0 0 0 0 0,0 0 0 0 0,0 0 0 0 0,-1 0 0 0 0,1-1 0 0 0,0 0 0 0 0,-1 0 0 0 0,1 1 0 0 0,-1-2 0 0 0,0 1 0 0 0,1 0 0 0 0,-1-1 0 0 0,4-4 0 0 0,11-9 64 0 0,-17 15 273 0 0,7-12 1089 0 0,-8 13-1423 0 0,0 0 1 0 0,0 0-1 0 0,1-1 1 0 0,-1 1-1 0 0,0 0 1 0 0,0 0-1 0 0,0-1 1 0 0,0 1-1 0 0,0 0 1 0 0,0-1-1 0 0,0 1 1 0 0,0 0-1 0 0,0 0 1 0 0,0-1-1 0 0,0 1 1 0 0,0 0-1 0 0,0-1 1 0 0,0 1-1 0 0,0 0 1 0 0,0-1-1 0 0,0 1 1 0 0,0 0-1 0 0,-1 0 1 0 0,1-1-1 0 0,0 1 1 0 0,0 0-1 0 0,0 0 1 0 0,0-1-1 0 0,-1 1 1 0 0,1 0-1 0 0,0 0 1 0 0,0-1-1 0 0,0 1 1 0 0,-1 0-1 0 0,1 0 1 0 0,0 0-1 0 0,0 0 1 0 0,-1-1-1 0 0,1 1 1 0 0,0 0-1 0 0,0 0 1 0 0,-1 0-1 0 0,1 0 1 0 0,-1 0-1 0 0,-8 0 5 0 0,9 0-8 0 0,-5 1 0 0 0,0 1 0 0 0,0 0 0 0 0,1 0 0 0 0,-1 0 0 0 0,1 0 0 0 0,-1 1 0 0 0,1-1 0 0 0,-4 4 0 0 0,-32 28 0 0 0,35-30 0 0 0,-12 12 0 0 0,0 1 0 0 0,1 1 0 0 0,-16 22 0 0 0,28-34 0 0 0,0 0 0 0 0,0 0 0 0 0,0 1 0 0 0,1 0 0 0 0,0 0 0 0 0,0 0 0 0 0,1 0 0 0 0,0 0 0 0 0,0 0 0 0 0,1 0 0 0 0,0 1 0 0 0,0-1 0 0 0,0 1 0 0 0,1 9 0 0 0,1-16 0 0 0,-1 1 0 0 0,0 0 0 0 0,0-1 0 0 0,1 1 0 0 0,-1-1 0 0 0,1 1 0 0 0,0 0 0 0 0,-1-1 0 0 0,1 0 0 0 0,0 1 0 0 0,0-1 0 0 0,0 1 0 0 0,0-1 0 0 0,0 0 0 0 0,0 0 0 0 0,0 1 0 0 0,0-1 0 0 0,1 0 0 0 0,-1 0 0 0 0,0 0 0 0 0,1 0 0 0 0,-1-1 0 0 0,0 1 0 0 0,1 0 0 0 0,0 0 0 0 0,-1-1 0 0 0,1 1 0 0 0,-1-1 0 0 0,1 0 0 0 0,-1 1 0 0 0,4-1 0 0 0,0 0 0 0 0,0 1 0 0 0,0-2 0 0 0,0 1 0 0 0,0 0 0 0 0,0-1 0 0 0,0 0 0 0 0,0 0 0 0 0,0-1 0 0 0,6-2 0 0 0,13-7 0 0 0,1-1 0 0 0,-1-2 0 0 0,-1 0 0 0 0,0-2 0 0 0,-2 0 0 0 0,1-1 0 0 0,19-22 0 0 0,-8 6 0 0 0,56-62 0 0 0,-73 75 0 0 0,0 0 0 0 0,-2-1 0 0 0,13-25 0 0 0,-19 32 0 0 0,2-3 0 0 0,-1 0 0 0 0,-1-1 0 0 0,-1-1 0 0 0,0 1 0 0 0,5-27 0 0 0,-11 45 0 0 0,-1 0 0 0 0,0 0 0 0 0,0-1 0 0 0,0 1 0 0 0,0 0 0 0 0,0 0 0 0 0,0 0 0 0 0,0-1 0 0 0,1 1 0 0 0,-1 0 0 0 0,0 0 0 0 0,0-1 0 0 0,0 1 0 0 0,0 0 0 0 0,0 0 0 0 0,0-1 0 0 0,0 1 0 0 0,0 0 0 0 0,0 0 0 0 0,-1-1 0 0 0,1 1 0 0 0,0 0 0 0 0,0 0 0 0 0,0-1 0 0 0,0 1 0 0 0,0 0 0 0 0,0 0 0 0 0,0 0 0 0 0,0-1 0 0 0,-1 1 0 0 0,1 0 0 0 0,0 0 0 0 0,0 0 0 0 0,0-1 0 0 0,-1 1 0 0 0,1 0 0 0 0,0 0 0 0 0,0 0 0 0 0,0 0 0 0 0,-1 0 0 0 0,1 0 0 0 0,0-1 0 0 0,0 1 0 0 0,0 0 0 0 0,-1 0 0 0 0,1 0 0 0 0,0 0 0 0 0,0 0 0 0 0,-1 0 0 0 0,1 0 0 0 0,0 0 0 0 0,0 0 0 0 0,-1 0 0 0 0,1 0 0 0 0,0 0 0 0 0,0 0 0 0 0,-1 0 0 0 0,1 0 0 0 0,0 0 0 0 0,0 1 0 0 0,-1-1 0 0 0,1 0 0 0 0,0 0 0 0 0,0 0 0 0 0,-1 0 0 0 0,1 1 0 0 0,-6 0 0 0 0,1 1 0 0 0,-1 0 0 0 0,1 1 0 0 0,-1 0 0 0 0,1 0 0 0 0,0 0 0 0 0,0 0 0 0 0,0 1 0 0 0,1-1 0 0 0,-5 6 0 0 0,-9 8 0 0 0,-15 22 0 0 0,22-26 0 0 0,-8 11 0 0 0,1 1 0 0 0,2 0 0 0 0,0 2 0 0 0,2-1 0 0 0,1 2 0 0 0,1 0 0 0 0,-13 44 0 0 0,23-62 0 0 0,0-1 0 0 0,0 1 0 0 0,1 0 0 0 0,0 0 0 0 0,1 0 0 0 0,0 0 0 0 0,1 0 0 0 0,2 14 0 0 0,-3-21 0 0 0,1 0 0 0 0,-1 0 0 0 0,1 0 0 0 0,0 0 0 0 0,0 0 0 0 0,1 0 0 0 0,-1-1 0 0 0,0 1 0 0 0,1 0 0 0 0,0-1 0 0 0,-1 1 0 0 0,1-1 0 0 0,0 1 0 0 0,0-1 0 0 0,1 0 0 0 0,-1 0 0 0 0,0 0 0 0 0,1 0 0 0 0,-1 0 0 0 0,1 0 0 0 0,-1-1 0 0 0,1 0 0 0 0,0 1 0 0 0,0-1 0 0 0,0 0 0 0 0,0 0 0 0 0,0 0 0 0 0,0-1 0 0 0,0 1 0 0 0,6 0 0 0 0,9-2 0 0 0,1 0 0 0 0,-1-1 0 0 0,1 0 0 0 0,-1-2 0 0 0,0 0 0 0 0,0-1 0 0 0,-1-1 0 0 0,21-9 0 0 0,-4-2 0 0 0,0 0 0 0 0,-1-3 0 0 0,31-23 0 0 0,-47 30 0 0 0,0-1 0 0 0,-1-1 0 0 0,20-23 0 0 0,-28 29 0 0 0,-1-1 0 0 0,0 0 0 0 0,0 0 0 0 0,-1-1 0 0 0,-1 1 0 0 0,0-1 0 0 0,6-19 0 0 0,-11 30 0 0 0,0 0 0 0 0,0 0 0 0 0,0 0 0 0 0,-1 1 0 0 0,1-1 0 0 0,0 0 0 0 0,0 0 0 0 0,0 0 0 0 0,-1 0 0 0 0,1 0 0 0 0,0 0 0 0 0,0 0 0 0 0,0 0 0 0 0,-1 0 0 0 0,1 0 0 0 0,0 0 0 0 0,0 0 0 0 0,-1 0 0 0 0,1 0 0 0 0,0 0 0 0 0,0 0 0 0 0,-1 0 0 0 0,1 0 0 0 0,0 0 0 0 0,0 0 0 0 0,0 0 0 0 0,-1 0 0 0 0,1 0 0 0 0,0 0 0 0 0,0-1 0 0 0,0 1 0 0 0,-1 0 0 0 0,1 0 0 0 0,0 0 0 0 0,0 0 0 0 0,0 0 0 0 0,0-1 0 0 0,0 1 0 0 0,-1 0 0 0 0,1 0 0 0 0,0 0 0 0 0,0-1 0 0 0,0 1 0 0 0,0 0 0 0 0,0 0 0 0 0,0 0 0 0 0,0-1 0 0 0,0 1 0 0 0,0 0 0 0 0,0 0 0 0 0,0-1 0 0 0,-1 1 0 0 0,1 0 0 0 0,1 0 0 0 0,-1 0 0 0 0,0-1 0 0 0,0 1 0 0 0,0 0 0 0 0,0 0 0 0 0,0-1 0 0 0,0 1 0 0 0,0 0 0 0 0,0 0 0 0 0,0-1 0 0 0,-9 6 0 0 0,-1 0 0 0 0,1 0 0 0 0,0 0 0 0 0,1 2 0 0 0,-1-1 0 0 0,1 1 0 0 0,1 0 0 0 0,-1 0 0 0 0,1 1 0 0 0,0 0 0 0 0,1 0 0 0 0,0 1 0 0 0,0 0 0 0 0,-8 17 0 0 0,12-22 0 0 0,1 0 0 0 0,-1 1 0 0 0,1-1 0 0 0,0 0 0 0 0,0 1 0 0 0,0-1 0 0 0,1 0 0 0 0,0 1 0 0 0,0 8 0 0 0,0-11 0 0 0,0 0 0 0 0,1 0 0 0 0,-1 0 0 0 0,1 0 0 0 0,0 0 0 0 0,0 0 0 0 0,-1 0 0 0 0,1 0 0 0 0,0 0 0 0 0,1-1 0 0 0,-1 1 0 0 0,0 0 0 0 0,0 0 0 0 0,1-1 0 0 0,-1 1 0 0 0,1-1 0 0 0,-1 1 0 0 0,1-1 0 0 0,0 0 0 0 0,0 0 0 0 0,3 2 0 0 0,0 0 0 0 0,0-1 0 0 0,1 0 0 0 0,-1 0 0 0 0,1-1 0 0 0,-1 1 0 0 0,1-1 0 0 0,0 0 0 0 0,0-1 0 0 0,-1 1 0 0 0,1-1 0 0 0,0 0 0 0 0,6-1 0 0 0,3-2 0 0 0,0-1 0 0 0,0 0 0 0 0,19-8 0 0 0,-3-1 0 0 0,-1-1 0 0 0,0-1 0 0 0,-1-2 0 0 0,0-1 0 0 0,-1-1 0 0 0,-2-1 0 0 0,27-26 0 0 0,-42 35 0 0 0,0-1 0 0 0,-1 0 0 0 0,-1-1 0 0 0,0 0 0 0 0,-1 0 0 0 0,0-1 0 0 0,-1 0 0 0 0,0 0 0 0 0,-1-1 0 0 0,4-18 0 0 0,-8 28-3 0 0,-1 0 0 0 0,-1 0 0 0 0,1 1 0 0 0,-1-1 0 0 0,0-10 0 0 0,0 15 5 0 0,0-1 0 0 0,0 0 0 0 0,0 0 0 0 0,0 1 0 0 0,0-1 0 0 0,-1 0 0 0 0,1 0 0 0 0,0 1 0 0 0,0-1 0 0 0,-1 0 0 0 0,1 1 0 0 0,-1-1-1 0 0,1 0 1 0 0,-1 1 0 0 0,1-1 0 0 0,-1 1 0 0 0,1-1 0 0 0,-1 0 0 0 0,1 1 0 0 0,-1-1 0 0 0,1 1 0 0 0,-1 0 0 0 0,0-1 0 0 0,1 1 0 0 0,-1-1 0 0 0,0 1 0 0 0,0 0 0 0 0,1 0 0 0 0,-1-1 0 0 0,0 1 0 0 0,0 0 0 0 0,1 0 0 0 0,-1 0 0 0 0,0 0 0 0 0,0 0 0 0 0,1 0-1 0 0,-1 0 1 0 0,0 0 0 0 0,0 0 0 0 0,1 0 0 0 0,-1 1 0 0 0,0-1 0 0 0,0 0 0 0 0,1 0 0 0 0,-2 1 0 0 0,-3 1 88 0 0,1 0 1 0 0,-1 0-1 0 0,1 0 0 0 0,-1 1 1 0 0,1 0-1 0 0,0 0 0 0 0,0 0 1 0 0,0 0-1 0 0,0 1 0 0 0,-4 4 0 0 0,-6 8 399 0 0,-12 20-1 0 0,23-32-482 0 0,-12 21-6 0 0,1 1 0 0 0,1 0 0 0 0,-10 30 0 0 0,23-56 0 0 0,-4 8-83 0 0,1 0 0 0 0,1 1 0 0 0,0-1 0 0 0,0 1 0 0 0,0-1 0 0 0,1 1 0 0 0,1 0 0 0 0,-1 0 0 0 0,2 0 0 0 0,-1-1 0 0 0,2 12 0 0 0,-1-16 47 0 0,0 0 1 0 0,0-1-1 0 0,1 1 1 0 0,-1 0-1 0 0,1-1 1 0 0,-1 1-1 0 0,1-1 0 0 0,0 0 1 0 0,0 1-1 0 0,1-1 1 0 0,-1 0-1 0 0,1 0 1 0 0,-1-1-1 0 0,1 1 0 0 0,0 0 1 0 0,0-1-1 0 0,0 0 1 0 0,1 0-1 0 0,-1 0 1 0 0,0 0-1 0 0,1 0 0 0 0,-1 0 1 0 0,1-1-1 0 0,0 0 1 0 0,-1 0-1 0 0,1 0 1 0 0,6 1-1 0 0,8 0 36 0 0,0-1 0 0 0,-1-1 0 0 0,1 0 0 0 0,0-2 0 0 0,-1 0 0 0 0,1-1 0 0 0,-1 0 0 0 0,0-1 0 0 0,0-1 0 0 0,22-10 0 0 0,-19 6 0 0 0,-1 0 0 0 0,0-2 0 0 0,-1 0 0 0 0,0-1 0 0 0,-1 0 0 0 0,0-2 0 0 0,-1 0 0 0 0,18-21 0 0 0,-6 1 498 0 0,47-75 0 0 0,10-45 498 0 0,1-19-996 0 0,-70 138 0 0 0,-14 24 0 0 0,-6 8 0 0 0,-5 5 0 0 0,6-1 0 0 0,0 0 0 0 0,0 0 0 0 0,1 0 0 0 0,-1 0 0 0 0,1 1 0 0 0,-1 0 0 0 0,1-1 0 0 0,-1 1 0 0 0,1 0 0 0 0,-4 4 0 0 0,-19 26 0 0 0,18-24 0 0 0,-8 14 0 0 0,1 0 0 0 0,-21 43 0 0 0,-14 53 0 0 0,32-76 0 0 0,-100 279 0 0 0,113-311 0 0 0,1 1 0 0 0,0 0 0 0 0,1 0 0 0 0,1 0 0 0 0,0 0 0 0 0,0 0 0 0 0,1 16 0 0 0,4-16 0 0 0,5 0 0 0 0,-4-10 0 0 0,-4-2 0 0 0,3 2-71 0 0,0-1 0 0 0,1 0 0 0 0,-1-1-1 0 0,1 1 1 0 0,-1-1 0 0 0,0 0 0 0 0,0 0 0 0 0,1 0 0 0 0,-1 0 0 0 0,0-1-1 0 0,0 0 1 0 0,0 0 0 0 0,6-4 0 0 0,4-3-261 0 0,-1-1 0 0 0,16-14 0 0 0,-20 15 146 0 0,-1-1 0 0 0,1 0 0 0 0,-2 0-1 0 0,1-1 1 0 0,-1 0 0 0 0,-1 0 0 0 0,0-1 0 0 0,-1 0-1 0 0,0 0 1 0 0,4-15 0 0 0,-7 18 186 0 0,0 1 0 0 0,0-1 0 0 0,-1 0 0 0 0,0 1 0 0 0,-1-1 0 0 0,0 0 0 0 0,0 0 0 0 0,-3-10 0 0 0,3 16 0 0 0,-1 1 0 0 0,1-1 0 0 0,-1 0 0 0 0,0 1 0 0 0,0-1 0 0 0,-1 1 0 0 0,1-1 0 0 0,0 1 0 0 0,-1-1 0 0 0,1 1 0 0 0,-1 0 0 0 0,0 0 0 0 0,0 0 0 0 0,0 0 0 0 0,0 0 0 0 0,0 0 0 0 0,0 1 0 0 0,0-1 0 0 0,-1 0 0 0 0,1 1 0 0 0,-1 0 0 0 0,1 0 0 0 0,-1 0 0 0 0,1 0 0 0 0,-1 0 0 0 0,0 0 0 0 0,1 0 0 0 0,-1 1 0 0 0,-4-1 0 0 0,1 1 0 0 0,1 0 0 0 0,-1 0 0 0 0,1 0 0 0 0,0 0 0 0 0,-1 1 0 0 0,1 0 0 0 0,0 0 0 0 0,0 0 0 0 0,-1 1 0 0 0,1 0 0 0 0,0 0 0 0 0,0 0 0 0 0,1 0 0 0 0,-1 1 0 0 0,0 0 0 0 0,1 0 0 0 0,-5 4 0 0 0,8-6 0 0 0,0-1 0 0 0,0 1 0 0 0,0 0 0 0 0,1 0 0 0 0,-1 0 0 0 0,0 0 0 0 0,0 0 0 0 0,1 0 0 0 0,-1 0 0 0 0,1 0 0 0 0,-1 0 0 0 0,0 3 0 0 0,3 4 0 0 0,-1-5 0 0 0,5 9 0 0 0,-1-10 0 0 0,-4-2 0 0 0,3 2-10 0 0,0 0 0 0 0,0-1 0 0 0,0 1-1 0 0,1-1 1 0 0,-1 0 0 0 0,0 0 0 0 0,1-1 0 0 0,-1 1 0 0 0,0-1 0 0 0,1 0-1 0 0,6-1 1 0 0,4-1-185 0 0,31-8 1 0 0,-14 2-160 0 0,26-6-1630 0 0,-28 4 961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3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11 136 26719 0 0,'0'0'612'0'0,"0"0"84"0"0,0 0 37 0 0,0 0-89 0 0,3-9-393 0 0,0-9-178 0 0,-2 16 303 0 0,-1 2 114 0 0,0-1 19 0 0,0-11-338 0 0,0 2-98 0 0,0 0 0 0 0,0 1 0 0 0,0-1-1 0 0,-2 0 1 0 0,-1-9 0 0 0,-2 7-2803 0 0,3 8-3272 0 0,-4-5-3866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4:5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113 203 8287 0 0,'0'0'191'0'0,"-6"0"252"0"0,-1-3-251 0 0,-5-3-78 0 0,11 6 274 0 0,1 0 110 0 0,0-16 2060 0 0,13-5-2009 0 0,-5 7 950 0 0,-3 5-714 0 0,0 0 0 0 0,0-1 0 0 0,-1 1 0 0 0,0-1 0 0 0,-1 0 0 0 0,0 0 0 0 0,-1 0 0 0 0,0-1 0 0 0,0 1 0 0 0,0-15 0 0 0,-4 19-703 0 0,0-7 1884 0 0,2 19-1933 0 0,-1 0 1 0 0,0 0 0 0 0,-1-1-1 0 0,-3 11 1 0 0,0-1-37 0 0,-40 102 3 0 0,41-105 0 0 0,-8 13 0 0 0,-18 28 0 0 0,-1 3 0 0 0,27-48 0 0 0,4 0 0 0 0,1-7 0 0 0,2 1 0 0 0,11-2 0 0 0,15-3 0 0 0,-5 4 0 0 0,15 4 0 0 0,-20-5 0 0 0,-10-1 0 0 0,-3-3-201 0 0,7-13-3800 0 0,-7 7 2467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4:5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167 119 13823 0 0,'1'-1'315'0'0,"65"-71"2314"0"0,-65 71-2480 0 0,0 0-1 0 0,0 1 1 0 0,0-1-1 0 0,-1 0 0 0 0,1 0 1 0 0,0 1-1 0 0,0-1 1 0 0,-1 0-1 0 0,1 0 0 0 0,-1 0 1 0 0,1 0-1 0 0,-1 0 1 0 0,1 0-1 0 0,-1 0 1 0 0,0 0-1 0 0,1 0 0 0 0,-1 0 1 0 0,0 0-1 0 0,0 0 1 0 0,0 0-1 0 0,0 0 1 0 0,0 0-1 0 0,0 0 0 0 0,0 0 1 0 0,0 0-1 0 0,0-1 1 0 0,0 1-1 0 0,0 0 1 0 0,-1 0-1 0 0,1 0 0 0 0,0 0 1 0 0,-1 0-1 0 0,1 0 1 0 0,-2-1-1 0 0,1 1-12 0 0,0 0 1 0 0,0 0-1 0 0,0 0 0 0 0,-1 0 0 0 0,1 1 0 0 0,-1-1 1 0 0,1 0-1 0 0,0 0 0 0 0,-1 1 0 0 0,1-1 1 0 0,-1 1-1 0 0,0-1 0 0 0,1 1 0 0 0,-1 0 1 0 0,1 0-1 0 0,-1 0 0 0 0,1-1 0 0 0,-1 2 0 0 0,0-1 1 0 0,1 0-1 0 0,-4 1 0 0 0,-5 0-33 0 0,0 2-1 0 0,0-1 0 0 0,1 2 1 0 0,-1-1-1 0 0,0 1 1 0 0,1 1-1 0 0,0-1 0 0 0,0 2 1 0 0,1-1-1 0 0,-1 1 1 0 0,1 1-1 0 0,0-1 0 0 0,1 1 1 0 0,-1 1-1 0 0,2-1 0 0 0,-1 1 1 0 0,1 0-1 0 0,0 1 1 0 0,-8 15-1 0 0,4-5 387 0 0,-8 20-345 0 0,17-35-152 0 0,0-1 0 0 0,0 0 0 0 0,0 0 0 0 0,1 1 0 0 0,-1-1 0 0 0,1 0 0 0 0,0 1-1 0 0,0-1 1 0 0,0 1 0 0 0,1 3 0 0 0,-1-6-38 0 0,1 0 0 0 0,-1 0 0 0 0,1 0 0 0 0,0 1 0 0 0,-1-1 0 0 0,1 0 0 0 0,0 0 0 0 0,-1 0 0 0 0,1 0 0 0 0,0-1 0 0 0,0 1 0 0 0,0 0 0 0 0,0 0 0 0 0,0 0 0 0 0,0-1 0 0 0,0 1 0 0 0,0 0 0 0 0,0-1 0 0 0,0 1 0 0 0,0-1 0 0 0,2 1 0 0 0,0 0-85 0 0,0 0 0 0 0,0 0 1 0 0,0-1-1 0 0,0 1 0 0 0,0-1 0 0 0,6 0 0 0 0,-1-1 203 0 0,0 0-1 0 0,0 0 1 0 0,0-1-1 0 0,-1 0 1 0 0,1-1-1 0 0,0 0 1 0 0,8-4-1 0 0,49-33 934 0 0,-16 10-606 0 0,-38 23-397 0 0,-1 0 1 0 0,0-1-1 0 0,0 0 0 0 0,-1 0 1 0 0,0-1-1 0 0,14-19 0 0 0,-23 28-2 0 0,-7 7 0 0 0,2-1 0 0 0,-1 1 0 0 0,-6 11 0 0 0,10-15 0 0 0,-16 40 0 0 0,17-40 0 0 0,0 0 0 0 0,0 0 0 0 0,1 0 0 0 0,-1 1 0 0 0,1-1 0 0 0,0 0 0 0 0,0 1 0 0 0,0-1 0 0 0,0 1 0 0 0,0-1 0 0 0,2 6 0 0 0,-2-7 0 0 0,1 0 0 0 0,-1-1 0 0 0,1 1 0 0 0,-1 0 0 0 0,1 0 0 0 0,0 0 0 0 0,0 0 0 0 0,0-1 0 0 0,0 1 0 0 0,0 0 0 0 0,0-1 0 0 0,0 1 0 0 0,1-1 0 0 0,-1 1 0 0 0,1-1 0 0 0,-1 0 0 0 0,3 2 0 0 0,1 1 0 0 0,-3-3-165 0 0,0 0 0 0 0,0 0 0 0 0,0 0-1 0 0,0 0 1 0 0,0-1 0 0 0,1 1 0 0 0,-1-1 0 0 0,0 1-1 0 0,0-1 1 0 0,0 0 0 0 0,1 0 0 0 0,-1 0 0 0 0,0 0 0 0 0,1 0-1 0 0,-1 0 1 0 0,0-1 0 0 0,0 1 0 0 0,0-1 0 0 0,1 1 0 0 0,-1-1-1 0 0,0 0 1 0 0,0 0 0 0 0,0 0 0 0 0,0 0 0 0 0,2-2-1 0 0,6-4-8363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4:5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6447 0 0,'83'-6'686'0'0,"-64"2"-297"0"0,-17 1-98 0 0,-2 1-102 0 0,0 0 344 0 0,1 0 1 0 0,0 0-1 0 0,-1 0 1 0 0,1-1-1 0 0,-1 1 1 0 0,1 0-1 0 0,-1-1 1 0 0,0 1-1 0 0,0 0 1 0 0,0 0-1 0 0,-1-1 0 0 0,1-2 1 0 0,-2-7 1288 0 0,3 11-1697 0 0,-1 1 0 0 0,0 0 0 0 0,0 0 0 0 0,0-1 0 0 0,0 1 0 0 0,0 0 0 0 0,0 0 0 0 0,0-1 0 0 0,0 1-1 0 0,0 0 1 0 0,0 0 0 0 0,0-1 0 0 0,0 1 0 0 0,0 0 0 0 0,0 0 0 0 0,0-1 0 0 0,0 1 0 0 0,0 0 0 0 0,-1 0 0 0 0,1-1 0 0 0,0 1-1 0 0,0 0 1 0 0,0 0 0 0 0,0-1 0 0 0,0 1 0 0 0,-1 0 0 0 0,1 0 0 0 0,0 0 0 0 0,0 0 0 0 0,0-1 0 0 0,-1 1 0 0 0,1 0 0 0 0,0 0 0 0 0,0 0-1 0 0,0 0 1 0 0,-1 0 0 0 0,1 0 0 0 0,0-1 0 0 0,0 1 0 0 0,-1 0 0 0 0,1 0 0 0 0,0 0 0 0 0,0 0 0 0 0,-1 0 0 0 0,1 0 0 0 0,0 0-1 0 0,0 0 1 0 0,-1 0 0 0 0,1 0 0 0 0,0 0 0 0 0,0 0 0 0 0,-1 1 0 0 0,1-1 0 0 0,0 0 0 0 0,0 0 0 0 0,-1 0 0 0 0,1 0 0 0 0,0 0 0 0 0,-1 0-1 0 0,1 1-66 0 0,-1-1-1 0 0,0 1 1 0 0,1-1-1 0 0,-1 1 0 0 0,1-1 1 0 0,-1 1-1 0 0,1 0 0 0 0,-1-1 1 0 0,1 1-1 0 0,-1 0 0 0 0,1-1 1 0 0,-1 1-1 0 0,1 0 1 0 0,0 0-1 0 0,-1-1 0 0 0,1 1 1 0 0,0 0-1 0 0,0 0 0 0 0,-1 1 1 0 0,6 21 96 0 0,-4-20-153 0 0,0 1 1 0 0,0-1 0 0 0,-1 1-1 0 0,1-1 1 0 0,-1 1-1 0 0,0 4 1 0 0,0-4-2 0 0,1-1 0 0 0,-1 1 0 0 0,0-1 0 0 0,1 1 0 0 0,0-1 0 0 0,0 0 0 0 0,0 1 0 0 0,2 4 0 0 0,15 26 0 0 0,-15-29 0 0 0,37 82 0 0 0,-28-57 0 0 0,-9-24 0 0 0,0-1 0 0 0,0 0 0 0 0,7 10 0 0 0,-8-13 0 0 0,-1-1 0 0 0,0 1 0 0 0,1 0 0 0 0,-1 0 0 0 0,0 0 0 0 0,0 0 0 0 0,0 0 0 0 0,0 0 0 0 0,0 0 0 0 0,-1 1 0 0 0,1-1 0 0 0,0 0 0 0 0,-1 3 0 0 0,2 5 0 0 0,-1-7 0 0 0,5 10 0 0 0,-4-10 0 0 0,8 10 0 0 0,-9-10 0 0 0,3 12 0 0 0,-3-11 9 0 0,0-2-5 0 0,-1-1 0 0 0,0 1 0 0 0,0-1 0 0 0,0 1 0 0 0,0 0 0 0 0,0-1 0 0 0,0 1-1 0 0,0-1 1 0 0,0 1 0 0 0,-1-1 0 0 0,0 3 0 0 0,-1 5-4 0 0,-3-2-72 0 0,4-5-299 0 0,1-2-117 0 0,0 0-21 0 0,0 0-3 0 0,0 0 0 0 0,0 0 0 0 0,0 0 0 0 0,0 0-136 0 0,1-19-4490 0 0,-2 9-1004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4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45 13823 0 0,'0'0'315'0'0,"0"0"45"0"0,0 0 21 0 0,0 0-49 0 0,-1-2-220 0 0,1 1 21 0 0,-1-1 0 0 0,1 1 0 0 0,-1-1 0 0 0,1 0 0 0 0,-1 1 1 0 0,1-1-1 0 0,0 0 0 0 0,0 1 0 0 0,0-1 0 0 0,0 0 0 0 0,0 1 0 0 0,0-1 0 0 0,0 0 0 0 0,1 1 0 0 0,-1-1 0 0 0,1 0 0 0 0,-1 1 0 0 0,1-1 0 0 0,1-2 0 0 0,0-2 1678 0 0,-2 4-1267 0 0,0 2-28 0 0,0 0-4 0 0,0 0 0 0 0,0 0 0 0 0,0 0 0 0 0,0 0 0 0 0,0 0 0 0 0,0 0 0 0 0,-1 1 0 0 0,-4 1-409 0 0,-1 1-1 0 0,1 0 1 0 0,0 0-1 0 0,1 0 1 0 0,-6 5-1 0 0,-9 6-29 0 0,-68 56 1738 0 0,67-57-1712 0 0,8-6-85 0 0,1 1-1 0 0,0 0 0 0 0,0 1 0 0 0,-17 18 0 0 0,-86 86-13 0 0,89-91 0 0 0,10-8-80 0 0,0 0 0 0 0,1 1-1 0 0,1 0 1 0 0,-17 25 0 0 0,30-39-3 0 0,0-1-1 0 0,0 0 1 0 0,-1 0 0 0 0,1 1 0 0 0,0-1 0 0 0,0 0 0 0 0,-1 0-1 0 0,1 1 1 0 0,0-1 0 0 0,0 0 0 0 0,0 1 0 0 0,0-1-1 0 0,-1 0 1 0 0,1 1 0 0 0,0-1 0 0 0,0 0 0 0 0,0 1 0 0 0,0-1-1 0 0,0 0 1 0 0,0 1 0 0 0,0-1 0 0 0,0 1 0 0 0,0-1-1 0 0,0 0 1 0 0,0 1 0 0 0,0-1 0 0 0,0 0 0 0 0,0 1 0 0 0,0-1-1 0 0,1 0 1 0 0,-1 1 0 0 0,0-1 0 0 0,0 0 0 0 0,0 1 0 0 0,0-1-1 0 0,1 0 1 0 0,-1 0 0 0 0,0 1 0 0 0,0-1 0 0 0,1 0-1 0 0,-1 0 1 0 0,0 1 0 0 0,1-1 0 0 0,-1 0 0 0 0,0 0 0 0 0,2 1-170 0 0,0-1 0 0 0,0 0 1 0 0,1 0-1 0 0,-1 0 1 0 0,0 0-1 0 0,0 0 1 0 0,0 0-1 0 0,0 0 1 0 0,2-1-1 0 0,45-14-3338 0 0,-25 5 2055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4:5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11975 0 0,'0'0'547'0'0,"0"0"-11"0"0,2 0-344 0 0,3-2 409 0 0,0 1 0 0 0,0-1 0 0 0,0 0-1 0 0,0 0 1 0 0,-1 0 0 0 0,1-1 0 0 0,-1 1 0 0 0,1-1 0 0 0,-1 0 0 0 0,0-1 0 0 0,0 1 0 0 0,0-1-1 0 0,-1 0 1 0 0,5-5 0 0 0,15-21 734 0 0,15-23 2074 0 0,-37 51-2966 0 0,-1 2-222 0 0,-1 2 166 0 0,-16 24-385 0 0,1 1-1 0 0,1 0 1 0 0,1 2 0 0 0,1-1 0 0 0,2 2 0 0 0,1-1 0 0 0,-12 62-1 0 0,22-82 474 0 0,0-7 33 0 0,0-2-588 0 0,0 1-1 0 0,0-1 1 0 0,0 1-1 0 0,0-1 1 0 0,0 0-1 0 0,0 1 1 0 0,0-1-1 0 0,0 1 1 0 0,1-1-1 0 0,-1 1 1 0 0,0-1-1 0 0,0 1 1 0 0,0-1-1 0 0,1 1 1 0 0,-1-1 0 0 0,1 1-1 0 0,-1-1 67 0 0,3 2 8 0 0,8-4 10 0 0,-10 2-4 0 0,0 0 1 0 0,0 0-1 0 0,0 0 1 0 0,0 0-1 0 0,0-1 0 0 0,-1 1 1 0 0,1 0-1 0 0,0-1 1 0 0,0 1-1 0 0,0 0 0 0 0,-1-1 1 0 0,1 1-1 0 0,0-1 1 0 0,-1 1-1 0 0,1-1 0 0 0,0 0 1 0 0,-1 1-1 0 0,2-2 0 0 0,0-1-147 0 0,4-3-874 0 0,0 0 0 0 0,9-11 0 0 0,-11 12 284 0 0,-3 3-640 0 0,-1-1-126 0 0,1-8-29 0 0,-1 8-4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4:5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8287 0 0,'0'0'382'0'0,"2"-1"-8"0"0,6 0-32 0 0,-6 1 750 0 0,-2 0 352 0 0,0 0 76 0 0,0 0-123 0 0,0-2-574 0 0,10-23 794 0 0,2 0 1 0 0,18-30 0 0 0,-14 25-661 0 0,2 4-450 0 0,-10 15 7 0 0,0-1 0 0 0,7-13-1 0 0,-13 20-513 0 0,-10 16 0 0 0,0 2 0 0 0,1 0 0 0 0,1 0 0 0 0,-10 26 0 0 0,1 0 0 0 0,12-30 0 0 0,0-1 0 0 0,0 0 0 0 0,1 1 0 0 0,0-1 0 0 0,0 1 0 0 0,1-1 0 0 0,0 10 0 0 0,1-9 0 0 0,2-1 0 0 0,-1-7 0 0 0,-1 0 0 0 0,1 0 0 0 0,-1 0 0 0 0,1 0 0 0 0,-1-1 0 0 0,1 1 0 0 0,-1 0 0 0 0,1-1 0 0 0,0 1 0 0 0,-1 0 0 0 0,1-1 0 0 0,0 1 0 0 0,0-1 0 0 0,0 1 0 0 0,-1-1 0 0 0,1 1 0 0 0,0-1 0 0 0,0 0 0 0 0,0 1 0 0 0,0-1 0 0 0,0 0 0 0 0,0 0 0 0 0,0 0 0 0 0,0 1 0 0 0,0-1 0 0 0,1 0 0 0 0,13-2 0 0 0,-10 1 0 0 0,-1-1 0 0 0,1 1 0 0 0,0-1 0 0 0,-1 0 0 0 0,1 0 0 0 0,-1 0 0 0 0,0 0 0 0 0,0-1 0 0 0,0 0 0 0 0,5-4 0 0 0,-1-1 0 0 0,0 0 0 0 0,11-16 0 0 0,-7 8 0 0 0,56-64 443 0 0,-52 57 176 0 0,-12 18-496 0 0,-1 0 1 0 0,1-1-1 0 0,0 2 0 0 0,0-1 0 0 0,0 0 1 0 0,1 1-1 0 0,6-5 0 0 0,-11 8-123 0 0,0 1 0 0 0,0 0 0 0 0,0 0 0 0 0,0 0 0 0 0,0 0 0 0 0,0 0 0 0 0,1-1 0 0 0,-1 1 0 0 0,0 0 0 0 0,0 0 0 0 0,0 0 0 0 0,0 0 0 0 0,0 0 0 0 0,0 0 0 0 0,0 0 0 0 0,0-1 0 0 0,1 1 0 0 0,-1 0 0 0 0,0 0 0 0 0,0 0 0 0 0,0 0 0 0 0,0 0 0 0 0,0 0 0 0 0,1 0 0 0 0,-1 0 0 0 0,0 0 0 0 0,0 0 0 0 0,0 0 0 0 0,0 0 0 0 0,0 0 0 0 0,1 0 0 0 0,-1 0 0 0 0,0 0 0 0 0,0 0 0 0 0,0 0 0 0 0,0 0 0 0 0,1 0 0 0 0,-1 0 0 0 0,0 0 0 0 0,0 0 0 0 0,0 0 0 0 0,0 0 0 0 0,0 1 0 0 0,0-1 0 0 0,1 0 0 0 0,-1 0 0 0 0,0 0 0 0 0,0 0 0 0 0,0 0 0 0 0,0 0 0 0 0,0 0 0 0 0,0 0 0 0 0,0 1 0 0 0,0-1 0 0 0,1 0 0 0 0,-1 0 0 0 0,0 0 0 0 0,0 0 0 0 0,0 0 0 0 0,0 1 0 0 0,0-1 0 0 0,0 0 0 0 0,0 0 0 0 0,0 0 0 0 0,0 1 0 0 0,-1 5 0 0 0,-1 6 0 0 0,1-7 0 0 0,0 0 0 0 0,1 0 0 0 0,-1 1 0 0 0,1-1 0 0 0,0 0 0 0 0,2 6 0 0 0,-1-1 0 0 0,3-2 0 0 0,-2-5 0 0 0,5 3 0 0 0,13 1 0 0 0,-13-6 0 0 0,0 0 0 0 0,0-1 0 0 0,0 1 0 0 0,1-2 0 0 0,-1 1 0 0 0,0-1 0 0 0,0 0 0 0 0,0 0 0 0 0,0 0 0 0 0,0-1 0 0 0,0-1 0 0 0,0 1 0 0 0,0-1 0 0 0,-1 0 0 0 0,9-6 0 0 0,-6 4 0 0 0,0-1 0 0 0,0 0 0 0 0,-1-1 0 0 0,0 0 0 0 0,-1-1 0 0 0,0 1 0 0 0,0-1 0 0 0,0-1 0 0 0,-1 1 0 0 0,5-10 0 0 0,-7 10 0 0 0,0 0 0 0 0,-4 8 0 0 0,0 0 0 0 0,0-1 0 0 0,0 1 0 0 0,0 0 0 0 0,0-1 0 0 0,1 1 0 0 0,-1 0 0 0 0,0-1 0 0 0,0 1 0 0 0,0 0 0 0 0,0-1 0 0 0,0 1 0 0 0,0 0 0 0 0,0 0 0 0 0,0-1 0 0 0,0 1 0 0 0,0 0 0 0 0,0-1 0 0 0,-1 1 0 0 0,1 0 0 0 0,0-1 0 0 0,0 1 0 0 0,0 0 0 0 0,0 0 0 0 0,0-1 0 0 0,-1 1 0 0 0,1 0 0 0 0,0 0 0 0 0,0-1 0 0 0,0 1 0 0 0,-1 0 0 0 0,1 0 0 0 0,0-1 0 0 0,0 1 0 0 0,-1 0 0 0 0,1 0 0 0 0,0 0 0 0 0,0 0 0 0 0,-1-1 0 0 0,1 1 0 0 0,0 0 0 0 0,-1 0 0 0 0,1 0 0 0 0,0 0 0 0 0,-1 0 0 0 0,1 0 0 0 0,0 0 0 0 0,-1-1 0 0 0,1 1 0 0 0,-1 0 0 0 0,1 0 0 0 0,0-1 0 0 0,-1 1 0 0 0,1 0 0 0 0,-1 0 0 0 0,1 0 0 0 0,0-1 0 0 0,-1 1 0 0 0,1 0 0 0 0,-1 0 0 0 0,1 0 0 0 0,-1 0 0 0 0,1 0 0 0 0,-1 0 0 0 0,1 0 0 0 0,-1 0 0 0 0,1 0 0 0 0,0 0 0 0 0,-1 0 0 0 0,1 0 0 0 0,-1 0 0 0 0,1 1 0 0 0,-1-1 0 0 0,1 0 0 0 0,0 0 0 0 0,-1 0 0 0 0,1 1 0 0 0,-1-1 0 0 0,1 0 0 0 0,0 0 0 0 0,-1 1 0 0 0,0 0 0 0 0,1 0 0 0 0,-9 5 0 0 0,0 1 0 0 0,1 0 0 0 0,-1 1 0 0 0,2-1 0 0 0,-1 2 0 0 0,1-1 0 0 0,1 1 0 0 0,-1 0 0 0 0,1 1 0 0 0,1-1 0 0 0,0 1 0 0 0,-5 13 0 0 0,8-17 0 0 0,-2 6 0 0 0,0-1 0 0 0,-3 22 0 0 0,6-30 0 0 0,1 0 0 0 0,0 0 0 0 0,-1 0 0 0 0,1 0 0 0 0,1 0 0 0 0,-1 0 0 0 0,0 0 0 0 0,1 0 0 0 0,-1 0 0 0 0,1 0 0 0 0,0 0 0 0 0,0 0 0 0 0,0 0 0 0 0,1 0 0 0 0,-1-1 0 0 0,3 5 0 0 0,-4-7 0 0 0,0 1 0 0 0,1-1 0 0 0,-1 1 0 0 0,0-1 0 0 0,0 1 0 0 0,1-1 0 0 0,-1 1 0 0 0,0-1 0 0 0,1 1 0 0 0,-1-1 0 0 0,1 0 0 0 0,-1 1 0 0 0,0-1 0 0 0,1 0 0 0 0,-1 1 0 0 0,1-1 0 0 0,-1 0 0 0 0,1 0 0 0 0,-1 1 0 0 0,1-1 0 0 0,-1 0 0 0 0,1 0 0 0 0,-1 0 0 0 0,1 0 0 0 0,-1 0 0 0 0,1 1 0 0 0,0-1 0 0 0,-1 0 0 0 0,1 0 0 0 0,-1 0 0 0 0,1-1 0 0 0,1 1 0 0 0,3 0 0 0 0,0 1 0 0 0,0-1 0 0 0,0-1 0 0 0,0 1 0 0 0,0-1 0 0 0,0 0 0 0 0,-1 0 0 0 0,1 0 0 0 0,0-1 0 0 0,-1 1 0 0 0,1-1 0 0 0,6-4 0 0 0,5-3 0 0 0,29-22 0 0 0,-43 28 0 0 0,16-11 0 0 0,0-2 0 0 0,-1 0 0 0 0,26-33 0 0 0,34-61 0 0 0,-131 180 0 0 0,41-52 0 0 0,10-10 0 0 0,6 1 0 0 0,-2-8 0 0 0,1 1 0 0 0,-1-1 0 0 0,1 0 0 0 0,0 0 0 0 0,-1 0 0 0 0,1 0 0 0 0,0 0 0 0 0,0 0 0 0 0,0 0 0 0 0,0 0 0 0 0,0-1 0 0 0,0 1 0 0 0,2 0 0 0 0,2 0 0 0 0,-1 0 0 0 0,0-1 0 0 0,0 0 0 0 0,6 0 0 0 0,-3-1 0 0 0,0 0 0 0 0,-1-1 0 0 0,1 1 0 0 0,-1-2 0 0 0,10-3 0 0 0,-4 1 0 0 0,0 1 0 0 0,21-4 0 0 0,-34 7 2 0 0,0 1 0 0 0,0 0-1 0 0,1 0 1 0 0,-1 0 0 0 0,0 0 0 0 0,0 0 0 0 0,1 0-1 0 0,-1 0 1 0 0,0 0 0 0 0,0 0 0 0 0,0 0 0 0 0,1 0-1 0 0,-1 0 1 0 0,0 0 0 0 0,0 0 0 0 0,1 0 0 0 0,-1 0-1 0 0,0 0 1 0 0,0 0 0 0 0,0 1 0 0 0,1-1-1 0 0,-1 0 1 0 0,0 0 0 0 0,0 0 0 0 0,0 0 0 0 0,1 0-1 0 0,-1 0 1 0 0,0 1 0 0 0,0-1 0 0 0,0 0 0 0 0,0 0-1 0 0,0 0 1 0 0,1 1 0 0 0,-1-1 0 0 0,0 0 0 0 0,0 0-1 0 0,0 0 1 0 0,0 1 0 0 0,0-1 0 0 0,0 0-1 0 0,0 0 1 0 0,0 0 0 0 0,0 1 0 0 0,0-1 0 0 0,0 0-1 0 0,0 0 1 0 0,0 1 0 0 0,0-1 0 0 0,0 0 0 0 0,0 0-1 0 0,0 0 1 0 0,0 1 0 0 0,0-1 0 0 0,0 0 0 0 0,0 1-1 0 0,-4 9 320 0 0,3-10-299 0 0,-1 5 164 0 0,-1-1 0 0 0,0 0-1 0 0,0 0 1 0 0,-5 4 0 0 0,-12 16 490 0 0,17-18-676 0 0,-1 0 0 0 0,1 1 0 0 0,-1-2 0 0 0,0 1 0 0 0,-1 0 0 0 0,-4 5 0 0 0,8-10 0 0 0,-1 1 0 0 0,1-1 0 0 0,0 1 0 0 0,0 0 0 0 0,0-1 0 0 0,0 1 0 0 0,0 0 0 0 0,1 0 0 0 0,-1 0 0 0 0,1 0 0 0 0,-1 0 0 0 0,1 0 0 0 0,-1 0 0 0 0,1 0 0 0 0,0 0 0 0 0,0 0 0 0 0,0 0 0 0 0,0 0 0 0 0,1 0 0 0 0,-1 0 0 0 0,0 0 0 0 0,1 0 0 0 0,-1 0 0 0 0,1-1 0 0 0,1 4 0 0 0,-2-5 0 0 0,0 0 0 0 0,0 1 0 0 0,0-1 0 0 0,0 1 0 0 0,0-1 0 0 0,0 1 0 0 0,0-1 0 0 0,1 1 0 0 0,-1-1 0 0 0,0 0 0 0 0,0 1 0 0 0,0-1 0 0 0,1 1 0 0 0,-1-1 0 0 0,0 0 0 0 0,0 1 0 0 0,1-1 0 0 0,-1 0 0 0 0,0 1 0 0 0,1-1 0 0 0,-1 0 0 0 0,0 1 0 0 0,1-1 0 0 0,-1 0 0 0 0,1 0 0 0 0,-1 1 0 0 0,0-1 0 0 0,1 0 0 0 0,-1 0 0 0 0,1 0 0 0 0,-1 0 0 0 0,1 0 0 0 0,-1 0 0 0 0,1 0 0 0 0,-1 1 0 0 0,0-1 0 0 0,2-1 0 0 0,-1 1 0 0 0,5 2-76 0 0,0-1 1 0 0,1 0-1 0 0,-1-1 0 0 0,0 1 0 0 0,1-1 1 0 0,-1 0-1 0 0,1-1 0 0 0,-1 0 0 0 0,0 0 1 0 0,1 0-1 0 0,-1-1 0 0 0,0 0 0 0 0,0 0 1 0 0,0 0-1 0 0,0-1 0 0 0,0 0 0 0 0,-1 0 1 0 0,1 0-1 0 0,-1-1 0 0 0,7-6 0 0 0,15-10 435 0 0,55-47 873 0 0,-14 6-1232 0 0,-112 112 0 0 0,-14 23 0 0 0,41-51 0 0 0,12-16 0 0 0,1 0 0 0 0,-8 13 0 0 0,11-17 0 0 0,0-1 0 0 0,0 0 0 0 0,1 0 0 0 0,-1 1 0 0 0,0-1 0 0 0,1 1 0 0 0,0-1 0 0 0,-1 1 0 0 0,1-1 0 0 0,0 1 0 0 0,0-1 0 0 0,0 0 0 0 0,1 1 0 0 0,0 2 0 0 0,-1-4 0 0 0,0-1 0 0 0,0 1 0 0 0,0-1 0 0 0,0 1 0 0 0,0-1 0 0 0,0 1 0 0 0,0-1 0 0 0,0 1 0 0 0,1-1 0 0 0,-1 0 0 0 0,0 1 0 0 0,0-1 0 0 0,1 1 0 0 0,-1-1 0 0 0,0 0 0 0 0,0 1 0 0 0,1-1 0 0 0,-1 0 0 0 0,0 1 0 0 0,1-1 0 0 0,-1 0 0 0 0,0 1 0 0 0,1-1 0 0 0,-1 0 0 0 0,1 0 0 0 0,-1 1 0 0 0,0-1 0 0 0,1 0 0 0 0,-1 0 0 0 0,1 0 0 0 0,-1 0 0 0 0,1 0 0 0 0,-1 0 0 0 0,1 0 0 0 0,-1 0 0 0 0,0 0 0 0 0,2 0 0 0 0,-1 0 0 0 0,7 2-177 0 0,1-2 0 0 0,0 1 1 0 0,0-1-1 0 0,-1 0 0 0 0,1-1 0 0 0,0 0 0 0 0,0 0 0 0 0,-1-1 1 0 0,1 0-1 0 0,-1-1 0 0 0,0 0 0 0 0,1 0 0 0 0,-1 0 0 0 0,-1-1 1 0 0,12-7-1 0 0,-16 8-158 0 0,0 0 0 0 0,0 1-1 0 0,-1-1 1 0 0,1 0 0 0 0,3-6 0 0 0,2-5-689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244 308 10135 0 0,'0'0'231'0'0,"0"0"29"0"0,0 0 19 0 0,0-8 1877 0 0,1 7-1767 0 0,0-1 1 0 0,0 1 0 0 0,1-1 0 0 0,-1 0-1 0 0,0 0 1 0 0,0 1 0 0 0,0-1-1 0 0,-1 0 1 0 0,1 0 0 0 0,0 0 0 0 0,-1 0-1 0 0,1 0 1 0 0,-1 0 0 0 0,0 0 0 0 0,1 0-1 0 0,-1 0 1 0 0,0 0 0 0 0,0 0-1 0 0,-1-3 1 0 0,0-2 647 0 0,1 6-983 0 0,0 1 0 0 0,0 0 0 0 0,1-1 0 0 0,-1 1-1 0 0,0 0 1 0 0,-1-1 0 0 0,1 1 0 0 0,0 0 0 0 0,0-1 0 0 0,0 1 0 0 0,0-1 0 0 0,0 1 0 0 0,0 0-1 0 0,0-1 1 0 0,0 1 0 0 0,-1 0 0 0 0,1 0 0 0 0,0-1 0 0 0,0 1 0 0 0,0 0 0 0 0,-1-1 0 0 0,1 1 0 0 0,0 0-1 0 0,0 0 1 0 0,-1-1 0 0 0,0 1 0 0 0,-21-14 1049 0 0,20 13-1064 0 0,-1 1 1 0 0,0 0-1 0 0,0 0 0 0 0,0 0 1 0 0,1 0-1 0 0,-1 1 0 0 0,0-1 1 0 0,0 1-1 0 0,0-1 0 0 0,1 1 1 0 0,-1 0-1 0 0,0 0 1 0 0,1 0-1 0 0,-5 3 0 0 0,-7 4 206 0 0,-17 13 0 0 0,21-13-208 0 0,1-1-37 0 0,0 1 0 0 0,1 0 0 0 0,0 1 0 0 0,-13 17 0 0 0,1 0 0 0 0,13-17 0 0 0,1 1 0 0 0,0 0 0 0 0,0 0 0 0 0,1 0 0 0 0,0 1 0 0 0,1-1 0 0 0,0 1 0 0 0,-4 23 0 0 0,6-20 0 0 0,4-10 0 0 0,-1-3 0 0 0,0 0 0 0 0,-1 0 0 0 0,0 0 0 0 0,1 0 0 0 0,-1-1 0 0 0,1 1 0 0 0,-1 0 0 0 0,1 0 0 0 0,0 0 0 0 0,-1-1 0 0 0,1 1 0 0 0,0 0 0 0 0,0-1 0 0 0,-1 1 0 0 0,1-1 0 0 0,0 1 0 0 0,0-1 0 0 0,0 1 0 0 0,0-1 0 0 0,0 1 0 0 0,0-1 0 0 0,0 0 0 0 0,-1 0 0 0 0,1 1 0 0 0,0-1 0 0 0,0 0 0 0 0,0 0 0 0 0,0 0 0 0 0,0 0 0 0 0,0 0 0 0 0,0 0 0 0 0,0 0 0 0 0,0-1 0 0 0,0 1 0 0 0,0 0 0 0 0,0 0 0 0 0,2-1 0 0 0,-2 0 0 0 0,7-2 0 0 0,0 0 0 0 0,0-1 0 0 0,0 0 0 0 0,-1 0 0 0 0,1-1 0 0 0,-1 0 0 0 0,0 0 0 0 0,6-7 0 0 0,48-54 0 0 0,-39 41 0 0 0,18-23 360 0 0,-3-1 0 0 0,-1-2 0 0 0,55-106 0 0 0,-90 155-336 0 0,11-26 392 0 0,-12 26-406 0 0,0 1 0 0 0,1-1-1 0 0,-1 1 1 0 0,0-1 0 0 0,0 1 0 0 0,0-1 0 0 0,0 1 0 0 0,0-1 0 0 0,0 1 0 0 0,-1-1 0 0 0,1 1 0 0 0,0-1-1 0 0,-1 1 1 0 0,1-1 0 0 0,-1 1 0 0 0,-1-3 0 0 0,2 4-10 0 0,0-1 0 0 0,0 1 0 0 0,0 0 0 0 0,-1-1 0 0 0,1 1 0 0 0,0-1 0 0 0,0 1 0 0 0,-1 0 0 0 0,1-1 0 0 0,0 1 0 0 0,-1 0 0 0 0,1-1 0 0 0,0 1 0 0 0,-1 0 0 0 0,1 0 0 0 0,-1-1 0 0 0,1 1 0 0 0,0 0 0 0 0,-1 0 0 0 0,1 0 0 0 0,-1 0 0 0 0,1-1 0 0 0,-1 1 0 0 0,1 0 0 0 0,-1 0 0 0 0,1 0 0 0 0,0 0 0 0 0,-1 0 0 0 0,1 0 0 0 0,-1 0 0 0 0,1 0 0 0 0,-1 0 0 0 0,1 1 0 0 0,-1-1 0 0 0,1 0 0 0 0,0 0 0 0 0,-1 0 0 0 0,1 0 0 0 0,-1 1 0 0 0,1-1 0 0 0,0 0 0 0 0,-1 0 0 0 0,1 1 0 0 0,-1-1 0 0 0,1 0 0 0 0,0 0 0 0 0,-1 1 0 0 0,1 0 0 0 0,-1 0 0 0 0,-8 6 0 0 0,0 2 0 0 0,1-1 0 0 0,0 1 0 0 0,1 0 0 0 0,-1 1 0 0 0,2 0 0 0 0,-10 18 0 0 0,-16 23 0 0 0,23-38 0 0 0,0 2 0 0 0,1-1 0 0 0,0 1 0 0 0,2 0 0 0 0,-11 32 0 0 0,0 2 0 0 0,11-34 0 0 0,0 0 0 0 0,2 0 0 0 0,0 1 0 0 0,0-1 0 0 0,1 1 0 0 0,0 21 0 0 0,3-30 0 0 0,-1-5 0 0 0,1 0 0 0 0,0 1 0 0 0,0-1 0 0 0,0 1 0 0 0,1-1 0 0 0,-1 0 0 0 0,0 1 0 0 0,1-1 0 0 0,0 0 0 0 0,-1 1 0 0 0,3 2 0 0 0,-2-3-45 0 0,-1-1 0 0 0,1-1 0 0 0,0 1 0 0 0,0 0 0 0 0,0 0 0 0 0,0 0 0 0 0,0 0 0 0 0,0-1 0 0 0,0 1 0 0 0,0 0 0 0 0,0-1 0 0 0,0 1 0 0 0,1-1 0 0 0,-1 1 0 0 0,0-1 0 0 0,0 0 0 0 0,0 1 0 0 0,1-1 0 0 0,-1 0 0 0 0,0 0 0 0 0,0 0 0 0 0,1 0 0 0 0,-1 0 0 0 0,0 0 0 0 0,0 0 0 0 0,3-1 0 0 0,-1 1-124 0 0,5-1-307 0 0,0 0 0 0 0,14-4 0 0 0,-19 4 282 0 0,-1 1 0 0 0,0-1 0 0 0,0 0 0 0 0,0 0 0 0 0,0 0 0 0 0,0 0 0 0 0,0 0 0 0 0,0 0 0 0 0,0-1 0 0 0,0 1 1 0 0,0-1-1 0 0,-1 1 0 0 0,1-1 0 0 0,2-3 0 0 0,24-44-3790 0 0,-4 22 1937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159 124 15663 0 0,'4'-1'103'0'0,"0"0"0"0"0,-1 0 0 0 0,1 0 1 0 0,0 0-1 0 0,-1-1 0 0 0,1 0 0 0 0,-1 0 0 0 0,0 0 0 0 0,1 0 0 0 0,-1 0 0 0 0,0 0 0 0 0,0-1 0 0 0,-1 0 0 0 0,4-3 0 0 0,6-4 71 0 0,-9 6 181 0 0,1 1 0 0 0,-1-1 0 0 0,0 1 0 0 0,0-1-1 0 0,-1 0 1 0 0,1 0 0 0 0,-1 0 0 0 0,0 0 0 0 0,0-1-1 0 0,0 1 1 0 0,-1 0 0 0 0,1-1 0 0 0,-1 1 0 0 0,0-1-1 0 0,0 0 1 0 0,-1-5 0 0 0,0 9 157 0 0,0 1 0 0 0,0 0 0 0 0,-1-1-68 0 0,1 1-424 0 0,0-1 0 0 0,-1 1 0 0 0,1 0-1 0 0,-1-1 1 0 0,0 1 0 0 0,1-1 0 0 0,-1 1 0 0 0,1 0 0 0 0,-1 0 0 0 0,1-1-1 0 0,-1 1 1 0 0,0 0 0 0 0,1 0 0 0 0,-1 0 0 0 0,0-1 0 0 0,1 1-1 0 0,-1 0 1 0 0,0 0 0 0 0,1 0 0 0 0,-1 0 0 0 0,0 0 0 0 0,1 0 0 0 0,-1 1-1 0 0,0-1 1 0 0,-2 1 99 0 0,-3-1-5 0 0,0 0 1 0 0,0 1 0 0 0,0 0-1 0 0,0 0 1 0 0,0 1 0 0 0,0 0-1 0 0,0 0 1 0 0,0 0 0 0 0,1 0-1 0 0,-1 1 1 0 0,1 0 0 0 0,0 0-1 0 0,-8 7 1 0 0,-12 8-115 0 0,17-13 0 0 0,0 1 0 0 0,0 0 0 0 0,1 0 0 0 0,0 1 0 0 0,-9 9 0 0 0,11-9 0 0 0,-9 12 0 0 0,-26 25 0 0 0,39-43 0 0 0,0 0 0 0 0,0 0 0 0 0,0 0 0 0 0,0 0 0 0 0,0 1 0 0 0,0-1 0 0 0,0 0 0 0 0,0 0 0 0 0,1 1 0 0 0,-1-1 0 0 0,1 0 0 0 0,-1 1 0 0 0,1-1 0 0 0,-1 0 0 0 0,1 1 0 0 0,0-1 0 0 0,0 1 0 0 0,-1-1 0 0 0,1 1 0 0 0,0-1 0 0 0,1 3 0 0 0,-1 6 0 0 0,0-10-18 0 0,-1 1 1 0 0,1-1-1 0 0,0 0 0 0 0,0 1 0 0 0,0-1 1 0 0,0 0-1 0 0,0 1 0 0 0,-1-1 0 0 0,1 1 0 0 0,0-1 1 0 0,0 0-1 0 0,0 1 0 0 0,0-1 0 0 0,0 0 1 0 0,0 1-1 0 0,0-1 0 0 0,0 0 0 0 0,0 1 1 0 0,1-1-1 0 0,-1 1 0 0 0,0-1 0 0 0,0 0 1 0 0,0 1-1 0 0,0-1 0 0 0,0 0 0 0 0,1 0 1 0 0,-1 1-1 0 0,0-1 0 0 0,0 0 0 0 0,1 1 1 0 0,-1-1-1 0 0,0 0 0 0 0,0 0 0 0 0,1 1 1 0 0,-1-1-1 0 0,0 0 0 0 0,0 0 0 0 0,1 0 0 0 0,-1 1 1 0 0,0-1-1 0 0,1 0 0 0 0,0 0 0 0 0,13-2-1078 0 0,-10 2 964 0 0,10-2 132 0 0,-1-1 0 0 0,1 0 0 0 0,-1 0 0 0 0,0-1 0 0 0,24-11 0 0 0,-20 6 9 0 0,-3 2 89 0 0,1-1 0 0 0,-1-1 0 0 0,21-16 0 0 0,-30 21 68 0 0,2-1 186 0 0,-1-1 1 0 0,0 0-1 0 0,10-12 0 0 0,-22 28-335 0 0,0 1-17 0 0,-15 19-1 0 0,15-22-6 0 0,-1-1 0 0 0,2 1 0 0 0,-1 1 0 0 0,1-1 0 0 0,0 1-1 0 0,1-1 1 0 0,0 1 0 0 0,-3 11 0 0 0,6-18-330 0 0,1-2-138 0 0,0 0-33 0 0,0 0 65 0 0,2 2 294 0 0,-1 0 3 0 0,1 0 0 0 0,0 0 0 0 0,0 0 1 0 0,0 0-1 0 0,0-1 0 0 0,1 1 0 0 0,-1 0 0 0 0,0-1 0 0 0,1 0 0 0 0,-1 1 0 0 0,1-1 1 0 0,0 0-1 0 0,-1 0 0 0 0,1-1 0 0 0,0 1 0 0 0,-1 0 0 0 0,6-1 0 0 0,-6 1-93 0 0,11 0-3144 0 0,24-1 0 0 0,-20-1 1829 0 0,4 1-1005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4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71 264 11975 0 0,'0'0'267'0'0,"0"0"42"0"0,0 0 17 0 0,0 0-28 0 0,2-1 12 0 0,3-4 164 0 0,15-12 6421 0 0,-20 16-6312 0 0,0 1 287 0 0,0 0 122 0 0,0 0 28 0 0,0 0-65 0 0,0 0-290 0 0,0 0-121 0 0,0 0-28 0 0,0 0-72 0 0,-14 17 659 0 0,2-1-964 0 0,1 0 1 0 0,1 1 0 0 0,0 0-1 0 0,1 0 1 0 0,1 1 0 0 0,1 0-1 0 0,-7 24 1 0 0,11-31-140 0 0,3-2 0 0 0,6-1 0 0 0,-4-8 0 0 0,0 1 0 0 0,0-1 0 0 0,0 1 0 0 0,0-1 0 0 0,0 1 0 0 0,0-1 0 0 0,0 0 0 0 0,0 0 0 0 0,0 0 0 0 0,1-1 0 0 0,-1 1 0 0 0,0 0 0 0 0,0-1 0 0 0,0 1 0 0 0,0-1 0 0 0,2-1 0 0 0,1 0 0 0 0,0 0 0 0 0,0 0 0 0 0,0 0 0 0 0,0-1 0 0 0,4-3 0 0 0,7-5 0 0 0,-12 9 0 0 0,-1 0 0 0 0,0 0 0 0 0,0 0 0 0 0,-1-1 0 0 0,1 1 0 0 0,4-5 0 0 0,-1 0 0 0 0,-1 0 0 0 0,0 0 0 0 0,0 0 0 0 0,0-1 0 0 0,-1 0 0 0 0,0 0 0 0 0,0 0 0 0 0,-1 0 0 0 0,0 0 0 0 0,-1-1 0 0 0,2-11 0 0 0,-3 13 0 0 0,0 4 0 0 0,0-1 0 0 0,-1 0 0 0 0,0 0 0 0 0,0 0 0 0 0,0 0 0 0 0,0 0 0 0 0,-1 0 0 0 0,-1-6 0 0 0,2 10 0 0 0,0-1 0 0 0,0 0 0 0 0,0 1 0 0 0,0-1 0 0 0,0 1 0 0 0,-1-1 0 0 0,1 0 0 0 0,0 1 0 0 0,-1-1 0 0 0,1 1 0 0 0,0-1 0 0 0,-1 1 0 0 0,1-1 0 0 0,-1 1 0 0 0,1-1 0 0 0,-1 1 0 0 0,1-1 0 0 0,-1 1 0 0 0,1 0 0 0 0,-1-1 0 0 0,1 1 0 0 0,-1 0 0 0 0,1-1 0 0 0,-1 1 0 0 0,0 0 0 0 0,1 0 0 0 0,-1 0 0 0 0,0-1 0 0 0,1 1 0 0 0,-1 0 0 0 0,0 0 0 0 0,1 0 0 0 0,-1 0 0 0 0,1 0 0 0 0,-2 0 0 0 0,0 0 0 0 0,2 0 0 0 0,0 0 0 0 0,-1 0 0 0 0,1 0 0 0 0,-1 0 0 0 0,1 0 0 0 0,-1 0 0 0 0,1-1 0 0 0,-1 1 0 0 0,1 0 0 0 0,-1 0 0 0 0,1 0 0 0 0,-1 1 0 0 0,1-1 0 0 0,0 0 0 0 0,-1 0 0 0 0,1 0 0 0 0,-1 0 0 0 0,1 0 0 0 0,-1 0 0 0 0,1 1 0 0 0,0-1 0 0 0,-1 0 0 0 0,1 0 0 0 0,-1 1 0 0 0,1-1 0 0 0,0 0 0 0 0,-1 1 0 0 0,1-1 0 0 0,0 0 0 0 0,-1 1 0 0 0,1-1 0 0 0,-1 1 0 0 0,1 0 0 0 0,-3 2 0 0 0,-7 5 0 0 0,9-5 0 0 0,-4 6 0 0 0,5-9 0 0 0,0 0 0 0 0,0 1 0 0 0,0-1 0 0 0,0 0 0 0 0,0 1 0 0 0,0-1 0 0 0,1 0 0 0 0,-1 0 0 0 0,0 1 0 0 0,0-1 0 0 0,0 0 0 0 0,0 1 0 0 0,0-1 0 0 0,0 0 0 0 0,1 1 0 0 0,-1-1 0 0 0,0 0 0 0 0,0 0 0 0 0,1 1 0 0 0,-1-1 0 0 0,0 0 0 0 0,0 0 0 0 0,1 0 0 0 0,-1 1 0 0 0,2 0 0 0 0,0-1 0 0 0,0 1 0 0 0,1 0 0 0 0,-1-1 0 0 0,0 0 0 0 0,0 1 0 0 0,0-1 0 0 0,0 0 0 0 0,1 0 0 0 0,-1 0 0 0 0,0 0 0 0 0,0-1 0 0 0,4 0 0 0 0,32-10 0 0 0,-28 8 0 0 0,8-3 0 0 0,0 1 0 0 0,0 1 0 0 0,31-3 0 0 0,-38 7 0 0 0,-10 0 0 0 0,0 0 0 0 0,0 0 0 0 0,0 0 0 0 0,-1 0 0 0 0,1 0 0 0 0,0 0 0 0 0,0 0 0 0 0,0 1 0 0 0,-1-1 0 0 0,1 0 0 0 0,0 0 0 0 0,0 1 0 0 0,-1-1 0 0 0,1 0 0 0 0,0 1 0 0 0,0-1 0 0 0,-1 1 0 0 0,1-1 0 0 0,0 1 0 0 0,-1-1 0 0 0,2 2 0 0 0,0 0 0 0 0,6 5 0 0 0,-3 1 0 0 0,-3-4 0 0 0,-2-1 0 0 0,1 0 0 0 0,0 1 0 0 0,-1-1 0 0 0,1 0 0 0 0,-1 1 0 0 0,0-1 0 0 0,0 1 0 0 0,-1-1 0 0 0,1 0 0 0 0,-1 1 0 0 0,1-1 0 0 0,-1 0 0 0 0,0 1 0 0 0,0-1 0 0 0,-1 0 0 0 0,1 0 0 0 0,-1 0 0 0 0,1 0 0 0 0,-4 4 0 0 0,-4 11 0 0 0,6-12 0 0 0,1 0 0 0 0,-1 0 0 0 0,0-1 0 0 0,-5 6 0 0 0,13-15 0 0 0,1 0 0 0 0,-1 1 0 0 0,1-1 0 0 0,0 1 0 0 0,0 0 0 0 0,10-3 0 0 0,-3 0 0 0 0,21-12 0 0 0,0-5 0 0 0,-12 7 0 0 0,1 2 0 0 0,25-13 0 0 0,-36 22 0 0 0,-3 6 0 0 0,-3 5 0 0 0,-5-4 0 0 0,0 1 0 0 0,-1-1 0 0 0,1 1 0 0 0,-1 0 0 0 0,1-1 0 0 0,-1 1 0 0 0,0 0 0 0 0,0-1 0 0 0,0 1 0 0 0,0 0 0 0 0,-1-1 0 0 0,1 1 0 0 0,-1 0 0 0 0,-1 2 0 0 0,-2 7 0 0 0,-11 21 0 0 0,3-5 0 0 0,5-9 0 0 0,7-19 0 0 0,0 0 0 0 0,0 0 0 0 0,0 0 0 0 0,0 0 0 0 0,0 0 0 0 0,0 0 0 0 0,0-1 0 0 0,1 1 0 0 0,-1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0 0 0 0,0 0 0 0 0,0 0 0 0 0,0 0 0 0 0,0 1 0 0 0,0-1 0 0 0,0 0 0 0 0,0 0 0 0 0,0 0 0 0 0,0 0 0 0 0,0 0 0 0 0,0 0 0 0 0,9-7 0 0 0,10-8 0 0 0,16-17 0 0 0,48-33 0 0 0,-44 41 0 0 0,-39 24 0 0 0,1 0 0 0 0,-1-1 0 0 0,0 1 0 0 0,0 0 0 0 0,1 0 0 0 0,-1 0 0 0 0,0-1 0 0 0,0 1 0 0 0,1 0 0 0 0,-1 0 0 0 0,0 0 0 0 0,1 0 0 0 0,-1 0 0 0 0,0 0 0 0 0,1-1 0 0 0,-1 1 0 0 0,0 0 0 0 0,1 0 0 0 0,-1 0 0 0 0,0 0 0 0 0,1 0 0 0 0,-1 0 0 0 0,0 0 0 0 0,0 0 0 0 0,1 0 0 0 0,-1 1 0 0 0,0-1 0 0 0,1 0 0 0 0,-1 0 0 0 0,0 0 0 0 0,1 0 0 0 0,-1 0 0 0 0,0 1 0 0 0,0-1 0 0 0,1 0 0 0 0,-1 0 0 0 0,0 0 0 0 0,0 1 0 0 0,1-1 0 0 0,-1 0 0 0 0,1 7 0 0 0,-1 1 0 0 0,0-1 0 0 0,-1 1 0 0 0,1 0 0 0 0,-1 0 0 0 0,-1-1 0 0 0,-3 13 0 0 0,2-10 0 0 0,1-1 0 0 0,0 1 0 0 0,-1 17 0 0 0,3-26 0 0 0,0-1 0 0 0,0 1 0 0 0,0 0 0 0 0,0-1 0 0 0,0 1 0 0 0,0 0 0 0 0,0-1 0 0 0,0 1 0 0 0,0 0 0 0 0,0-1 0 0 0,1 1 0 0 0,-1-1 0 0 0,0 1 0 0 0,0 0 0 0 0,1-1 0 0 0,-1 1 0 0 0,0-1 0 0 0,1 1 0 0 0,-1 0 0 0 0,1-1 0 0 0,-1 1 0 0 0,0-1 0 0 0,1 0 0 0 0,-1 1 0 0 0,1-1 0 0 0,0 1 0 0 0,-1-1 0 0 0,1 0 0 0 0,-1 1 0 0 0,1-1 0 0 0,0 0 0 0 0,-1 1 0 0 0,1-1 0 0 0,-1 0 0 0 0,1 0 0 0 0,0 0 0 0 0,-1 0 0 0 0,1 0 0 0 0,0 0 0 0 0,0 0 0 0 0,1 0 0 0 0,2 1 0 0 0,0-1 0 0 0,-1 0 0 0 0,1 0 0 0 0,0-1 0 0 0,0 1 0 0 0,0-1 0 0 0,-1 0 0 0 0,1 0 0 0 0,0 0 0 0 0,4-3 0 0 0,36-19 0 0 0,-33 16 0 0 0,25-14 0 0 0,-1-1 0 0 0,-1-3 0 0 0,60-56 0 0 0,-77 62 0 0 0,-17 19 0 0 0,0 0 0 0 0,0 0 0 0 0,1 0 0 0 0,-1 0-1 0 0,0 0 1 0 0,0 0 0 0 0,0 0 0 0 0,0 0 0 0 0,0 0 0 0 0,0 0 0 0 0,0 0-1 0 0,0 0 1 0 0,0 0 0 0 0,0 0 0 0 0,0 0 0 0 0,0 0 0 0 0,0 0 0 0 0,0 0-1 0 0,0 0 1 0 0,0 0 0 0 0,0 0 0 0 0,0 0 0 0 0,0 0 0 0 0,0 0 0 0 0,0 0 0 0 0,0 0-1 0 0,0-1 1 0 0,0 1 0 0 0,0 0 0 0 0,0 0 0 0 0,0 0 0 0 0,0 0 0 0 0,0 0-1 0 0,0 0 1 0 0,0 0 0 0 0,0 0 0 0 0,0 0 0 0 0,0 0 0 0 0,0 0 0 0 0,0 0 0 0 0,0 0-1 0 0,0 0 1 0 0,0 0 0 0 0,0 0 0 0 0,0-1 0 0 0,0 1 0 0 0,0 0 0 0 0,0 0-1 0 0,0 0 1 0 0,0 0 0 0 0,0 0 0 0 0,0 0 0 0 0,0 0 0 0 0,0 0 0 0 0,0 0 0 0 0,0 0-1 0 0,0 0 1 0 0,0 0 0 0 0,0 0 0 0 0,0 0 0 0 0,-1 0 0 0 0,1 0 0 0 0,0 0-1 0 0,0 0 1 0 0,0 0 0 0 0,0 0 0 0 0,-6 2-9 0 0,-6 5 99 0 0,-3 7 208 0 0,1 0 1 0 0,1 1-1 0 0,1 0 0 0 0,0 1 0 0 0,-18 31 1 0 0,10-14-113 0 0,17-29-183 0 0,2-3-6 0 0,0 1 1 0 0,0-1-1 0 0,0 0 1 0 0,1 1-1 0 0,-1-1 0 0 0,0 0 1 0 0,1 1-1 0 0,-1-1 1 0 0,1 1-1 0 0,-1 0 1 0 0,1-1-1 0 0,0 1 0 0 0,0-1 1 0 0,0 1-1 0 0,0-1 1 0 0,0 1-1 0 0,0 0 1 0 0,0-1-1 0 0,0 1 0 0 0,0-1 1 0 0,1 1-1 0 0,-1-1 1 0 0,1 1-1 0 0,-1-1 1 0 0,2 2-1 0 0,-2-2-32 0 0,0-1-1 0 0,1 0 1 0 0,-1 1-1 0 0,1-1 1 0 0,-1 0-1 0 0,0 0 1 0 0,1 1-1 0 0,-1-1 1 0 0,1 0 0 0 0,-1 0-1 0 0,0 0 1 0 0,1 1-1 0 0,-1-1 1 0 0,1 0-1 0 0,-1 0 1 0 0,1 0 0 0 0,-1 0-1 0 0,1 0 1 0 0,-1 0-1 0 0,0 0 1 0 0,1 0-1 0 0,-1 0 1 0 0,1 0-1 0 0,0-1 1 0 0,11-1-373 0 0,-12 2 382 0 0,11-3-93 0 0,0-1 0 0 0,0-1 1 0 0,-1 0-1 0 0,11-7 0 0 0,4-1 33 0 0,-4 2-37 0 0,-1-1-1 0 0,-1-1 1 0 0,0-1-1 0 0,0 0 1 0 0,-2-1-1 0 0,0-1 1 0 0,0-1-1 0 0,-2 0 1 0 0,0-1-1 0 0,-1-1 1 0 0,-1 0-1 0 0,-1-1 1 0 0,0-1-1 0 0,-2 1 1 0 0,9-25-1 0 0,3-10 188 0 0,-21 54 273 0 0,-19 11 1089 0 0,7 0-1402 0 0,1 0 0 0 0,0 0 1 0 0,1 1-1 0 0,0 1 0 0 0,-12 20 1 0 0,-29 67-4 0 0,26-50-23 0 0,18-39 2 0 0,0-1 0 0 0,-1 1 0 0 0,0-1 0 0 0,-14 14 0 0 0,10-12 0 0 0,-16 22 0 0 0,17-16 0 0 0,5-10 0 0 0,1 1 0 0 0,-1-1 0 0 0,-1 0 0 0 0,-10 11 0 0 0,49-67 0 0 0,-14 28 0 0 0,-5 5 0 0 0,18-25 0 0 0,-30 39 0 0 0,0-2 0 0 0,1 1 0 0 0,-1-1 0 0 0,1 1 0 0 0,0-1 0 0 0,4-3 0 0 0,-4 5 0 0 0,-4 5 0 0 0,-6 18 0 0 0,6-11 0 0 0,1-9 0 0 0,0 0 0 0 0,0 0 0 0 0,0 0 0 0 0,1 0 0 0 0,-1 0 0 0 0,0 0 0 0 0,1 0 0 0 0,-1 0 0 0 0,0 0 0 0 0,1 0 0 0 0,-1-1 0 0 0,1 1 0 0 0,-1 0 0 0 0,1 0 0 0 0,0-1 0 0 0,-1 1 0 0 0,1 0 0 0 0,0 0 0 0 0,-1-1 0 0 0,1 1 0 0 0,0-1 0 0 0,1 2 0 0 0,7 0 0 0 0,-2-3 0 0 0,-1 0 0 0 0,1 0 0 0 0,-1-1 0 0 0,1 0 0 0 0,-1 0 0 0 0,0 0 0 0 0,0-1 0 0 0,10-5 0 0 0,-8 4 8 0 0,1 0 0 0 0,-1 1 0 0 0,1 0 0 0 0,0 1 0 0 0,0 0 0 0 0,0 0 0 0 0,0 1 0 0 0,11-1 0 0 0,-18 2 363 0 0,-2 1-356 0 0,0-1-1 0 0,0 0 1 0 0,0 0 0 0 0,0 0 0 0 0,0 0 0 0 0,0 0 0 0 0,0 0 0 0 0,1 1 0 0 0,-1-1 0 0 0,0 0 0 0 0,0 0-1 0 0,0 0 1 0 0,0 0 0 0 0,0 0 0 0 0,0 0 0 0 0,0 1 0 0 0,0-1 0 0 0,0 0 0 0 0,0 0 0 0 0,1 0-1 0 0,-1 0 1 0 0,0 0 0 0 0,0 0 0 0 0,0 0 0 0 0,0 0 0 0 0,0 0 0 0 0,0 0 0 0 0,1 1 0 0 0,-1-1-1 0 0,0 0 1 0 0,0 0 0 0 0,0 0 0 0 0,0 0 0 0 0,0 0 0 0 0,1 0 0 0 0,-1 0 0 0 0,0 0 0 0 0,0 0 0 0 0,0 0-1 0 0,1 0 16 0 0,0 0 0 0 0,0 0-1 0 0,-1 0 1 0 0,1 0 0 0 0,0 1 0 0 0,-1-1-1 0 0,1 0 1 0 0,0 1 0 0 0,-1-1-1 0 0,1 0 1 0 0,-1 1 0 0 0,1-1-1 0 0,0 1 1 0 0,-1-1 0 0 0,1 1 0 0 0,-1-1-1 0 0,1 1 1 0 0,-1 0 0 0 0,0-1-1 0 0,1 1 1 0 0,-1-1 0 0 0,1 1-1 0 0,-1 0 1 0 0,0-1 0 0 0,0 1-1 0 0,1 0 1 0 0,-1 0 0 0 0,0-1 0 0 0,0 1-1 0 0,0 0 1 0 0,0-1 0 0 0,0 1-1 0 0,0 1 1 0 0,1 9-30 0 0,0 1 0 0 0,-1-1 0 0 0,-1 0 0 0 0,0 1 0 0 0,-4 21 0 0 0,2-20 0 0 0,0 2 0 0 0,2-13 0 0 0,1-2 0 0 0,0 1 0 0 0,0-1 0 0 0,0 0 0 0 0,0 0 0 0 0,0 1 0 0 0,-1-1 0 0 0,1 0 0 0 0,0 0 0 0 0,0 0 0 0 0,0 1 0 0 0,0-1 0 0 0,0 0 0 0 0,0 0 0 0 0,0 1 0 0 0,-1-1 0 0 0,1 0 0 0 0,0 0 0 0 0,0 0 0 0 0,0 0 0 0 0,0 1 0 0 0,-1-1 0 0 0,1 0 0 0 0,0 0 0 0 0,0 0 0 0 0,0 0 0 0 0,-1 0 0 0 0,1 0 0 0 0,0 1 0 0 0,0-1 0 0 0,-1 0 0 0 0,1 0 0 0 0,0 0 0 0 0,0 0 0 0 0,-1 0 0 0 0,-4-11 0 0 0,4 7 0 0 0,1 0 0 0 0,-1 0 0 0 0,1 0 0 0 0,0 0 0 0 0,1 1 0 0 0,-1-1 0 0 0,1 0 0 0 0,-1 0 0 0 0,1 0 0 0 0,0 1 0 0 0,1-1 0 0 0,-1 0 0 0 0,1 1 0 0 0,-1-1 0 0 0,4-3 0 0 0,0-3 0 0 0,1 1 0 0 0,0 0 0 0 0,1 0 0 0 0,10-9 0 0 0,-10 11 0 0 0,1 1 0 0 0,1 1 0 0 0,-1-1 0 0 0,1 1 0 0 0,0 1 0 0 0,0 0 0 0 0,14-5 0 0 0,-20 8-46 0 0,0-1-1 0 0,0 1 1 0 0,0 0 0 0 0,0 0-1 0 0,0 0 1 0 0,1 1 0 0 0,-1-1-1 0 0,0 1 1 0 0,0 0 0 0 0,0 0-1 0 0,1 0 1 0 0,-1 0 0 0 0,5 1-1 0 0,11 1-56 0 0,19 3 103 0 0,-29-1 0 0 0,-8-3 4 0 0,1 1 0 0 0,-1-1 0 0 0,0 1 1 0 0,1 0-1 0 0,-1-1 0 0 0,0 1 0 0 0,0 0 0 0 0,0 0 0 0 0,0 0 0 0 0,0 0 1 0 0,0-1-1 0 0,-1 1 0 0 0,1 0 0 0 0,-1 1 0 0 0,1-1 0 0 0,-1 0 1 0 0,0 0-1 0 0,1 0 0 0 0,-1 0 0 0 0,-1 0 0 0 0,1 0 0 0 0,0 0 0 0 0,0 0 1 0 0,-1 0-1 0 0,0 2 0 0 0,-2 7 47 0 0,0-1 0 0 0,-1 1 0 0 0,-9 15 0 0 0,3-6 22 0 0,-5 17-74 0 0,14-35-132 0 0,1-2 45 0 0,0 0-28 0 0,2-9-614 0 0,21-102-8405 0 0,-16 71 5937 0 0,1 9 707 0 0,2 0 1 0 0,15-36-1 0 0,-17 46 2534 0 0,-5 14 579 0 0,1 0 0 0 0,0 0 0 0 0,0 0 1 0 0,10-11-1 0 0,-13 17 644 0 0,-1 1 256 0 0,0 0 115 0 0,0 0 24 0 0,0 0-134 0 0,0 0-577 0 0,0 0-248 0 0,0 0-50 0 0,-1 2-79 0 0,1-2-599 0 0,0 1-1 0 0,-1 0 0 0 0,1-1 1 0 0,0 1-1 0 0,0 0 0 0 0,0-1 1 0 0,-1 1-1 0 0,1 0 0 0 0,0-1 1 0 0,0 1-1 0 0,0 0 1 0 0,0 0-1 0 0,0-1 0 0 0,0 1 1 0 0,1 0-1 0 0,-1-1 0 0 0,0 1 1 0 0,0 0-1 0 0,0 0 0 0 0,1-1 1 0 0,-1 1-1 0 0,0 0 1 0 0,1-1-1 0 0,-1 1 0 0 0,0-1 1 0 0,1 1-1 0 0,-1-1 0 0 0,1 1 1 0 0,-1 0-1 0 0,1-1 0 0 0,-1 1 1 0 0,1-1-1 0 0,0 0 1 0 0,-1 1-1 0 0,1-1 0 0 0,-1 0 1 0 0,1 1-1 0 0,0-1 0 0 0,-1 0 1 0 0,1 1-1 0 0,1-1 1 0 0,2 1-690 0 0,-1 0 0 0 0,1 0 0 0 0,0 0 0 0 0,0 0 0 0 0,0-1 0 0 0,5 1 0 0 0,-7-1-1422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366 142 15663 0 0,'0'0'356'0'0,"2"-1"50"0"0,-1 1-362 0 0,1-1 1 0 0,-1 1-1 0 0,0-1 1 0 0,0 1 0 0 0,0-1-1 0 0,0 1 1 0 0,1-1-1 0 0,-1 0 1 0 0,0 1 0 0 0,0-1-1 0 0,0 0 1 0 0,0 0-1 0 0,-1 0 1 0 0,1 0 0 0 0,0 0-1 0 0,0 0 1 0 0,-1 0-1 0 0,2-1 1 0 0,6-24 218 0 0,-1 2 1413 0 0,-6 19-1122 0 0,0 0-1 0 0,0 0 0 0 0,0 0 1 0 0,-1 0-1 0 0,1 1 1 0 0,-1-2-1 0 0,-1-5 0 0 0,1-3 1015 0 0,-3 8-1190 0 0,1 4-317 0 0,0 1 0 0 0,-1 0 0 0 0,1 0 0 0 0,0 0 0 0 0,-1 0 0 0 0,1 1 0 0 0,-1-1 0 0 0,1 0 0 0 0,-1 1 0 0 0,1 0-1 0 0,-1 0 1 0 0,0 0 0 0 0,1 0 0 0 0,-1 0 0 0 0,1 0 0 0 0,-1 1 0 0 0,-4 0 0 0 0,-1 1 126 0 0,0 0-1 0 0,0 1 1 0 0,0 0 0 0 0,-9 5 0 0 0,8-3-187 0 0,0 1 0 0 0,0 0 0 0 0,1 1 0 0 0,0 0 0 0 0,1 0 0 0 0,-1 1 0 0 0,1 0 0 0 0,-9 14 0 0 0,-1 4 0 0 0,-22 45 0 0 0,38-69 0 0 0,0 1 0 0 0,0-1 0 0 0,0 1 0 0 0,0-1 0 0 0,1 1 0 0 0,-1-1 0 0 0,1 1 0 0 0,-1-1 0 0 0,1 4 0 0 0,0-5 0 0 0,0-1 0 0 0,0 1 0 0 0,0-1 0 0 0,0 0 0 0 0,0 1 0 0 0,-1-1 0 0 0,1 1 0 0 0,0-1 0 0 0,0 0 0 0 0,0 1 0 0 0,0-1 0 0 0,1 0 0 0 0,-1 1 0 0 0,0-1 0 0 0,0 1 0 0 0,0-1 0 0 0,0 0 0 0 0,0 1 0 0 0,0-1 0 0 0,1 0 0 0 0,-1 1 0 0 0,0-1 0 0 0,0 0 0 0 0,0 1 0 0 0,1-1 0 0 0,-1 0 0 0 0,0 1 0 0 0,0-1 0 0 0,1 0 0 0 0,-1 0 0 0 0,0 1 0 0 0,1-1 0 0 0,-1 0 0 0 0,0 0 0 0 0,1 0 0 0 0,-1 1 0 0 0,1-1 0 0 0,-1 0 0 0 0,0 0 0 0 0,1 0 0 0 0,0 0 0 0 0,0 1 0 0 0,-1-1 0 0 0,0 0 0 0 0,1 1 0 0 0,-1-1 0 0 0,1 0 0 0 0,-1 1 0 0 0,1-1 0 0 0,0 0 0 0 0,-1 0 0 0 0,1 0 0 0 0,-1 1 0 0 0,1-1 0 0 0,-1 0 0 0 0,1 0 0 0 0,0 0 0 0 0,-1 0 0 0 0,1 0 0 0 0,-1 0 0 0 0,1 0 0 0 0,-1 0 0 0 0,1 0 0 0 0,0 0 0 0 0,-1-1 0 0 0,1 1 0 0 0,-1 0 0 0 0,1 0 0 0 0,-1 0 0 0 0,1-1 0 0 0,-1 1 0 0 0,1 0 0 0 0,0-1 0 0 0,0 0 0 0 0,12-5 0 0 0,-1-1 0 0 0,20-14 0 0 0,-21 13 0 0 0,-1 1 0 0 0,2 0 0 0 0,18-8 0 0 0,11 2 0 0 0,-41 13 0 0 0,1 0 0 0 0,-1-1 0 0 0,0 1 0 0 0,1 0 0 0 0,-1 0 0 0 0,1 0 0 0 0,-1 0 0 0 0,0 0 0 0 0,1 0 0 0 0,-1 0 0 0 0,1-1 0 0 0,-1 1 0 0 0,0 0 0 0 0,1 0 0 0 0,-1 1 0 0 0,1-1 0 0 0,-1 0 0 0 0,1 0 0 0 0,-1 0 0 0 0,0 0 0 0 0,1 0 0 0 0,-1 0 0 0 0,1 0 0 0 0,-1 1 0 0 0,0-1 0 0 0,1 0 0 0 0,-1 0 0 0 0,0 1 0 0 0,1-1 0 0 0,-1 0 0 0 0,1 1 0 0 0,-2 5 0 0 0,1-6 0 0 0,-1 7 0 0 0,0 0 0 0 0,-1 0 0 0 0,0 0 0 0 0,0 0 0 0 0,-1 0 0 0 0,0-1 0 0 0,0 1 0 0 0,-8 11 0 0 0,1-1 0 0 0,-21 38 0 0 0,-47 61 0 0 0,-48 45 0 0 0,66-98 0 0 0,53-56 0 0 0,-2-6 0 0 0,9-1 0 0 0,-1 1-1 0 0,1-1 0 0 0,0 0 1 0 0,-1 0-1 0 0,1-1 1 0 0,-1 1-1 0 0,1 0 1 0 0,0 0-1 0 0,-1 0 1 0 0,1 0-1 0 0,0 0 0 0 0,-1 0 1 0 0,1 0-1 0 0,0 0 1 0 0,-1-1-1 0 0,1 1 1 0 0,0 0-1 0 0,-1 0 1 0 0,1-1-1 0 0,0 1 1 0 0,-1 0-1 0 0,1 0 0 0 0,0-1 1 0 0,0 1-1 0 0,-1 0 1 0 0,1-1-1 0 0,0 1 1 0 0,0 0-1 0 0,0-1 1 0 0,0 1-1 0 0,-1 0 0 0 0,1-1 1 0 0,0 1-1 0 0,0 0 1 0 0,0-1-1 0 0,0 1 1 0 0,0 0-1 0 0,0-1 1 0 0,0 0-1 0 0,0 1-41 0 0,-1-4-125 0 0,0 0 0 0 0,1 0 0 0 0,-1 0 0 0 0,1 0 1 0 0,0 0-1 0 0,0 0 0 0 0,0 0 0 0 0,1 0 0 0 0,0 0 0 0 0,-1 0 0 0 0,4-7 0 0 0,6-16-2073 0 0,2 1-3729 0 0,-11 24 5023 0 0,8-17-6136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222 113 13823 0 0,'9'-13'1471'0'0,"-7"9"-1293"0"0,0 0 0 0 0,-1 0 0 0 0,1-1 0 0 0,-1 1 0 0 0,2-9 0 0 0,-3 9 315 0 0,1 0-1 0 0,-1 0 1 0 0,0 0-1 0 0,0 0 0 0 0,0 0 1 0 0,0 0-1 0 0,-1 0 1 0 0,0 0-1 0 0,0 0 0 0 0,0 0 1 0 0,-2-4-1 0 0,3 7 463 0 0,0 1-290 0 0,-13-10 839 0 0,10 9-1496 0 0,1 1-1 0 0,-1-1 1 0 0,0 1-1 0 0,1 0 1 0 0,-1 0-1 0 0,0 0 1 0 0,1 0 0 0 0,-1 0-1 0 0,0 0 1 0 0,1 1-1 0 0,-1-1 1 0 0,0 1-1 0 0,1 0 1 0 0,-1 0 0 0 0,1 0-1 0 0,-1 0 1 0 0,1 0-1 0 0,0 1 1 0 0,-4 1-1 0 0,-5 4 148 0 0,1 1-1 0 0,-16 15 1 0 0,7-4 166 0 0,1 1 0 0 0,1 2 0 0 0,1-1 0 0 0,-25 46 0 0 0,35-54-321 0 0,2 1 0 0 0,6-10 0 0 0,-1-3 0 0 0,6 11 0 0 0,-2-11 0 0 0,-4-1 0 0 0,4 1 0 0 0,0 0 0 0 0,0-1 0 0 0,1 0 0 0 0,-1 0 0 0 0,0 0 0 0 0,0 0 0 0 0,0-1 0 0 0,0 0 0 0 0,0 0 0 0 0,0 0 0 0 0,-1 0 0 0 0,1-1 0 0 0,0 0 0 0 0,4-2 0 0 0,7-4 0 0 0,-1-1 0 0 0,25-17 0 0 0,-29 17 0 0 0,0 0 0 0 0,0 0 0 0 0,0-2 0 0 0,-1 1 0 0 0,-1-1 0 0 0,0 0 0 0 0,0-1 0 0 0,10-20 0 0 0,-48 64 0 0 0,20-19 0 0 0,6-9 0 0 0,0-1 0 0 0,0 1 0 0 0,0 0 0 0 0,1 0 0 0 0,-1 1 0 0 0,1-1 0 0 0,0 1 0 0 0,0-1 0 0 0,1 1 0 0 0,-1-1 0 0 0,0 9 0 0 0,3-3 0 0 0,-1-9 0 0 0,1 0 0 0 0,-1 0 0 0 0,1 0 0 0 0,0 0 0 0 0,-1 0 0 0 0,1 0 0 0 0,0-1 0 0 0,0 1 0 0 0,0 0 0 0 0,-1 0 0 0 0,1 0 0 0 0,0-1 0 0 0,0 1 0 0 0,0-1 0 0 0,0 1 0 0 0,0 0 0 0 0,1-1 0 0 0,-1 0 0 0 0,1 1 0 0 0,1 0 0 0 0,0-1 0 0 0,-1 0 0 0 0,1 0 0 0 0,0 0 0 0 0,-1 0 0 0 0,1 0 0 0 0,0 0 0 0 0,3-1 0 0 0,0-1 0 0 0,1 0 0 0 0,-1 0 0 0 0,0 0 0 0 0,0-1 0 0 0,0 0 0 0 0,8-5 0 0 0,143-109 0 0 0,-153 114 0 0 0,0 0 0 0 0,-1 0 0 0 0,0 0 0 0 0,1-1 0 0 0,-1 0 0 0 0,-1 1 0 0 0,6-9 0 0 0,-14 18 0 0 0,4-4 0 0 0,0-1 0 0 0,0 1 0 0 0,1 0 0 0 0,-1 0 0 0 0,0 0 0 0 0,1 0 0 0 0,-1 0 0 0 0,1 1 0 0 0,0-1 0 0 0,0 0 0 0 0,0 1 0 0 0,0-1 0 0 0,0 1 0 0 0,0-1 0 0 0,1 1 0 0 0,-1-1 0 0 0,1 1 0 0 0,-1 3 0 0 0,3 8 0 0 0,1-11 0 0 0,-2-2 0 0 0,5 5 0 0 0,-6-6 0 0 0,1 1 0 0 0,0 0 0 0 0,-1-1 0 0 0,1 1 0 0 0,0-1 0 0 0,0 1 0 0 0,-1 0 0 0 0,1-1 0 0 0,0 0 0 0 0,0 1 0 0 0,0-1 0 0 0,0 0 0 0 0,0 1 0 0 0,0-1 0 0 0,0 0 0 0 0,0 0 0 0 0,0 0 0 0 0,1 1 0 0 0,2-1 0 0 0,25 4 0 0 0,-19-3 0 0 0,1 1 0 0 0,-1 0 0 0 0,1 1 0 0 0,17 6 0 0 0,-28-9 0 0 0,1 0 0 0 0,0 0 0 0 0,0 1 0 0 0,0-1 0 0 0,-1 0 0 0 0,1 0 0 0 0,0 1 0 0 0,0-1 0 0 0,-1 0 0 0 0,1 1 0 0 0,0-1 0 0 0,-1 1 0 0 0,1-1 0 0 0,0 1 0 0 0,-1-1 0 0 0,1 1 0 0 0,-1-1 0 0 0,1 1 0 0 0,-1 0 0 0 0,1-1 0 0 0,0 2 0 0 0,0 1 0 0 0,0-3 0 0 0,0 1 0 0 0,-1-1 0 0 0,1 1 0 0 0,-1-1 0 0 0,1 1 0 0 0,-1 0 0 0 0,1 0 0 0 0,-1-1 0 0 0,1 1 0 0 0,-1 0 0 0 0,0 0 0 0 0,1-1 0 0 0,-1 1 0 0 0,0 0 0 0 0,0 0 0 0 0,1 1 0 0 0,-6 14 0 0 0,-1 2 0 0 0,4-14 0 0 0,0 0 0 0 0,-1-1 0 0 0,1 1 0 0 0,-1-1 0 0 0,0 0 0 0 0,0 0 0 0 0,0 0 0 0 0,0 0 0 0 0,-1 0 0 0 0,1-1 0 0 0,-1 0 0 0 0,-5 4 0 0 0,-11 7 0 0 0,-3 9-64 0 0,23-22-273 0 0,0-1-386 0 0,0 0 0 0 0,1-1 0 0 0,0 1 0 0 0,-1 0 0 0 0,1 0 1 0 0,0-1-1 0 0,0 1 0 0 0,-1 0 0 0 0,2-1 0 0 0,-1 1-313 0 0,6-7-7122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40 10135 0 0,'0'0'464'0'0,"0"0"-9"0"0,4-17 588 0 0,-1 14-314 0 0,-1 0 1 0 0,1 0-1 0 0,0 0 1 0 0,0 1-1 0 0,0-1 1 0 0,6-2-1 0 0,-9 4-502 0 0,0 1 161 0 0,0 0 100 0 0,2 4-369 0 0,-1-1 0 0 0,0 1 0 0 0,0-1 1 0 0,0 1-1 0 0,0-1 0 0 0,-1 1 0 0 0,0 0 0 0 0,1-1 1 0 0,-1 1-1 0 0,-1 5 0 0 0,-8 39 644 0 0,6-36-280 0 0,-26 85 109 0 0,17-62-576 0 0,-4 7-16 0 0,-2 0 0 0 0,-38 61 0 0 0,11-21 0 0 0,23-42 0 0 0,-2-1 0 0 0,-33 39 0 0 0,45-57 0 0 0,1 2 0 0 0,7-32 720 0 0,3 7-590 0 0,0 0-1 0 0,0-1 0 0 0,0 1 0 0 0,0 0 0 0 0,0 0 0 0 0,1-1 0 0 0,-1 1 1 0 0,0-5-1 0 0,11-18 44 0 0,-1 2-181 0 0,-2-4 8 0 0,-5 15 0 0 0,2-1 0 0 0,-1 1 0 0 0,8-15 0 0 0,-9 21 0 0 0,0 1 0 0 0,0 0 0 0 0,-1 0 0 0 0,1 0 0 0 0,0-11 0 0 0,-2 10 0 0 0,1 0 0 0 0,0 1 0 0 0,1-1 0 0 0,3-11 0 0 0,1 6-20 0 0,-3 5 58 0 0,0 0 0 0 0,-1-1 0 0 0,3-9 0 0 0,-4 14 35 0 0,-1 0-1 0 0,0 0 1 0 0,1 0 0 0 0,-1 1-1 0 0,0-1 1 0 0,0 0 0 0 0,0 0-1 0 0,-1 0 1 0 0,1 0 0 0 0,0 0-1 0 0,-1 0 1 0 0,1 1 0 0 0,-1-1-1 0 0,0 0 1 0 0,0 0 0 0 0,1 1-1 0 0,-2-3 1 0 0,-1 0 104 0 0,-4-4 133 0 0,-14 0-189 0 0,19 8-121 0 0,0 0 0 0 0,0-1 0 0 0,0 1 0 0 0,-1 0 0 0 0,1 0 0 0 0,0 1 0 0 0,0-1 0 0 0,0 0 0 0 0,-1 1 0 0 0,1-1 0 0 0,0 1 0 0 0,-4 2 0 0 0,-25 14 0 0 0,10-5 0 0 0,15-7 0 0 0,6-4 0 0 0,0-1 0 0 0,0 0 0 0 0,1 1 0 0 0,-1-1 0 0 0,0 0 0 0 0,0 1 0 0 0,0-1 0 0 0,1 0 0 0 0,-1 0 0 0 0,0 1 0 0 0,0-1 0 0 0,1 0 0 0 0,-1 0 0 0 0,0 0 0 0 0,1 1 0 0 0,-1-1 0 0 0,0 0 0 0 0,1 0 0 0 0,-1 0 0 0 0,0 0 0 0 0,1 0 0 0 0,-1 0 0 0 0,0 0 0 0 0,1 1 0 0 0,5-1 0 0 0,1 1 0 0 0,-1-1 0 0 0,0 0 0 0 0,1 0 0 0 0,-1-1 0 0 0,0 0 0 0 0,7-1 0 0 0,46-13 0 0 0,-52 13 0 0 0,53-16 0 0 0,3-2 0 0 0,85-14 0 0 0,-121 33 0 0 0,-26 1 0 0 0,0-1 0 0 0,0 1 0 0 0,-1 0 0 0 0,1 0 0 0 0,0 0 0 0 0,0 1 0 0 0,-1-1 0 0 0,1 0 0 0 0,0 0 0 0 0,0 0 0 0 0,-1 0 0 0 0,1 1 0 0 0,0-1 0 0 0,-1 0 0 0 0,1 1 0 0 0,0-1 0 0 0,-1 0 0 0 0,1 1 0 0 0,0-1 0 0 0,-1 1 0 0 0,1-1 0 0 0,-1 1 0 0 0,1 0 0 0 0,-1-1 0 0 0,1 1 0 0 0,-1-1 0 0 0,0 1 0 0 0,1 0 0 0 0,-1-1 0 0 0,0 1 0 0 0,1 0 0 0 0,-1-1 0 0 0,0 1 0 0 0,0 0 0 0 0,0 0 0 0 0,1 1 0 0 0,-1-1 0 0 0,1 4 0 0 0,0 0 0 0 0,0 0 0 0 0,0-1 0 0 0,-1 1 0 0 0,0 0 0 0 0,0 0 0 0 0,0 0 0 0 0,0 0 0 0 0,-1-1 0 0 0,-2 10 0 0 0,-1 0 0 0 0,-2 1 0 0 0,-6 14 0 0 0,7-18 0 0 0,4-10 0 0 0,1 0 0 0 0,-1 1 0 0 0,0-1 0 0 0,0 0 0 0 0,0 0 0 0 0,0 0 0 0 0,0 1 0 0 0,0-1 0 0 0,-1 1 0 0 0,-1 0 0 0 0,1 0 0 0 0,0 0 0 0 0,0 0 0 0 0,1 1 0 0 0,-1-1 0 0 0,0 0 0 0 0,1 1 0 0 0,-1 0 0 0 0,0 3 0 0 0,104-184 2017 0 0,-93 164-1986 0 0,2 0-31 0 0,0-1 0 0 0,1 1 0 0 0,17-15 0 0 0,-17 18 0 0 0,-3 4 0 0 0,-8 7-20 0 0,0 0 0 0 0,0 0 0 0 0,1 1 0 0 0,-1-1-1 0 0,0 0 1 0 0,0 0 0 0 0,0 1 0 0 0,0-1 0 0 0,0 1 0 0 0,0-1 0 0 0,0 1-1 0 0,0-1 1 0 0,0 1 0 0 0,-1 0 0 0 0,1-1 0 0 0,0 1 0 0 0,0 0 0 0 0,0 0-1 0 0,-1-1 1 0 0,1 1 0 0 0,0 0 0 0 0,-1 0 0 0 0,1 0 0 0 0,-1 0 0 0 0,1 0-1 0 0,-1 0 1 0 0,1 1 0 0 0,1 1-82 0 0,-1 0-1 0 0,0 1 1 0 0,0-1-1 0 0,0 0 1 0 0,0 0-1 0 0,0 1 1 0 0,0 4-1 0 0,-1-5 71 0 0,1 0 0 0 0,0 0 0 0 0,0 0 0 0 0,0-1 0 0 0,0 1 0 0 0,0 0 0 0 0,1 0 0 0 0,-1-1 0 0 0,1 1 0 0 0,0-1 0 0 0,0 1 0 0 0,0-1 0 0 0,0 0 0 0 0,0 0 0 0 0,0 0 0 0 0,1 0 0 0 0,-1 0 0 0 0,6 2 0 0 0,0-1 32 0 0,1 0 0 0 0,0-1 0 0 0,0 0 0 0 0,0 0 0 0 0,0-1 0 0 0,1-1 0 0 0,-1 1 0 0 0,0-2 0 0 0,0 1 0 0 0,1-1 0 0 0,-1 0 0 0 0,10-4 0 0 0,3 0 0 0 0,-1-2 0 0 0,0-1 0 0 0,38-19 0 0 0,14-6 64 0 0,-88 29 1256 0 0,7 5-1272 0 0,1-1 0 0 0,0 1-1 0 0,0 1 1 0 0,0-1 0 0 0,0 1 0 0 0,0 1-1 0 0,-11 4 1 0 0,-45 28 162 0 0,44-23-194 0 0,11-8-16 0 0,1 1 0 0 0,-1 0 0 0 0,1 0 0 0 0,0 1 0 0 0,1 0 0 0 0,-1 0 0 0 0,1 0 0 0 0,-5 8 0 0 0,-43 46 0 0 0,54-59 0 0 0,-1-1 0 0 0,1 1 0 0 0,0-1 0 0 0,-1 1 0 0 0,1-1 0 0 0,0 1 0 0 0,-1-1 0 0 0,1 1 0 0 0,0 0 0 0 0,0-1 0 0 0,-1 1 0 0 0,1-1 0 0 0,0 1 0 0 0,0 0 0 0 0,0-1 0 0 0,0 2 0 0 0,3 2 0 0 0,-2-3 0 0 0,8 7 0 0 0,1-3 0 0 0,-3-4 0 0 0,0 0 0 0 0,-1-1 0 0 0,1 1 0 0 0,0-2 0 0 0,0 1 0 0 0,0-1 0 0 0,0 0 0 0 0,0 0 0 0 0,12-4 0 0 0,5-4 0 0 0,30-14 0 0 0,-45 18 0 0 0,-1 0 0 0 0,1 0 0 0 0,-2-1 0 0 0,1 0 0 0 0,9-9 0 0 0,31-38 0 0 0,-41 44 0 0 0,-42 54 0 0 0,7-14 15 0 0,18-21-41 0 0,1 0-1 0 0,-11 16 1 0 0,18-23-139 0 0,0 0 0 0 0,1 1 0 0 0,0-1 0 0 0,-1 1 0 0 0,1-1 0 0 0,1 1 0 0 0,-2 3 0 0 0,2-5-278 0 0,0-2 222 0 0,0 0-166 0 0,0 0-101 0 0,0 0-21 0 0,9-4-1196 0 0,14-9-2512 0 0,-13 5-2605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95 13823 0 0,'0'0'315'0'0,"0"0"45"0"0,0 0 21 0 0,0 0-49 0 0,-1 1-220 0 0,-4 1 39 0 0,4-2 569 0 0,1 0 249 0 0,0 0 45 0 0,0 0-61 0 0,0 0-288 0 0,9 13 907 0 0,-7-10-1419 0 0,0-1-1 0 0,0 1 1 0 0,-1-1-1 0 0,1 1 1 0 0,1-1-1 0 0,-1 0 0 0 0,0 0 1 0 0,0 0-1 0 0,1 0 1 0 0,-1 0-1 0 0,1-1 1 0 0,0 1-1 0 0,2 1 1 0 0,-2-3-110 0 0,-1 1 1 0 0,1-1 0 0 0,-1 0-1 0 0,1 0 1 0 0,-1 1-1 0 0,1-1 1 0 0,-1-1-1 0 0,1 1 1 0 0,-1 0 0 0 0,0-1-1 0 0,1 1 1 0 0,-1-1-1 0 0,1 0 1 0 0,-1 0-1 0 0,0 0 1 0 0,0 0-1 0 0,1 0 1 0 0,-1 0 0 0 0,0 0-1 0 0,0-1 1 0 0,0 1-1 0 0,0-1 1 0 0,2-2-1 0 0,-2 1 30 0 0,0 0 0 0 0,-1 0 0 0 0,1 0 0 0 0,0-1 0 0 0,-1 1-1 0 0,0 0 1 0 0,0-1 0 0 0,0 1 0 0 0,0-1 0 0 0,-1 1 0 0 0,1-1-1 0 0,-1 0 1 0 0,0-4 0 0 0,0 4-6 0 0,0 1-1 0 0,-1-1 1 0 0,1 0-1 0 0,-1 1 1 0 0,0-1 0 0 0,0 1-1 0 0,0-1 1 0 0,-1 1-1 0 0,1 0 1 0 0,-1-1 0 0 0,0 1-1 0 0,0 0 1 0 0,-3-4-1 0 0,3 5-35 0 0,1 0 1 0 0,0 1-1 0 0,-1-1 0 0 0,0 1 0 0 0,1-1 0 0 0,-1 1 0 0 0,0 0 0 0 0,0 0 0 0 0,0 0 0 0 0,0 0 0 0 0,0 0 0 0 0,0 0 0 0 0,0 0 0 0 0,0 0 0 0 0,0 1 0 0 0,0 0 0 0 0,-1-1 0 0 0,1 1 1 0 0,0 0-1 0 0,0 0 0 0 0,-1 0 0 0 0,-3 0 0 0 0,-5 3-938 0 0,0 1 0 0 0,0 0 0 0 0,1 0 0 0 0,-1 1 0 0 0,1 0 0 0 0,0 1 0 0 0,-10 7 0 0 0,-5 4-1140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15663 0 0,'2'1'356'0'0,"-2"-1"-344"0"0,0 0-1 0 0,1 1 0 0 0,-1-1 0 0 0,1 0 1 0 0,-1 0-1 0 0,1 0 0 0 0,-1 0 0 0 0,0 0 1 0 0,1 0-1 0 0,-1 0 0 0 0,1 0 0 0 0,-1 0 1 0 0,1 0-1 0 0,-1 0 0 0 0,1 0 0 0 0,-1 0 1 0 0,0 0-1 0 0,1 0 0 0 0,-1 0 0 0 0,1 0 1 0 0,-1 0-1 0 0,0-1 0 0 0,1 1 0 0 0,-1 0 1 0 0,1 0-1 0 0,-1-1 0 0 0,13-11 426 0 0,8-22 181 0 0,-20 32-613 0 0,43-98 2810 0 0,-28 60-1835 0 0,-12 31-694 0 0,5-12 586 0 0,0 0-1 0 0,-2-1 1 0 0,6-29 0 0 0,-11 41-67 0 0,-4 13 370 0 0,-3 10-491 0 0,-26 60-684 0 0,-23 84 0 0 0,38-121 0 0 0,12-30 0 0 0,1 0 0 0 0,0 1 0 0 0,0 0 0 0 0,1-1 0 0 0,-3 13 0 0 0,4-13 3 0 0,-1-1-1 0 0,0 1 0 0 0,0 0 1 0 0,-4 8-1 0 0,-3 6-78 0 0,9-18-261 0 0,-3 4-373 0 0,3-5-5623 0 0,4-8-1175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18 107 19351 0 0,'0'0'439'0'0,"4"-8"1065"0"0,12-24 509 0 0,-15 31-1907 0 0,-1 0 1 0 0,1 0-1 0 0,-1 0 0 0 0,1 0 1 0 0,-1 0-1 0 0,0 0 0 0 0,0 0 0 0 0,1 0 1 0 0,-1 0-1 0 0,0 0 0 0 0,0 0 1 0 0,0 0-1 0 0,0 0 0 0 0,0 0 0 0 0,0 0 1 0 0,0 0-1 0 0,0 0 0 0 0,-1 0 1 0 0,0-1-1 0 0,-2-22 1468 0 0,3 23-1131 0 0,-2-3-495 0 0,1 3-983 0 0,-2-1-401 0 0,-12-5-79 0 0,0 0-18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243 226 11975 0 0,'1'0'267'0'0,"6"-7"-93"0"0,0 1 0 0 0,-1-1 1 0 0,0 0-1 0 0,0-1 0 0 0,8-12 0 0 0,-11 15 431 0 0,-1-1 0 0 0,0 1-1 0 0,0-1 1 0 0,0 1-1 0 0,0-1 1 0 0,-1 0 0 0 0,0 1-1 0 0,0-7 1 0 0,6-21 1520 0 0,-7 29-1873 0 0,1 0 0 0 0,-1 0 1 0 0,0 0-1 0 0,0 0 0 0 0,-1 0 1 0 0,1 0-1 0 0,-1 0 0 0 0,0 0 0 0 0,0 0 1 0 0,0 0-1 0 0,0 1 0 0 0,-1-1 1 0 0,0 0-1 0 0,0 1 0 0 0,0-1 1 0 0,0 1-1 0 0,-5-6 0 0 0,5 7-97 0 0,-2 0-66 0 0,2 1-45 0 0,0 1-1 0 0,0-1 0 0 0,0 1 1 0 0,0-1-1 0 0,0 1 1 0 0,0 0-1 0 0,0 0 0 0 0,-1 0 1 0 0,1 0-1 0 0,0 0 1 0 0,0 1-1 0 0,0-1 1 0 0,0 0-1 0 0,0 1 0 0 0,0 0 1 0 0,0-1-1 0 0,0 1 1 0 0,0 0-1 0 0,0 0 0 0 0,1 0 1 0 0,-1 0-1 0 0,0 0 1 0 0,-3 3-1 0 0,-2 3 191 0 0,0-1-1 0 0,0 1 1 0 0,-10 12-1 0 0,-36 55-233 0 0,47-65 0 0 0,1 0 0 0 0,1 0 0 0 0,0 1 0 0 0,0-1 0 0 0,1 1 0 0 0,-5 19 0 0 0,8-27-125 0 0,-1-2 67 0 0,1 1 0 0 0,0 0 0 0 0,0 0 1 0 0,0 0-1 0 0,-1-1 0 0 0,1 1 0 0 0,0 0 0 0 0,0 0 0 0 0,0 0 1 0 0,0 0-1 0 0,0-1 0 0 0,0 1 0 0 0,1 0 0 0 0,-1 0 0 0 0,0 0 1 0 0,0-1-1 0 0,0 1 0 0 0,1 0 0 0 0,-1 0 0 0 0,1-1 0 0 0,-1 1 0 0 0,0 0 1 0 0,1-1-1 0 0,-1 1 0 0 0,1 0 0 0 0,-1-1 0 0 0,1 1 0 0 0,0 0 1 0 0,-1-1-1 0 0,1 1 0 0 0,1 0 0 0 0,-1 1 41 0 0,-1-2 17 0 0,0 1 0 0 0,1 0 0 0 0,-1-1 0 0 0,0 1 0 0 0,1-1 0 0 0,-1 1 0 0 0,1-1 0 0 0,-1 0 0 0 0,1 1 1 0 0,-1-1-1 0 0,1 1 0 0 0,-1-1 0 0 0,1 0 0 0 0,-1 1 0 0 0,1-1 0 0 0,-1 0 0 0 0,1 0 0 0 0,0 1 0 0 0,-1-1 0 0 0,1 0 0 0 0,0 0 0 0 0,0 0 0 0 0,2 1 0 0 0,-1-1 0 0 0,0 1 0 0 0,1-1 0 0 0,-1 1 0 0 0,0-1 0 0 0,1 0 0 0 0,-1 0 0 0 0,0 0 0 0 0,1-1 0 0 0,-1 1 0 0 0,0 0 0 0 0,5-2 0 0 0,28-14 0 0 0,-28 12 0 0 0,1 1 0 0 0,13-5 0 0 0,11-1 64 0 0,-30 8 273 0 0,-2 1 138 0 0,0 0 33 0 0,2 1-432 0 0,0 0 0 0 0,-1 0 0 0 0,1 0 0 0 0,0 0 0 0 0,0 1 0 0 0,-1-1 0 0 0,4 3 0 0 0,-3-2-76 0 0,-1 1 0 0 0,1-1 0 0 0,-1 0 0 0 0,0 1 0 0 0,1-1 0 0 0,-1 1 0 0 0,0 0 0 0 0,-1-1 0 0 0,1 1 0 0 0,0 0 0 0 0,-1-1 0 0 0,1 1 0 0 0,-1 0 0 0 0,0 0 0 0 0,0 0 0 0 0,0-1 0 0 0,0 1 0 0 0,-1 0 0 0 0,1 0 0 0 0,-2 2 0 0 0,-1 7 0 0 0,-1 0 0 0 0,0 0 0 0 0,-7 12 0 0 0,8-16 0 0 0,-17 42 0 0 0,11-28 0 0 0,-18 36 0 0 0,13-32 0 0 0,6-11 0 0 0,0 0 0 0 0,-1-1 0 0 0,-1 0 0 0 0,-17 19 0 0 0,-58 64 0 0 0,83-95 0 0 0,1 0 0 0 0,-1 0 0 0 0,0 0 0 0 0,-1-1 0 0 0,1 1 0 0 0,0-1 0 0 0,0 1 0 0 0,-1-1 0 0 0,1 0 0 0 0,-1 0-1 0 0,1 0 1 0 0,-4 1 0 0 0,-15 5-63 0 0,19-6-274 0 0,2-1-138 0 0,0 0-33 0 0,15-49-377 0 0,11-1-4504 0 0,-13 28 3343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36 15663 0 0,'0'0'356'0'0,"0"0"50"0"0,0 0 20 0 0,0-1-42 0 0,-3-14 623 0 0,3 14-38 0 0,0 1 45 0 0,0 0-61 0 0,0 0-288 0 0,0 0-121 0 0,0 0-28 0 0,-1 0-4 0 0,0 0-476 0 0,0 0 1 0 0,0 0-1 0 0,0 0 1 0 0,0 0-1 0 0,0 1 0 0 0,0-1 1 0 0,0 0-1 0 0,0 0 0 0 0,0 1 1 0 0,0-1-1 0 0,1 1 0 0 0,-1-1 1 0 0,0 1-1 0 0,0-1 0 0 0,0 1 1 0 0,1 0-1 0 0,-1-1 0 0 0,-1 2 1 0 0,-9 17 908 0 0,-2 2-429 0 0,-27 20-516 0 0,28-30 0 0 0,0 1 0 0 0,0 1 0 0 0,-12 16 0 0 0,20-23 0 0 0,1 0 0 0 0,-1 0 0 0 0,1 0 0 0 0,-5 13 0 0 0,8-9 0 0 0,0-9 0 0 0,0 0 0 0 0,0 0 0 0 0,0 0 0 0 0,1-1 0 0 0,-1 1 0 0 0,0 0 0 0 0,0-1 0 0 0,1 1 0 0 0,-1 0 0 0 0,1-1 0 0 0,-1 1 0 0 0,1 0 0 0 0,-1-1 0 0 0,1 1 0 0 0,-1-1 0 0 0,1 1 0 0 0,-1-1 0 0 0,1 1 0 0 0,0-1 0 0 0,-1 0 0 0 0,1 1 0 0 0,0-1 0 0 0,-1 0 0 0 0,1 1 0 0 0,1-1 0 0 0,0 1 0 0 0,1 0 0 0 0,0 0 0 0 0,-1 0 0 0 0,1 0 0 0 0,0-1 0 0 0,-1 1 0 0 0,1-1 0 0 0,0 0 0 0 0,0 1 0 0 0,-1-1 0 0 0,1-1 0 0 0,0 1 0 0 0,0 0 0 0 0,0-1 0 0 0,-1 1 0 0 0,5-3 0 0 0,5-1 0 0 0,-1 0 0 0 0,14-8 0 0 0,-23 11 0 0 0,6-3 0 0 0,0-2 0 0 0,0 1 0 0 0,0-1 0 0 0,-1 0 0 0 0,0-1 0 0 0,0 0 0 0 0,0 0 0 0 0,9-14 0 0 0,-2 0 0 0 0,-1-1 0 0 0,12-26 0 0 0,-7 5 0 0 0,-16 30 0 0 0,-5 11 0 0 0,2 2 0 0 0,1-1 0 0 0,0 1 0 0 0,0 0 0 0 0,0 0 0 0 0,-1-1 0 0 0,1 1 0 0 0,0 0 0 0 0,0 0 0 0 0,-1 0 0 0 0,1-1 0 0 0,0 1 0 0 0,-1 0 0 0 0,1 0 0 0 0,0 0 0 0 0,0 0 0 0 0,-1 0 0 0 0,1 0 0 0 0,0 0 0 0 0,-1 0 0 0 0,1 0 0 0 0,0-1 0 0 0,-1 1 0 0 0,1 0 0 0 0,0 1 0 0 0,0-1 0 0 0,-1 0 0 0 0,1 0 0 0 0,0 0 0 0 0,-1 0 0 0 0,1 0 0 0 0,0 0 0 0 0,-1 0 0 0 0,1 0 0 0 0,0 0 0 0 0,0 1 0 0 0,-1-1 0 0 0,1 0 0 0 0,0 0 0 0 0,0 0 0 0 0,-1 1 0 0 0,1-1 0 0 0,0 0 0 0 0,0 0 0 0 0,0 1 0 0 0,-1-1 0 0 0,1 0 0 0 0,0 0 0 0 0,0 1 0 0 0,-11 8 0 0 0,9-8 0 0 0,0 1 0 0 0,0-1 0 0 0,0 1 0 0 0,0-1 0 0 0,0 1 0 0 0,0 0 0 0 0,1 0 0 0 0,-1 0 0 0 0,1 0 0 0 0,-1 0 0 0 0,1 0 0 0 0,0 0 0 0 0,0 0 0 0 0,0 1 0 0 0,0-1 0 0 0,0 0 0 0 0,0 1 0 0 0,0 4 0 0 0,3 10 0 0 0,-2-16 0 0 0,1-1 0 0 0,-1 1 0 0 0,0-1 0 0 0,0 1 0 0 0,0 0 0 0 0,0-1 0 0 0,0 1 0 0 0,0-1 0 0 0,1 1 0 0 0,-1-1 0 0 0,0 1 0 0 0,1-1 0 0 0,-1 1 0 0 0,0-1 0 0 0,1 1 0 0 0,-1-1 0 0 0,0 1 0 0 0,1-1 0 0 0,-1 1 0 0 0,1-1 0 0 0,-1 0 0 0 0,1 1 0 0 0,-1-1 0 0 0,1 0 0 0 0,-1 1 0 0 0,1-1 0 0 0,-1 0 0 0 0,1 0 0 0 0,0 1 0 0 0,1-1 0 0 0,1 2 0 0 0,1-1 0 0 0,-1 1 0 0 0,1-1 0 0 0,-1 0 0 0 0,1 0 0 0 0,-1 0 0 0 0,1-1 0 0 0,-1 1 0 0 0,1-1 0 0 0,7 0 0 0 0,-1-1 0 0 0,0-1 0 0 0,15-4 0 0 0,-17 4 0 0 0,0 0 0 0 0,0 0 0 0 0,0 1 0 0 0,0 0 0 0 0,9 1 0 0 0,-13 0 1 0 0,0 0 0 0 0,0 0 0 0 0,0 0 0 0 0,0-1 1 0 0,6-1-1 0 0,5 0 64 0 0,-15 2-21 0 0,0 1 0 0 0,1-1-1 0 0,-1 1 1 0 0,1-1 0 0 0,-1 1 0 0 0,0-1-1 0 0,1 1 1 0 0,-1-1 0 0 0,0 1 0 0 0,0 0-1 0 0,0-1 1 0 0,1 1 0 0 0,-1-1 0 0 0,0 1 0 0 0,0 0-1 0 0,0-1 1 0 0,0 2 0 0 0,0-2 27 0 0,1 5-15 0 0,-1 0-1 0 0,1 0 1 0 0,-1-1 0 0 0,-1 1 0 0 0,1 0 0 0 0,-1 0 0 0 0,1 0 0 0 0,-1-1 0 0 0,-1 1-1 0 0,1 0 1 0 0,-1-1 0 0 0,1 1 0 0 0,-1-1 0 0 0,-1 1 0 0 0,1-1 0 0 0,-1 0-1 0 0,1 0 1 0 0,-1 0 0 0 0,-5 4 0 0 0,-2 5-56 0 0,-5 6 0 0 0,29-35 0 0 0,1 0 0 0 0,20-16 0 0 0,-22 20 0 0 0,18-22 0 0 0,-24 26 0 0 0,0 0 0 0 0,0 0 0 0 0,1 0 0 0 0,0 1 0 0 0,1 0 0 0 0,-1 1 0 0 0,1 0 0 0 0,10-5 0 0 0,-5 6 0 0 0,-11 5 0 0 0,0 1 0 0 0,10 3 0 0 0,-10 0 0 0 0,-2-2 0 0 0,0 0 0 0 0,0 0 0 0 0,1 1 0 0 0,-1-1 0 0 0,0 1 0 0 0,0-1 0 0 0,0 1 0 0 0,-1-1 0 0 0,1 1 0 0 0,-1 0 0 0 0,1-1 0 0 0,-1 1 0 0 0,0 0 0 0 0,0 0 0 0 0,0 2 0 0 0,-2 5 0 0 0,1 0 0 0 0,-6 15 0 0 0,-1 8 0 0 0,1-3 0 0 0,5-20 0 0 0,3-4-133 0 0,-1-4-563 0 0,2-1 156 0 0,0-1 1 0 0,1 1 0 0 0,-1 0-1 0 0,0-1 1 0 0,0 1-1 0 0,0-1 1 0 0,0 0 0 0 0,3 0-1 0 0,22-7-2561 0 0,-15 3 2181 0 0,13-2-1127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56 15663 0 0,'0'0'356'0'0,"0"0"50"0"0,0 0 20 0 0,0 0-42 0 0,-1-1-250 0 0,0-3 323 0 0,0 1 1 0 0,0-1 0 0 0,-1 1 0 0 0,0 0 0 0 0,0 0 0 0 0,1 0 0 0 0,-2 0 0 0 0,-3-5 0 0 0,1 1 1082 0 0,4 6-718 0 0,-13-4 789 0 0,12 4-1555 0 0,0 0-1 0 0,-1 0 0 0 0,1 0 1 0 0,0 1-1 0 0,0-1 1 0 0,0 0-1 0 0,0 1 0 0 0,-1 0 1 0 0,1-1-1 0 0,0 1 1 0 0,0 0-1 0 0,-1 0 0 0 0,1 0 1 0 0,0 0-1 0 0,0 1 1 0 0,-1-1-1 0 0,1 1 1 0 0,0-1-1 0 0,0 1 0 0 0,-4 1 1 0 0,-1 2 141 0 0,1 0 0 0 0,-1 0-1 0 0,1 1 1 0 0,-10 9 0 0 0,14-12-193 0 0,-23 15-4 0 0,-3 3 0 0 0,10-5 0 0 0,14-12 0 0 0,0 0 0 0 0,0 0 0 0 0,1 0 0 0 0,-1 0 0 0 0,1 1 0 0 0,0 0 0 0 0,0-1 0 0 0,0 1 0 0 0,0 0 0 0 0,1 1 0 0 0,-3 4 0 0 0,-7 26 0 0 0,12-26 0 0 0,0-7 0 0 0,1 0 0 0 0,0-1 0 0 0,0 0 0 0 0,0 1 0 0 0,1-1 0 0 0,-1 0 0 0 0,0 1 0 0 0,0-1 0 0 0,1 0 0 0 0,-1 0 0 0 0,1 0 0 0 0,-1 0 0 0 0,1 0 0 0 0,-1-1 0 0 0,1 1 0 0 0,0 0 0 0 0,-1-1 0 0 0,1 1 0 0 0,0-1 0 0 0,-1 1 0 0 0,1-1 0 0 0,2 0 0 0 0,1 1 0 0 0,1-1 0 0 0,0 1 0 0 0,-1-1 0 0 0,1-1 0 0 0,10-1 0 0 0,-7-1 0 0 0,0 0 0 0 0,-1 0 0 0 0,1-1 0 0 0,-1-1 0 0 0,12-7 0 0 0,1-1 0 0 0,-9 6 0 0 0,-9 4 0 0 0,0 1 0 0 0,1 0 0 0 0,-1 0 0 0 0,1 1 0 0 0,-1-1 0 0 0,1 1 0 0 0,5-2 0 0 0,-1 4 0 0 0,-8 1 0 0 0,1-1 0 0 0,-1 0 0 0 0,0 0 0 0 0,0 1 0 0 0,1-1 0 0 0,-1 0 0 0 0,0 1 0 0 0,0-1 0 0 0,0 0 0 0 0,0 1 0 0 0,0-1 0 0 0,0 0 0 0 0,-1 0 0 0 0,0 3 0 0 0,-6 23 0 0 0,5-22 0 0 0,-46 120 1244 0 0,10-33-440 0 0,29-67-804 0 0,-2-1 0 0 0,0-1 0 0 0,-2 0 0 0 0,0 0 0 0 0,-18 21 0 0 0,16-23 0 0 0,15-21 0 0 0,0 0 0 0 0,0 0 0 0 0,0 0 0 0 0,0 0 0 0 0,0 0 0 0 0,0 0 0 0 0,0 0 0 0 0,0 0 0 0 0,0 0 0 0 0,0 0 0 0 0,0 0 0 0 0,0 1 0 0 0,0-1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0 0 0 0,0 0 0 0 0,0 0 0 0 0,0 0 0 0 0,0 0 0 0 0,0 0 0 0 0,-1 0 0 0 0,1-1 0 0 0,0 1 0 0 0,0 0 0 0 0,0 0 0 0 0,0 0 0 0 0,-3-6 0 0 0,-1-13 0 0 0,3 14 0 0 0,0 0 0 0 0,0 4 0 0 0,1-1 0 0 0,-1 0 0 0 0,1 1 0 0 0,-1-1 0 0 0,0 1 0 0 0,0-1 0 0 0,0 1 0 0 0,0-1 0 0 0,0 1 0 0 0,0-1 0 0 0,0 1 0 0 0,0 0 0 0 0,-3-2 0 0 0,2 1-42 0 0,0-1 0 0 0,-1 1 0 0 0,1 0-1 0 0,-1 0 1 0 0,1 0 0 0 0,-1 1 0 0 0,0-1 0 0 0,0 1 0 0 0,0-1 0 0 0,-5-1-1 0 0,-1 1-709 0 0,0 0 0 0 0,-13-1 0 0 0,5 1-959 0 0,5 1-7498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190 388 13823 0 0,'2'-1'315'0'0,"0"-2"-186"0"0,0 1-1 0 0,-1-1 1 0 0,1 0 0 0 0,-1 1 0 0 0,3-7-1 0 0,6-11 297 0 0,-8 17-270 0 0,0 0 0 0 0,0 0 0 0 0,0 0-1 0 0,0 0 1 0 0,-1 0 0 0 0,0 0 0 0 0,1 0-1 0 0,-1-1 1 0 0,0 1 0 0 0,-1 0 0 0 0,1-1-1 0 0,0-4 1 0 0,2-19 4341 0 0,-2 16-3681 0 0,0 10-711 0 0,-1-1-1 0 0,0 1 0 0 0,0 0 1 0 0,0-1-1 0 0,1 1 0 0 0,-1 0 0 0 0,0-1 1 0 0,0 1-1 0 0,-1 0 0 0 0,1-1 0 0 0,0 1 1 0 0,0 0-1 0 0,-1-1 0 0 0,1 1 0 0 0,-1 0 1 0 0,1 0-1 0 0,-1-1 0 0 0,1 1 0 0 0,-1 0 1 0 0,0 0-1 0 0,0 0 0 0 0,1 0 0 0 0,-1 0 1 0 0,0 0-1 0 0,0 0 0 0 0,0 0 1 0 0,-2-1-1 0 0,-3-3-89 0 0,6 5-13 0 0,0 0-1 0 0,0 0 0 0 0,-1-1 0 0 0,1 1 0 0 0,0 0 1 0 0,0 0-1 0 0,0 0 0 0 0,-1 0 0 0 0,1-1 0 0 0,0 1 1 0 0,0 0-1 0 0,-1 0 0 0 0,1 0 0 0 0,0 0 0 0 0,0 0 1 0 0,-1 0-1 0 0,1 0 0 0 0,0 0 0 0 0,0 0 0 0 0,-1 0 1 0 0,1 0-1 0 0,0 0 0 0 0,0 0 0 0 0,-1 0 1 0 0,1 0-1 0 0,-1 0 0 0 0,-8 0-3 0 0,3 1 3 0 0,0 0 0 0 0,1 0 0 0 0,-1 0 0 0 0,1 1 0 0 0,0-1 0 0 0,-1 1 0 0 0,1 0 0 0 0,0 1 0 0 0,0 0 0 0 0,0-1 0 0 0,1 2 0 0 0,-8 5 0 0 0,-1 2 0 0 0,0 0 0 0 0,-20 24 0 0 0,24-23 0 0 0,0 0 0 0 0,1 0 0 0 0,0 1 0 0 0,1 0 0 0 0,1 0 0 0 0,0 0 0 0 0,-6 22 0 0 0,11-32 0 0 0,0-2 0 0 0,1 0 0 0 0,0 0 0 0 0,0 0 0 0 0,-1 0 0 0 0,1 0 0 0 0,0 0 0 0 0,0 0 0 0 0,0 0 0 0 0,0 1 0 0 0,1-1 0 0 0,-1 0 0 0 0,0 0 0 0 0,0 0 0 0 0,1 0 0 0 0,-1 1 0 0 0,3 7 0 0 0,2 0 0 0 0,-4-7 0 0 0,1-1 0 0 0,0 1 0 0 0,0-1 0 0 0,0 0 0 0 0,0 0 0 0 0,0 0 0 0 0,0 0 0 0 0,2 1 0 0 0,-2-1 0 0 0,-1-1 0 0 0,0 1 0 0 0,0-1 0 0 0,1 1 0 0 0,-1-1 0 0 0,0 0 0 0 0,1 1 0 0 0,-1-1 0 0 0,1 0 0 0 0,-1 0 0 0 0,0 0 0 0 0,1 0 0 0 0,-1 0 0 0 0,1 0 0 0 0,-1 0 0 0 0,0-1 0 0 0,1 1 0 0 0,-1 0 0 0 0,2-1 0 0 0,3-1 0 0 0,-2 1 0 0 0,1-1 0 0 0,0 1 0 0 0,-1-1 0 0 0,1 0 0 0 0,-1 0 0 0 0,0 0 0 0 0,0-1 0 0 0,0 1 0 0 0,8-7 0 0 0,1-4 0 0 0,16-17 0 0 0,-26 27 0 0 0,104-121 0 0 0,-73 80 1016 0 0,42-72 0 0 0,-70 108-1009 0 0,-1 0-1 0 0,11-10 1 0 0,-10 11-8 0 0,0 0 0 0 0,-1 0 0 0 0,5-8 0 0 0,-8 12 1 0 0,0 0 0 0 0,0 1 0 0 0,0-1 0 0 0,0 1 0 0 0,5-4 0 0 0,-12 9 0 0 0,-2 2 0 0 0,0 0 0 0 0,0 0 0 0 0,-9 10 0 0 0,-54 76 0 0 0,53-67 0 0 0,1 1 0 0 0,1 1 0 0 0,2 0 0 0 0,0 1 0 0 0,2 1 0 0 0,1-1 0 0 0,-10 44 0 0 0,19-67 0 0 0,0 0 0 0 0,0 0 0 0 0,1 0 0 0 0,-1 1 0 0 0,1-1 0 0 0,0 0 0 0 0,0 0 0 0 0,1 1 0 0 0,-1-1 0 0 0,1 0 0 0 0,1 5 0 0 0,-1-7 0 0 0,0-1 0 0 0,-1 0 0 0 0,1 1 0 0 0,0-1 0 0 0,0 0 0 0 0,0 1 0 0 0,0-1 0 0 0,0 0 0 0 0,0 0 0 0 0,0 0 0 0 0,0 0 0 0 0,0 0 0 0 0,1 0 0 0 0,-1 0 0 0 0,0 0 0 0 0,1-1 0 0 0,-1 1 0 0 0,0 0 0 0 0,1-1 0 0 0,-1 1 0 0 0,1-1 0 0 0,-1 1 0 0 0,1-1 0 0 0,-1 0 0 0 0,1 0 0 0 0,0 0 0 0 0,-1 0 0 0 0,1 0 0 0 0,-1 0 0 0 0,1 0 0 0 0,-1 0 0 0 0,4-1 0 0 0,16-4 0 0 0,0-1 0 0 0,0-1 0 0 0,0-1 0 0 0,-1-1 0 0 0,0 0 0 0 0,-1-1 0 0 0,26-19 0 0 0,-12 0 0 0 0,-14 11 0 0 0,7-9 0 0 0,-24 26 0 0 0,-1-1 0 0 0,0 1 0 0 0,0-1 0 0 0,0 1 0 0 0,0-1 0 0 0,0 1 0 0 0,-1-1 0 0 0,1 0 0 0 0,0 1 0 0 0,-1-1 0 0 0,1 0 0 0 0,-1 0 0 0 0,0 0 0 0 0,1 1 0 0 0,-1-1 0 0 0,0-3 0 0 0,0 5 0 0 0,0 0 0 0 0,0-1 0 0 0,0 1 0 0 0,0 0 0 0 0,0 0 0 0 0,0 0 0 0 0,0-1 0 0 0,0 1 0 0 0,0 0 0 0 0,-1 0 0 0 0,1 0 0 0 0,0 0 0 0 0,0-1 0 0 0,0 1 0 0 0,0 0 0 0 0,0 0 0 0 0,0 0 0 0 0,0 0 0 0 0,-1-1 0 0 0,1 1 0 0 0,0 0 0 0 0,0 0 0 0 0,0 0 0 0 0,0 0 0 0 0,-1 0 0 0 0,1 0 0 0 0,0 0 0 0 0,0-1 0 0 0,0 1 0 0 0,-1 0 0 0 0,1 0 0 0 0,0 0 0 0 0,0 0 0 0 0,0 0 0 0 0,-1 0 0 0 0,1 0 0 0 0,0 0 0 0 0,0 0 0 0 0,0 0 0 0 0,-1 0 0 0 0,1 0 0 0 0,0 0 0 0 0,0 0 0 0 0,0 0 0 0 0,-1 1 0 0 0,1-1 0 0 0,0 0 0 0 0,0 0 0 0 0,0 0 0 0 0,0 0 0 0 0,-1 0 0 0 0,1 0 0 0 0,0 0 0 0 0,0 1 0 0 0,0-1 0 0 0,0 0 0 0 0,-1 0 0 0 0,1 0 0 0 0,0 0 0 0 0,0 1 0 0 0,0-1 0 0 0,-7 9 0 0 0,1 0 0 0 0,1 0 0 0 0,1 0 0 0 0,-1 1 0 0 0,-3 12 0 0 0,7-20 0 0 0,0 1 0 0 0,1-1 0 0 0,-1 1 0 0 0,1 0 0 0 0,-1 0 0 0 0,1-1 0 0 0,0 1 0 0 0,0 0 0 0 0,0 0 0 0 0,0-1 0 0 0,0 1 0 0 0,1 0 0 0 0,-1 0 0 0 0,1-1 0 0 0,0 1 0 0 0,0-1 0 0 0,0 1 0 0 0,0 0 0 0 0,0-1 0 0 0,1 0 0 0 0,1 4 0 0 0,-1-4-49 0 0,0-1 0 0 0,1 1-1 0 0,-1 0 1 0 0,0-1 0 0 0,1 0 0 0 0,-1 1-1 0 0,1-1 1 0 0,0 0 0 0 0,-1 0 0 0 0,1-1-1 0 0,0 1 1 0 0,0 0 0 0 0,-1-1 0 0 0,1 0-1 0 0,0 1 1 0 0,3-1 0 0 0,6-1-281 0 0,-1 1 0 0 0,19-5 0 0 0,-18 3 323 0 0,-1-1 0 0 0,0 0 0 0 0,0-1-1 0 0,0 0 1 0 0,0-1 0 0 0,0 0 0 0 0,-1-1 0 0 0,0 0-1 0 0,0-1 1 0 0,-1 0 0 0 0,0 0 0 0 0,0-1-1 0 0,8-9 1 0 0,20-24 131 0 0,-2-1-1 0 0,48-76 1 0 0,-35 25 1417 0 0,-45 86-1538 0 0,0 0-1 0 0,-1-1 1 0 0,0 1 0 0 0,-1-1-1 0 0,1-8 1 0 0,-2 16-3 0 0,0 0 0 0 0,0-1 0 0 0,0 1 0 0 0,1 0 0 0 0,-1-1 0 0 0,0 1 0 0 0,0-1 0 0 0,-1 1 0 0 0,1 0 0 0 0,0-1 0 0 0,0 1 0 0 0,0 0 0 0 0,0-1 0 0 0,0 1 0 0 0,0 0 0 0 0,0-1 0 0 0,-1 1 0 0 0,1 0 0 0 0,0-1 0 0 0,0 1 0 0 0,0 0 0 0 0,-1-1 0 0 0,1 1 0 0 0,0 0 0 0 0,0 0 0 0 0,-1-1 0 0 0,1 1 0 0 0,0 0 0 0 0,-1 0 0 0 0,1 0 0 0 0,0-1 0 0 0,-1 1 0 0 0,1 0 0 0 0,0 0 0 0 0,-1 0 0 0 0,1 0 0 0 0,0 0 0 0 0,-1 0 0 0 0,1 0 0 0 0,0 0 0 0 0,-1 0 0 0 0,1 0 0 0 0,0 0 0 0 0,-1 0 0 0 0,1 0 0 0 0,-1 0 0 0 0,1 0 0 0 0,0 0 0 0 0,-1 0 0 0 0,1 0 0 0 0,0 0 0 0 0,-1 0 0 0 0,1 1 0 0 0,0-1 0 0 0,-1 0 0 0 0,-19 11 0 0 0,14-6 0 0 0,0 1 0 0 0,0-1 0 0 0,0 1 0 0 0,1 1 0 0 0,0-1 0 0 0,-4 8 0 0 0,-25 47 0 0 0,27-47 0 0 0,-7 12 0 0 0,2 1 0 0 0,0 1 0 0 0,2 0 0 0 0,1 1 0 0 0,1 0 0 0 0,2 0 0 0 0,-4 40 0 0 0,9-58 0 0 0,1-11 0 0 0,0 0 0 0 0,0 0 0 0 0,0 0 0 0 0,0 0 0 0 0,0-1 0 0 0,1 1 0 0 0,-1 0 0 0 0,0 0 0 0 0,0 0 0 0 0,0 0 0 0 0,0 0 0 0 0,0 0 0 0 0,0 0 0 0 0,1 0 0 0 0,-1 0 0 0 0,0 0 0 0 0,0-1 0 0 0,0 1 0 0 0,0 0 0 0 0,1 0 0 0 0,-1 0 0 0 0,0 0 0 0 0,0 0 0 0 0,0 0 0 0 0,0 0 0 0 0,0 0 0 0 0,1 0 0 0 0,-1 0 0 0 0,0 0 0 0 0,0 1 0 0 0,0-1 0 0 0,0 0 0 0 0,0 0 0 0 0,1 0 0 0 0,-1 0 0 0 0,0 0 0 0 0,0 0 0 0 0,0 0 0 0 0,0 0 0 0 0,0 0 0 0 0,0 0 0 0 0,1 1 0 0 0,-1-1 0 0 0,0 0 0 0 0,0 0 0 0 0,0 0 0 0 0,0 0 0 0 0,0 0 0 0 0,0 0 0 0 0,0 1 0 0 0,0-1 0 0 0,0 0 0 0 0,0 0 0 0 0,0 0 0 0 0,0 0 0 0 0,0 0 0 0 0,0 1 0 0 0,1-1 0 0 0,-1 0 0 0 0,0 0 0 0 0,-1 0 0 0 0,1 0 0 0 0,0 1 0 0 0,0-1 0 0 0,0 0 0 0 0,0 0 0 0 0,0 0 0 0 0,0 0 0 0 0,0 1 0 0 0,6-8 0 0 0,-3 3 0 0 0,0-1 0 0 0,0 1 0 0 0,-1-1 0 0 0,0 0 0 0 0,0 0 0 0 0,0 0 0 0 0,0 0 0 0 0,-1-1 0 0 0,1-5 0 0 0,8-23 0 0 0,-8 27 0 0 0,1 0 0 0 0,-1 0 0 0 0,-1-1 0 0 0,1 1 0 0 0,-1 0 0 0 0,-1-1 0 0 0,1 1 0 0 0,-2-15 0 0 0,1 22 0 0 0,0 0 0 0 0,0 0 0 0 0,0 0 0 0 0,0 0 0 0 0,0 0 0 0 0,0-1 0 0 0,0 1 0 0 0,0 0 0 0 0,0 0 0 0 0,0 0 0 0 0,0 0 0 0 0,0 0 0 0 0,0-1 0 0 0,0 1 0 0 0,0 0 0 0 0,0 0 0 0 0,0 0 0 0 0,0 0 0 0 0,0-1 0 0 0,0 1 0 0 0,0 0 0 0 0,0 0 0 0 0,0 0 0 0 0,0 0 0 0 0,0 0 0 0 0,-1 0 0 0 0,1-1 0 0 0,0 1 0 0 0,0 0 0 0 0,0 0 0 0 0,0 0 0 0 0,0 0 0 0 0,0 0 0 0 0,0 0 0 0 0,-1 0 0 0 0,1 0 0 0 0,0 0 0 0 0,0-1 0 0 0,0 1 0 0 0,0 0 0 0 0,0 0 0 0 0,-1 0 0 0 0,1 0 0 0 0,0 0 0 0 0,0 0 0 0 0,0 0 0 0 0,0 0 0 0 0,-1 0 0 0 0,1 0 0 0 0,0 0 0 0 0,0 0 0 0 0,0 0 0 0 0,0 0 0 0 0,0 0 0 0 0,-1 0 0 0 0,1 1 0 0 0,0-1 0 0 0,0 0 0 0 0,0 0 0 0 0,-4 4 0 0 0,0 2 0 0 0,1 0 0 0 0,0 0 0 0 0,0 0 0 0 0,1 0 0 0 0,0 1 0 0 0,0-1 0 0 0,0 1 0 0 0,-1 12 0 0 0,4-6 0 0 0,3-10 0 0 0,-3-3 0 0 0,2 3-33 0 0,-1-1 0 0 0,1 1 0 0 0,-1-1-1 0 0,1 0 1 0 0,0 0 0 0 0,0 0 0 0 0,0-1 0 0 0,0 1 0 0 0,0-1-1 0 0,0 1 1 0 0,0-1 0 0 0,0 0 0 0 0,1 0 0 0 0,-1-1-1 0 0,0 1 1 0 0,1-1 0 0 0,-1 1 0 0 0,1-1 0 0 0,-1 0 0 0 0,0-1-1 0 0,1 1 1 0 0,-1 0 0 0 0,1-1 0 0 0,5-2 0 0 0,1-1-760 0 0,3-1-2072 0 0,-5 1-2384 0 0,1-2-2463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4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4607 0 0,'0'0'208'0'0,"2"1"-9"0"0,5 3-158 0 0,0 0 486 0 0,-5-3 2204 0 0,-2-1 934 0 0,0 0 176 0 0,0 0-307 0 0,0 0-1437 0 0,0 0-635 0 0,0 0-128 0 0,0 0-98 0 0,-19 9 1185 0 0,-20 6-695 0 0,25-10-1459 0 0,0 0 0 0 0,0 1 0 0 0,-18 11 1 0 0,29-16-257 0 0,3-1-9 0 0,-1 1 0 0 0,0-1 0 0 0,1 0 0 0 0,-1 1 0 0 0,0-1 0 0 0,1 1 0 0 0,-1-1 0 0 0,0 0 0 0 0,1 1 0 0 0,-1 0 0 0 0,1-1 0 0 0,-1 1 0 0 0,1-1 0 0 0,-1 1 0 0 0,1 0 0 0 0,-1-1 0 0 0,1 1 0 0 0,0 0 0 0 0,-1-1 0 0 0,1 2 0 0 0,-3 7-2 0 0,3-7 0 0 0,0 1 0 0 0,0-1 0 0 0,0 0 0 0 0,1 0 0 0 0,-1 0 0 0 0,1-1 0 0 0,-1 1 0 0 0,1 0 0 0 0,0 0 0 0 0,0 0 0 0 0,0 0 0 0 0,0 0 0 0 0,0-1 0 0 0,0 1 0 0 0,0 0 0 0 0,2 1 0 0 0,27 24 0 0 0,-12-11 0 0 0,-15-14 0 0 0,0 1 0 0 0,0 0 0 0 0,-1 0 0 0 0,1 0 0 0 0,-1 0 0 0 0,0 0 0 0 0,0 1 0 0 0,0-1 0 0 0,0 1 0 0 0,-1-1 0 0 0,1 1 0 0 0,-1 0 0 0 0,2 7 0 0 0,-1-1 0 0 0,-1-9 0 0 0,-1-1 0 0 0,0 1 0 0 0,1 0 0 0 0,-1-1 0 0 0,0 1 0 0 0,0 0 0 0 0,1-1 0 0 0,-1 1 0 0 0,0 0 0 0 0,0-1 0 0 0,0 1 0 0 0,0 0 0 0 0,0-1 0 0 0,0 1 0 0 0,0 0 0 0 0,0-1 0 0 0,0 1 0 0 0,0 0 0 0 0,-1-1 0 0 0,1 1 0 0 0,-1 1 0 0 0,0 0 0 0 0,1-1 0 0 0,0 1 0 0 0,-1-1 0 0 0,1 1 0 0 0,-1-1 0 0 0,1 1 0 0 0,-1-1 0 0 0,1 0 0 0 0,-1 1 0 0 0,0-1 0 0 0,0 0 0 0 0,0 0 0 0 0,0 1 0 0 0,0-1 0 0 0,0 0 0 0 0,-1 1 0 0 0,-2 1 0 0 0,3-1 0 0 0,-1-1 0 0 0,1 0 0 0 0,-1 1 0 0 0,0-1 0 0 0,1 0 0 0 0,-1 0 0 0 0,0 0 0 0 0,0 0 0 0 0,0-1 0 0 0,0 1 0 0 0,0 0 0 0 0,0-1 0 0 0,0 1 0 0 0,-2-1 0 0 0,-32 1-597 0 0,21-2-38 0 0,12 1 408 0 0,0 0-1 0 0,0-1 1 0 0,0 1-1 0 0,1-1 1 0 0,-1 0 0 0 0,0 1-1 0 0,0-1 1 0 0,1-1 0 0 0,-1 1-1 0 0,-3-3 1 0 0,-4-2-888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0 13823 0 0,'0'0'630'0'0,"0"0"-13"0"0,0 0-252 0 0,0 0 391 0 0,0 0 216 0 0,-9 1 995 0 0,8-1-1861 0 0,-1 1 1 0 0,1-1-1 0 0,-1 0 0 0 0,1 0 1 0 0,-1 1-1 0 0,1-1 0 0 0,-1 1 1 0 0,1-1-1 0 0,0 1 0 0 0,-1 0 1 0 0,1-1-1 0 0,0 1 0 0 0,-1 0 1 0 0,1 0-1 0 0,-2 2 0 0 0,-11 19 1609 0 0,8-11-1358 0 0,-9 18-73 0 0,1 1 0 0 0,2 0-1 0 0,-10 37 1 0 0,-19 100 1058 0 0,26-99-1155 0 0,-19 62-187 0 0,26-109 0 0 0,0 0 0 0 0,-1-1 0 0 0,-22 38 0 0 0,25-49 0 0 0,1 0 0 0 0,-4 13 0 0 0,6-14 0 0 0,0-1 0 0 0,0 0 0 0 0,-1 0 0 0 0,-8 12 0 0 0,8-15 0 0 0,0 1 0 0 0,1 0 0 0 0,0 0 0 0 0,0 1 0 0 0,0-1 0 0 0,-3 11 0 0 0,5-15 0 0 0,1-1 0 0 0,0 1 0 0 0,0 0 0 0 0,-1 0 0 0 0,1 0 0 0 0,-1-1 0 0 0,1 1 0 0 0,-1 0 0 0 0,1-1 0 0 0,-1 1 0 0 0,1 0 0 0 0,-2 0 0 0 0,-20 8 0 0 0,-3-3 0 0 0,18-6 256 0 0,0 0 0 0 0,0 0 0 0 0,0-1 0 0 0,1 0 0 0 0,-1 0 0 0 0,0 0 0 0 0,-12-5 0 0 0,18 5-256 0 0,1 1 0 0 0,-1 0 0 0 0,0 0 0 0 0,1-1 0 0 0,-1 1 0 0 0,0-1 0 0 0,1 1 0 0 0,-1-1 0 0 0,0 1 0 0 0,1-1 0 0 0,-1 1 0 0 0,1-1 0 0 0,-1 1 0 0 0,1-1 0 0 0,-1 0 0 0 0,1 1 0 0 0,0-1 0 0 0,-1 0 0 0 0,1 1 0 0 0,0-1 0 0 0,-1 0 0 0 0,1 1 0 0 0,0-1 0 0 0,0 0 0 0 0,0 0 0 0 0,-1 0 0 0 0,1 1 0 0 0,0-3 0 0 0,0-1 0 0 0,-7-11 0 0 0,6 12 0 0 0,0 1 0 0 0,0 0 0 0 0,0 0 0 0 0,0 0 0 0 0,1 0 0 0 0,-1-1 0 0 0,1 1 0 0 0,-1 0 0 0 0,1-1 0 0 0,0 1 0 0 0,0-4 0 0 0,0-1 0 0 0,-1 1 0 0 0,1 0 0 0 0,-1 0 0 0 0,-4-11 0 0 0,4 11 0 0 0,-1 0 0 0 0,1 0 0 0 0,0 0 0 0 0,0 0 0 0 0,1-8 0 0 0,0 12 0 0 0,0-1 0 0 0,1 1 0 0 0,-1 0 0 0 0,1 0 0 0 0,0 0 0 0 0,-1 0 0 0 0,1 0 0 0 0,0 0 0 0 0,0 1 0 0 0,0-1 0 0 0,0 0 0 0 0,1 0 0 0 0,-1 1 0 0 0,0-1 0 0 0,1 0 0 0 0,-1 1 0 0 0,1 0 0 0 0,0-1 0 0 0,3-1 0 0 0,11-7 0 0 0,0 2 0 0 0,22-9 0 0 0,-7 4 0 0 0,78-28 0 0 0,-68 27 0 0 0,46-22 0 0 0,-41 13 0 0 0,68-46 0 0 0,-99 59 0 0 0,2-3 0 0 0,34-18 0 0 0,-50 30 18 0 0,-1 1 0 0 0,1 0-1 0 0,-1 0 1 0 0,1-1 0 0 0,-1 1 0 0 0,1 0 0 0 0,-1-1-1 0 0,1 1 1 0 0,-1 0 0 0 0,1-1 0 0 0,-1 1-1 0 0,1-1 1 0 0,-1 1 0 0 0,0-1 0 0 0,1 1 0 0 0,-1-1-1 0 0,1 0 1 0 0,-1 1 9 0 0,0-1 0 0 0,0 1 0 0 0,0 0 0 0 0,0-1 0 0 0,0 1 1 0 0,-1 0-1 0 0,1 0 0 0 0,0-1 0 0 0,0 1 0 0 0,0 0 0 0 0,0 0 0 0 0,0-1 0 0 0,0 1 0 0 0,0 0 0 0 0,-1 0 0 0 0,1 0 0 0 0,0-1 0 0 0,0 1 1 0 0,0 0-1 0 0,-1 0 0 0 0,1 0 0 0 0,0-1 0 0 0,0 1 0 0 0,-1 0 0 0 0,1 0 0 0 0,-2-1 87 0 0,1 0 0 0 0,-1 1-1 0 0,1-1 1 0 0,-1 1 0 0 0,0-1 0 0 0,1 1-1 0 0,-1 0 1 0 0,-2-1 0 0 0,0 3-114 0 0,0 0 0 0 0,0 0 0 0 0,0 0 0 0 0,1 1 0 0 0,-1-1 0 0 0,1 1 0 0 0,-1 0 0 0 0,1-1 0 0 0,0 2 0 0 0,-4 4 0 0 0,6-7 0 0 0,-4 5 0 0 0,0 2 0 0 0,0-1 0 0 0,0 1 0 0 0,-7 16 0 0 0,5-10 0 0 0,6-11-51 0 0,0 0-1 0 0,1 0 0 0 0,-1 0 1 0 0,1 0-1 0 0,0 0 1 0 0,-1 0-1 0 0,1 0 1 0 0,0 0-1 0 0,1 0 1 0 0,-1 0-1 0 0,0 0 1 0 0,1 0-1 0 0,0-1 1 0 0,0 1-1 0 0,0 0 1 0 0,2 5-1 0 0,-2-7-456 0 0,-1-1 65 0 0,1 1 294 0 0,-1-1 148 0 0,1 1 1 0 0,-1-1-1 0 0,0 1 0 0 0,1-1 1 0 0,-1 0-1 0 0,1 1 0 0 0,-1-1 1 0 0,1 0-1 0 0,-1 0 0 0 0,1 1 1 0 0,-1-1-1 0 0,1 0 0 0 0,-1 0 0 0 0,1 0 1 0 0,-1 1-1 0 0,1-1 0 0 0,-1 0 1 0 0,1 0-1 0 0,-1 0 0 0 0,1 0 1 0 0,-1 0-1 0 0,1 0 0 0 0,0 0 1 0 0,-1 0-1 0 0,1-1 0 0 0,2 1 3 0 0,12-2-2 0 0,0 0 0 0 0,0-1 0 0 0,0 0 0 0 0,0-1 0 0 0,0-1 0 0 0,-1 0 0 0 0,0-1 0 0 0,0 0 0 0 0,-1-2 0 0 0,1 1 0 0 0,14-13 0 0 0,-11 7 0 0 0,0-2 0 0 0,-1 0 0 0 0,0-1 0 0 0,-2 0 0 0 0,0-1 0 0 0,0-1 0 0 0,13-24 0 0 0,-12 18-13 0 0,-5 8 52 0 0,10-20-1 0 0,-19 34 299 0 0,-4 3-209 0 0,1 0 0 0 0,-1 0-1 0 0,1 1 1 0 0,-1-1 0 0 0,1 1-1 0 0,-1-1 1 0 0,1 1 0 0 0,0 0-1 0 0,0 0 1 0 0,0 0-1 0 0,-3 3 1 0 0,3-3-85 0 0,-12 12-41 0 0,2 0-1 0 0,0 0 1 0 0,1 1-1 0 0,0 1 1 0 0,1 0 0 0 0,1 0-1 0 0,0 1 1 0 0,1 0-1 0 0,-6 20 1 0 0,13-33-63 0 0,0 0 0 0 0,0 0 0 0 0,1 0 0 0 0,-1 0 0 0 0,1 0 0 0 0,0 0 0 0 0,0 0 0 0 0,0 0 0 0 0,0 0 0 0 0,1 0 0 0 0,0 0 0 0 0,0 0 0 0 0,0 0 0 0 0,0-1 0 0 0,2 6 0 0 0,-1-7 21 0 0,-1 0 0 0 0,1 0 0 0 0,-1 0 0 0 0,1 0 0 0 0,0 0 0 0 0,-1 0 0 0 0,1 0 0 0 0,0 0 0 0 0,0-1 0 0 0,0 1 0 0 0,1-1 0 0 0,-1 0 0 0 0,0 1 0 0 0,0-1 0 0 0,1 0 0 0 0,-1 0 0 0 0,1-1 0 0 0,-1 1 0 0 0,1 0 0 0 0,-1-1 0 0 0,1 1 0 0 0,-1-1 0 0 0,1 0 0 0 0,3 0 0 0 0,3-1 38 0 0,0 0-1 0 0,0 0 1 0 0,0-1-1 0 0,0 0 1 0 0,0 0-1 0 0,0-1 1 0 0,8-5-1 0 0,58-31 7 0 0,-57 30-4 0 0,0-2 0 0 0,-1 0 0 0 0,-1-1 0 0 0,0-1 0 0 0,-1-1 0 0 0,26-28 0 0 0,-3-4 659 0 0,-1-2-1 0 0,53-92 1 0 0,-80 123-641 0 0,-8 15-18 0 0,0-1-1 0 0,0 1 1 0 0,0-1 0 0 0,0 0 0 0 0,-1 0 0 0 0,0 1 0 0 0,1-1 0 0 0,-1 0 0 0 0,0-1-1 0 0,0 1 1 0 0,-1 0 0 0 0,1-4 0 0 0,-1 7 0 0 0,0 0 0 0 0,0-1 0 0 0,0 1 0 0 0,0 0 0 0 0,0-1 0 0 0,0 1 0 0 0,0 0 0 0 0,0-1 0 0 0,0 1 0 0 0,0 0 0 0 0,-1 0 0 0 0,1-1 0 0 0,0 1 0 0 0,0 0 0 0 0,0 0 0 0 0,-1-1 0 0 0,1 1 0 0 0,0 0 0 0 0,0 0 0 0 0,0-1 0 0 0,-1 1 0 0 0,1 0 0 0 0,0 0 0 0 0,-1 0 0 0 0,1 0 0 0 0,0-1 0 0 0,0 1 0 0 0,-1 0 0 0 0,1 0 0 0 0,0 0 0 0 0,-1 0 0 0 0,1 0 0 0 0,0 0 0 0 0,-1 0 0 0 0,1 0 0 0 0,0 0 0 0 0,-1 0 0 0 0,1 0 0 0 0,0 0 0 0 0,-1 0 0 0 0,1 0 0 0 0,0 0 0 0 0,-1 0 0 0 0,1 1 0 0 0,-1-1 0 0 0,-4 1 0 0 0,1 0 0 0 0,-1 0 0 0 0,0 0 0 0 0,0 1 0 0 0,1 0 0 0 0,-1 0 0 0 0,1 0 0 0 0,-1 1 0 0 0,1-1 0 0 0,0 1 0 0 0,-7 6 0 0 0,-4 4 0 0 0,-20 24 0 0 0,27-28 0 0 0,-4 6 0 0 0,0 1 0 0 0,1 1 0 0 0,1 0 0 0 0,0 0 0 0 0,2 1 0 0 0,0 1 0 0 0,0-1 0 0 0,2 1 0 0 0,1 0 0 0 0,0 1 0 0 0,-3 29 0 0 0,7-39 0 0 0,0 0 0 0 0,1 0 0 0 0,0 0 0 0 0,1 0 0 0 0,0 0 0 0 0,1 0 0 0 0,3 13 0 0 0,-4-19 0 0 0,0 0 0 0 0,1-1 0 0 0,-1 1 0 0 0,1-1 0 0 0,-1 1 0 0 0,1-1 0 0 0,0 1 0 0 0,1-1 0 0 0,-1 0 0 0 0,0 0 0 0 0,1 0 0 0 0,0 0 0 0 0,0-1 0 0 0,0 1 0 0 0,0-1 0 0 0,0 1 0 0 0,0-1 0 0 0,0 0 0 0 0,1 0 0 0 0,-1-1 0 0 0,7 3 0 0 0,-6-3-124 0 0,-1-1 0 0 0,1 1-1 0 0,0-1 1 0 0,0 0 0 0 0,0 0 0 0 0,0 0 0 0 0,0-1 0 0 0,-1 1-1 0 0,1-1 1 0 0,0 0 0 0 0,0 0 0 0 0,5-3 0 0 0,4-1-600 0 0,0-2 1 0 0,12-8-1 0 0,-23 14 689 0 0,12-8-985 0 0,-3-2-4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175 172 11975 0 0,'1'-2'267'0'0,"3"-2"-162"0"0,1 0-1 0 0,-1-1 1 0 0,0 0-1 0 0,0 0 1 0 0,-1 0-1 0 0,0 0 1 0 0,1 0-1 0 0,-2-1 1 0 0,5-9-1 0 0,-6 12 170 0 0,0-1-1 0 0,1 1 0 0 0,-1-1 0 0 0,1 1 1 0 0,0-1-1 0 0,0 1 0 0 0,3-3 0 0 0,5-11 3453 0 0,-9 16-2702 0 0,1-3 329 0 0,0 6 2466 0 0,-1 6-3803 0 0,0 0 1 0 0,0 0-1 0 0,-1 0 0 0 0,0 0 1 0 0,-1 0-1 0 0,1 0 0 0 0,-2 0 1 0 0,1 1-1 0 0,-3 8 0 0 0,-4 7-11 0 0,-17 39-1 0 0,-2-11-4 0 0,-2-1 0 0 0,-39 51 0 0 0,31-46 0 0 0,35-55 0 0 0,-2 6 0 0 0,0-1 0 0 0,0 0 0 0 0,-1 0 0 0 0,0 0 0 0 0,-10 9 0 0 0,15-15 0 0 0,-1 0-1 0 0,1 0 1 0 0,0 0 0 0 0,0 0 0 0 0,0 0-1 0 0,0 0 1 0 0,-1 0 0 0 0,1 0-1 0 0,0 1 1 0 0,0-1 0 0 0,0 0-1 0 0,0 0 1 0 0,-1 0 0 0 0,1 0-1 0 0,0 0 1 0 0,0 0 0 0 0,0 0-1 0 0,0 0 1 0 0,-1 0 0 0 0,1 0 0 0 0,0 0-1 0 0,0 0 1 0 0,0 0 0 0 0,-1 0-1 0 0,1 0 1 0 0,0 0 0 0 0,0-1-1 0 0,0 1 1 0 0,0 0 0 0 0,-1 0-1 0 0,1 0 1 0 0,0 0 0 0 0,0 0-1 0 0,0 0 1 0 0,0 0 0 0 0,0-1 0 0 0,-1 1-1 0 0,1 0 1 0 0,0 0 0 0 0,0 0-1 0 0,0 0 1 0 0,0 0 0 0 0,0-1-1 0 0,0 1 1 0 0,0 0 0 0 0,0 0-1 0 0,0 0 1 0 0,0 0 0 0 0,-1-1-1 0 0,1 1 1 0 0,0 0 0 0 0,0 0 0 0 0,0 0-1 0 0,0-1 1 0 0,0 1 0 0 0,0 0-1 0 0,0-10 67 0 0,0 9-42 0 0,0-4 51 0 0,1-1 1 0 0,0 0-1 0 0,0 1 0 0 0,0-1 1 0 0,0 1-1 0 0,1-1 0 0 0,0 1 1 0 0,5-9-1 0 0,3-4 422 0 0,14-18-1 0 0,-1 1-191 0 0,-19 28-305 0 0,0 0 0 0 0,1 0 0 0 0,0 0 0 0 0,0 1 0 0 0,1 0 0 0 0,-1 0 0 0 0,1 0 0 0 0,1 1 0 0 0,8-7 0 0 0,-15 12 0 0 0,0 0 0 0 0,1 0 0 0 0,-1-1 0 0 0,0 1 0 0 0,0 0 0 0 0,1 0 0 0 0,-1 0 0 0 0,0 0 0 0 0,0-1 0 0 0,1 1 0 0 0,-1 0 0 0 0,0 0 0 0 0,0 0 0 0 0,1 0 0 0 0,-1 0 0 0 0,0 0 0 0 0,0 0 0 0 0,1 0 0 0 0,-1 0 0 0 0,0 0 0 0 0,1 0 0 0 0,-1 0 0 0 0,0 0 0 0 0,0 0 0 0 0,1 0 0 0 0,-1 0 0 0 0,0 0 0 0 0,1 0 0 0 0,-1 0 0 0 0,0 1 0 0 0,0-1 0 0 0,1 0 0 0 0,-1 0 0 0 0,0 0 0 0 0,0 0 0 0 0,0 0 0 0 0,1 1 0 0 0,-1-1 0 0 0,0 0 0 0 0,0 0 0 0 0,0 1 0 0 0,1-1 0 0 0,-1 0 0 0 0,0 0 0 0 0,0 1 0 0 0,0-1 0 0 0,0 0 0 0 0,0 0 0 0 0,0 1 0 0 0,0-1 0 0 0,0 0 0 0 0,1 0 0 0 0,-1 1 0 0 0,0-1 0 0 0,0 0 0 0 0,0 1 0 0 0,0-1 0 0 0,0 0 0 0 0,-1 0 0 0 0,1 1 0 0 0,0-1 0 0 0,0 1 0 0 0,2 15 0 0 0,-2-13 0 0 0,0-1 0 0 0,0 0 0 0 0,0 1 0 0 0,1-1 0 0 0,-1 0 0 0 0,1 1 0 0 0,-1-1 0 0 0,1 0 0 0 0,0 0 0 0 0,0 0 0 0 0,2 4 0 0 0,7 14 0 0 0,-8-14 0 0 0,1 0 0 0 0,-1 0 0 0 0,1-1 0 0 0,4 6 0 0 0,-6-10 0 0 0,1 1 0 0 0,-1-1 0 0 0,1 1 0 0 0,-1-1 0 0 0,1 0 0 0 0,0 0 0 0 0,-1 0 0 0 0,1 0 0 0 0,0 0 0 0 0,0 0 0 0 0,0-1 0 0 0,0 1 0 0 0,0 0 0 0 0,0-1 0 0 0,0 0 0 0 0,0 1 0 0 0,0-1 0 0 0,0 0 0 0 0,0 0 0 0 0,0 0 0 0 0,0 0 0 0 0,0 0 0 0 0,2-1 0 0 0,7-1 0 0 0,1 0 0 0 0,18-7 0 0 0,-24 7 0 0 0,3-1 7 0 0,0-1-1 0 0,0 0 1 0 0,0 0-1 0 0,0 0 1 0 0,-1-1-1 0 0,0-1 1 0 0,0 1-1 0 0,-1-2 1 0 0,1 1 0 0 0,11-13-1 0 0,-18 18 365 0 0,-1 1 117 0 0,0 0 21 0 0,-2 1-66 0 0,-6 5-431 0 0,1 0-1 0 0,0 1 1 0 0,0 0 0 0 0,1 0 0 0 0,0 1 0 0 0,0 0-1 0 0,0 0 1 0 0,1 0 0 0 0,0 1 0 0 0,1 0 0 0 0,0 0-1 0 0,0 0 1 0 0,-3 17 0 0 0,6-23-38 0 0,1-1 1 0 0,-1 0-1 0 0,1 1 1 0 0,0-1-1 0 0,0 1 0 0 0,0-1 1 0 0,0 0-1 0 0,0 1 0 0 0,1-1 1 0 0,-1 0-1 0 0,1 1 0 0 0,-1-1 1 0 0,1 0-1 0 0,0 1 1 0 0,0-1-1 0 0,0 0 0 0 0,0 0 1 0 0,1 0-1 0 0,-1 0 0 0 0,0 0 1 0 0,3 2-1 0 0,-2-2-25 0 0,1 0 0 0 0,-1 0-1 0 0,1 0 1 0 0,-1-1 0 0 0,1 1 0 0 0,0-1-1 0 0,0 0 1 0 0,0 0 0 0 0,-1 0 0 0 0,1 0-1 0 0,0 0 1 0 0,0 0 0 0 0,0-1 0 0 0,1 1-1 0 0,4-1 1 0 0,3-1-13 0 0,-1 0 0 0 0,0 0 0 0 0,0-1 0 0 0,-1-1 0 0 0,1 1 0 0 0,0-2 0 0 0,-1 1 0 0 0,0-1 0 0 0,0-1-1 0 0,12-7 1 0 0,11-9 399 0 0,40-35-1 0 0,-34 26 478 0 0,100-87-380 0 0,-120 99-403 0 0,-1 0 1 0 0,-1-1-1 0 0,-1-1 0 0 0,0 0 1 0 0,14-28-1 0 0,-15 22-29 0 0,-6 14 0 0 0,-1 0 0 0 0,-1-1 0 0 0,0 0 0 0 0,-1 0 0 0 0,6-26 0 0 0,-11 38 0 0 0,1 0 0 0 0,-1 1 0 0 0,0-1 0 0 0,0 0 0 0 0,0 1 0 0 0,0-1 0 0 0,0 0 0 0 0,0 0 0 0 0,0 1 0 0 0,0-1 0 0 0,0 0 0 0 0,0 1 0 0 0,0-1 0 0 0,0 0 0 0 0,-1 0 0 0 0,1 1 0 0 0,0-1 0 0 0,-1 0 0 0 0,1 1 0 0 0,0-1 0 0 0,-1 1 0 0 0,1-1 0 0 0,-1 0 0 0 0,1 1 0 0 0,-1-1 0 0 0,1 1 0 0 0,-1-1 0 0 0,1 1 0 0 0,-1-1 0 0 0,0 0 0 0 0,0 1 0 0 0,1 0 0 0 0,-1 0 0 0 0,1 0 0 0 0,-1 0 0 0 0,1 0 0 0 0,0 0 0 0 0,-1 0 0 0 0,1 0 0 0 0,-1 0 0 0 0,1 0 0 0 0,-1 0 0 0 0,1 0 0 0 0,0 1 0 0 0,-1-1 0 0 0,1 0 0 0 0,-1 0 0 0 0,1 0 0 0 0,0 1 0 0 0,-1-1 0 0 0,1 0 0 0 0,0 0 0 0 0,-1 1 0 0 0,1-1 0 0 0,0 0 0 0 0,-1 0 0 0 0,1 1 0 0 0,0-1 0 0 0,0 1 0 0 0,-1-1 0 0 0,1 0 0 0 0,0 1 0 0 0,0-1 0 0 0,-44 46 0 0 0,13-13 0 0 0,11-13 0 0 0,1 1 0 0 0,-25 38 0 0 0,34-44 0 0 0,1 0 0 0 0,1 1 0 0 0,0 0 0 0 0,2 0 0 0 0,-8 24 0 0 0,10-27-179 0 0,1-1-1 0 0,1 1 1 0 0,0-1 0 0 0,0 1-1 0 0,1 18 1 0 0,1-28 137 0 0,0 0 1 0 0,1-1-1 0 0,-1 1 1 0 0,0 0-1 0 0,1-1 0 0 0,0 1 1 0 0,0 0-1 0 0,0-1 0 0 0,0 1 1 0 0,0-1-1 0 0,0 0 1 0 0,0 1-1 0 0,1-1 0 0 0,0 0 1 0 0,-1 0-1 0 0,1 0 0 0 0,0 0 1 0 0,0 0-1 0 0,0 0 1 0 0,0 0-1 0 0,0 0 0 0 0,0-1 1 0 0,1 1-1 0 0,-1-1 0 0 0,0 0 1 0 0,1 0-1 0 0,-1 0 1 0 0,1 0-1 0 0,0 0 0 0 0,-1 0 1 0 0,5 0-1 0 0,-3-1-489 0 0,-1 1-1 0 0,1-1 1 0 0,0 0 0 0 0,-1 0-1 0 0,1 0 1 0 0,0-1-1 0 0,-1 1 1 0 0,1-1 0 0 0,0 0-1 0 0,6-2 1 0 0,-1 0-7320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15663 0 0,'0'0'719'0'0,"0"0"-20"0"0,0 0-306 0 0,0 0 371 0 0,0 0 209 0 0,19 3 2719 0 0,-5-6-2672 0 0,-4 1-472 0 0,-1 0 0 0 0,15-1 0 0 0,-20 3-889 0 0,-1 0 1 0 0,1 0-1 0 0,0 1 0 0 0,-1-1 0 0 0,1 1 1 0 0,3 1-1 0 0,3 1-5378 0 0,2-1-1801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190 378 15663 0 0,'0'0'356'0'0,"0"0"50"0"0,0 0 20 0 0,0 0-42 0 0,4-5-236 0 0,-3 4-60 0 0,0 0-1 0 0,0 1 1 0 0,0-1-1 0 0,-1 0 1 0 0,1 0-1 0 0,0 0 1 0 0,-1 0-1 0 0,1 0 0 0 0,-1 0 1 0 0,0 0-1 0 0,1 0 1 0 0,-1 0-1 0 0,0 0 1 0 0,1-1-1 0 0,-1 1 1 0 0,0 0-1 0 0,0 0 1 0 0,0 0-1 0 0,0-2 1 0 0,1-5 1004 0 0,0 5-583 0 0,8-20 1910 0 0,-8 21-2253 0 0,-1 1 0 0 0,0 0 0 0 0,1 0 0 0 0,-1 0 0 0 0,0 0 0 0 0,0-1 0 0 0,0 1 0 0 0,0 0 0 0 0,0 0 0 0 0,0 0 0 0 0,-1-1 0 0 0,1 1 0 0 0,0 0 0 0 0,-1 0 0 0 0,1 0 0 0 0,-1-3 0 0 0,0 4-131 0 0,0-1 0 0 0,1 1 0 0 0,-1-1 1 0 0,0 1-1 0 0,1-1 0 0 0,-1 1 0 0 0,0 0 0 0 0,0-1 0 0 0,1 1 0 0 0,-1 0 0 0 0,0-1 0 0 0,0 1 1 0 0,0 0-1 0 0,0 0 0 0 0,1 0 0 0 0,-1 0 0 0 0,0 0 0 0 0,0 0 0 0 0,0 0 0 0 0,0 0 0 0 0,1 0 1 0 0,-1 0-1 0 0,0 0 0 0 0,0 1 0 0 0,0-1 0 0 0,-1 1 0 0 0,-20 9 657 0 0,12-3-692 0 0,0 1 0 0 0,0 1 0 0 0,1 0 0 0 0,-14 15 0 0 0,-28 46 0 0 0,31-42 0 0 0,16-22 0 0 0,-1 0 0 0 0,1 1 0 0 0,1-1 0 0 0,0 1 0 0 0,-1-1 0 0 0,2 1 0 0 0,-1 0 0 0 0,1 0 0 0 0,0 0 0 0 0,-1 8 0 0 0,3-14 1 0 0,0 0 0 0 0,0 0 1 0 0,0 0-1 0 0,0 0 0 0 0,0 0 0 0 0,0 0 0 0 0,1 0 0 0 0,-1 0 0 0 0,0 0 1 0 0,0 0-1 0 0,1 0 0 0 0,0 1 0 0 0,3 1-33 0 0,-3-3-15 0 0,1 1-1 0 0,0 0 0 0 0,0 0 0 0 0,1 0-1 0 0,-1 0 1 0 0,0 0 0 0 0,0-1 0 0 0,1 1 0 0 0,-1-1-1 0 0,0 0 1 0 0,1 0 0 0 0,-1 0 0 0 0,0 0 0 0 0,1 0-1 0 0,-1 0 1 0 0,0 0 0 0 0,1-1 0 0 0,-1 1 0 0 0,0-1-1 0 0,0 0 1 0 0,4-1 0 0 0,3-2-181 0 0,0 0 0 0 0,0 0 0 0 0,12-9 0 0 0,39-33 1213 0 0,72-68-1 0 0,-126 108-974 0 0,17-17 0 0 0,28-37 0 0 0,-24 27-11 0 0,-8 11 16 0 0,-2-1 1 0 0,0-1-1 0 0,-1 0 1 0 0,22-47-1 0 0,-33 53 845 0 0,-5 17-350 0 0,-2 2-66 0 0,-2 0-428 0 0,0 0 1 0 0,0 1-1 0 0,0 0 0 0 0,1 0 1 0 0,-1 0-1 0 0,1 0 1 0 0,-1 1-1 0 0,-5 4 0 0 0,-26 31 15 0 0,10-11-33 0 0,-54 58-89 0 0,67-71 30 0 0,2 1 1 0 0,0 0-1 0 0,1 1 0 0 0,-10 23 0 0 0,15-31-51 0 0,1-1 0 0 0,1 1 0 0 0,0 0 0 0 0,0 0 0 0 0,0 0-1 0 0,1 0 1 0 0,-1 13 0 0 0,2-18 89 0 0,1 0-1 0 0,-1-1 1 0 0,0 1-1 0 0,1 0 1 0 0,-1-1-1 0 0,1 1 1 0 0,0-1-1 0 0,0 1 1 0 0,0-1-1 0 0,0 0 1 0 0,0 1-1 0 0,0-1 1 0 0,1 0-1 0 0,-1 0 1 0 0,1 1-1 0 0,0-1 1 0 0,-1-1-1 0 0,1 1 1 0 0,0 0-1 0 0,0 0 1 0 0,0-1-1 0 0,0 1 1 0 0,1-1-1 0 0,-1 1 1 0 0,0-1-1 0 0,1 0 1 0 0,3 1-1 0 0,3 1 25 0 0,-1-1 0 0 0,1-1 0 0 0,0 1 0 0 0,0-1 0 0 0,12-1 0 0 0,43-4 0 0 0,-51 2 0 0 0,1-1 0 0 0,-1 0 0 0 0,1-1 0 0 0,-1-1 0 0 0,0 0 0 0 0,-1 0 0 0 0,1-2 0 0 0,-1 1 0 0 0,0-2 0 0 0,14-11 0 0 0,-21 16 0 0 0,-1-1 0 0 0,0 0 0 0 0,0 0 0 0 0,-1 0 0 0 0,1-1 0 0 0,-1 1 0 0 0,0-1 0 0 0,0 0 0 0 0,0 0 0 0 0,-1 0 0 0 0,0 0 0 0 0,0 0 0 0 0,0 0 0 0 0,0-1 0 0 0,-1 1 0 0 0,1-7 0 0 0,-2 12 0 0 0,0-1 0 0 0,0 1 0 0 0,0 0 0 0 0,0 0 0 0 0,0 0 0 0 0,0-1 0 0 0,0 1 0 0 0,0 0 0 0 0,0 0 0 0 0,0 0 0 0 0,0-1 0 0 0,-1 1 0 0 0,1 0 0 0 0,0 0 0 0 0,0 0 0 0 0,0-1 0 0 0,0 1 0 0 0,0 0 0 0 0,0 0 0 0 0,0 0 0 0 0,-1 0 0 0 0,1 0 0 0 0,0-1 0 0 0,0 1 0 0 0,0 0 0 0 0,0 0 0 0 0,-1 0 0 0 0,1 0 0 0 0,0 0 0 0 0,0 0 0 0 0,0 0 0 0 0,-1 0 0 0 0,1 0 0 0 0,0 0 0 0 0,0 0 0 0 0,0-1 0 0 0,-1 1 0 0 0,1 0 0 0 0,0 0 0 0 0,0 0 0 0 0,0 0 0 0 0,-1 1 0 0 0,1-1 0 0 0,0 0 0 0 0,0 0 0 0 0,0 0 0 0 0,-1 0 0 0 0,1 0 0 0 0,0 0 0 0 0,0 0 0 0 0,-1 0 0 0 0,-8 5 0 0 0,8-5 0 0 0,-2 2 0 0 0,0 0 0 0 0,0 1 0 0 0,0 0 0 0 0,0 0 0 0 0,1 0 0 0 0,-5 6 0 0 0,-7 7 0 0 0,-6 0 0 0 0,16-13 0 0 0,0 0 0 0 0,0 0 0 0 0,0 1 0 0 0,0-1 0 0 0,1 1 0 0 0,-5 5 0 0 0,5-4 0 0 0,1-2 0 0 0,0 0 0 0 0,0 0 0 0 0,0 0 0 0 0,0 1 0 0 0,1-1 0 0 0,0 0 0 0 0,-2 6 0 0 0,3-8 0 0 0,0 0 0 0 0,0 0 0 0 0,0 0 0 0 0,0 0 0 0 0,0 0 0 0 0,0 0 0 0 0,1 0 0 0 0,-1 0 0 0 0,0 0 0 0 0,1 0 0 0 0,-1-1 0 0 0,0 1 0 0 0,1 0 0 0 0,-1 0 0 0 0,1 0 0 0 0,0 0 0 0 0,-1-1 0 0 0,1 1 0 0 0,0 0 0 0 0,-1 0 0 0 0,1-1 0 0 0,0 1 0 0 0,0 0 0 0 0,-1-1 0 0 0,1 1 0 0 0,0-1 0 0 0,0 1 0 0 0,0-1 0 0 0,0 0 0 0 0,0 1 0 0 0,0-1 0 0 0,0 0 0 0 0,1 0 0 0 0,3 2-1 0 0,0-1-1 0 0,0 0 1 0 0,0 0-1 0 0,0-1 1 0 0,0 0-1 0 0,0 0 1 0 0,0 0-1 0 0,0 0 0 0 0,1-1 1 0 0,-1 0-1 0 0,0 0 1 0 0,0 0-1 0 0,0 0 1 0 0,-1-1-1 0 0,1 0 1 0 0,7-4-1 0 0,5-4-13 0 0,0 0-1 0 0,30-25 0 0 0,-8 6-55 0 0,46-42 118 0 0,-58 46 111 0 0,-3-1 1 0 0,0-1 0 0 0,-1-1-1 0 0,32-53 1 0 0,5-36 618 0 0,-59 116-585 0 0,-1 1 7 0 0,0 0-19 0 0,-11 10-64 0 0,-1 2-103 0 0,1 1 1 0 0,0 0-1 0 0,0 0 0 0 0,2 1 1 0 0,-11 19-1 0 0,-1 5-13 0 0,9-17 0 0 0,-14 34 0 0 0,8-9 0 0 0,9-27-3 0 0,1 1 0 0 0,1 0 0 0 0,-7 36 0 0 0,8 19-132 0 0,15-82 82 0 0,-5 3 50 0 0,-1-1 1 0 0,0 0-1 0 0,0-1 1 0 0,0 1-1 0 0,-1 0 1 0 0,0-1-1 0 0,0 1 1 0 0,1-9-1 0 0,7-49-32 0 0,-6 35 29 0 0,-4 25 6 0 0,3-15 0 0 0,0-28-1 0 0,-2 42 2 0 0,-1 0 0 0 0,-1-1 0 0 0,1 1 0 0 0,-1 0 0 0 0,1-1-1 0 0,-1 1 1 0 0,-1 0 0 0 0,1 0 0 0 0,0 0 0 0 0,-1 0 0 0 0,0 0 0 0 0,-3-5 0 0 0,5 9 0 0 0,-1 0 0 0 0,1-1 1 0 0,0 1-1 0 0,-1 0 0 0 0,1 0 0 0 0,-1 0 1 0 0,1 0-1 0 0,-1-1 0 0 0,1 1 1 0 0,-1 0-1 0 0,1 0 0 0 0,-1 0 0 0 0,1 0 1 0 0,-1 0-1 0 0,1 0 0 0 0,-1 0 1 0 0,1 0-1 0 0,-1 1 0 0 0,1-1 0 0 0,-1 0 1 0 0,1 0-1 0 0,0 0 0 0 0,-1 0 1 0 0,1 1-1 0 0,-1-1 0 0 0,0 0 0 0 0,-10 7 18 0 0,4-3-18 0 0,6-3-1 0 0,0-1 0 0 0,0 1 1 0 0,0 0-1 0 0,0-1 0 0 0,0 1 0 0 0,0 0 0 0 0,0 0 0 0 0,0 0 1 0 0,0-1-1 0 0,-1 3 0 0 0,1-1-1 0 0,1 0-1 0 0,-1 0 1 0 0,0-1 0 0 0,1 1-1 0 0,0 0 1 0 0,-1 0 0 0 0,1 0-1 0 0,0 0 1 0 0,0 0-1 0 0,0 0 1 0 0,0 3 0 0 0,1-3-3 0 0,-1 1 0 0 0,1-1 0 0 0,0 0 0 0 0,0 1 0 0 0,0-1 0 0 0,0 0 0 0 0,0 0 0 0 0,0 0 0 0 0,0 0 0 0 0,0 0 0 0 0,1 0 0 0 0,-1 0 0 0 0,1-1 0 0 0,0 1 0 0 0,0 0 0 0 0,-1-1 0 0 0,1 1 0 0 0,4 1 0 0 0,-1 0-4 0 0,0 0 1 0 0,1 0-1 0 0,0 0 0 0 0,-1-1 0 0 0,1 0 0 0 0,6 1 0 0 0,7 2 29 0 0,0-2 0 0 0,0 0 0 0 0,1-1 1 0 0,-1-1-1 0 0,0-1 0 0 0,24-3 0 0 0,-31 0 36 0 0,0-2 23 0 0,-12 4-121 0 0,1 0-1 0 0,-1 0 0 0 0,0 0 1 0 0,0 0-1 0 0,0 1 0 0 0,0-1 1 0 0,0 0-1 0 0,0 0 0 0 0,-1 0 0 0 0,1 0 1 0 0,0 0-1 0 0,0 0 0 0 0,-1 1 1 0 0,1-1-1 0 0,0 0 0 0 0,-1 0 1 0 0,1 0-1 0 0,-1 1 0 0 0,1-1 0 0 0,-1 0 1 0 0,0-1-1 0 0,-11-4-1109 0 0,-8-4-66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10 256 10135 0 0,'0'0'231'0'0,"0"0"29"0"0,0 0 19 0 0,1 0-263 0 0,-1 0 1 0 0,0 0 0 0 0,1 1-1 0 0,-1-1 1 0 0,0 0-1 0 0,0 0 1 0 0,1 1 0 0 0,-1-1-1 0 0,0 0 1 0 0,0 1-1 0 0,0-1 1 0 0,1 0 0 0 0,-1 0-1 0 0,0 1 1 0 0,0-1 0 0 0,0 1-1 0 0,0-1 1 0 0,0 0-1 0 0,0 1 1 0 0,0-1 0 0 0,0 0-1 0 0,0 1 1 0 0,0-1-1 0 0,0 0 1 0 0,0 1 0 0 0,-7 13 1596 0 0,1-11 7708 0 0,8-15-8130 0 0,2 3-1055 0 0,1 0 1 0 0,-1 1-1 0 0,1-1 1 0 0,1 1-1 0 0,0 1 1 0 0,8-10-1 0 0,15-20 849 0 0,21-31-787 0 0,-1 3 1209 0 0,-32 44-815 0 0,-12 13-576 0 0,-7 5-12 0 0,-4 5-8 0 0,5-2 4 0 0,1 0 0 0 0,-1 0 0 0 0,0 0 0 0 0,1 0 0 0 0,-1 1 0 0 0,1-1 0 0 0,-1 0 0 0 0,1 0 0 0 0,-1 1 0 0 0,1-1 0 0 0,0 0 0 0 0,-1 1 0 0 0,1-1 0 0 0,-1 0 0 0 0,1 1 0 0 0,-1 0 0 0 0,0 10 0 0 0,-4 9 0 0 0,4-14 0 0 0,-1 7 0 0 0,0 0 0 0 0,2-1 0 0 0,1-10 0 0 0,-1-1 0 0 0,1 1 0 0 0,-1-1 0 0 0,1 0 0 0 0,0 1 0 0 0,-1-1 0 0 0,1 0 0 0 0,0 1 0 0 0,0-1 0 0 0,0 0 0 0 0,0 0 0 0 0,2 2 0 0 0,3 1 0 0 0,1 0 0 0 0,-1 0 0 0 0,12 4 0 0 0,-8-5 0 0 0,-4-1 0 0 0,-1 0 0 0 0,0 1 0 0 0,0-1 0 0 0,10 7 0 0 0,11 6 0 0 0,-15-6 0 0 0,-1 1 0 0 0,-4 3 0 0 0,0 5 0 0 0,-7-13 0 0 0,-1-2 0 0 0,2 1 0 0 0,0 0 0 0 0,-10 8 0 0 0,6-6 0 0 0,0 0 0 0 0,-1-1 0 0 0,0 0 0 0 0,0 0 0 0 0,-1 0 0 0 0,1-1 0 0 0,-1 1 0 0 0,0-1 0 0 0,0 0 0 0 0,0-1 0 0 0,-1 0 0 0 0,1 0 0 0 0,-1 0 0 0 0,-8 1 0 0 0,5 0 0 0 0,6-2 0 0 0,1-1 0 0 0,-1 0 0 0 0,0 1 0 0 0,0-2 0 0 0,0 1 0 0 0,0 0 0 0 0,0-1 0 0 0,0 0 0 0 0,0 0 0 0 0,-7-1 0 0 0,-7 1-796 0 0,15-1-604 0 0,0-1 803 0 0,2 1 301 0 0,1 1 0 0 0,-1-1 1 0 0,1 0-1 0 0,-1 0 0 0 0,1 0 1 0 0,0 0-1 0 0,-1 0 0 0 0,1 0 0 0 0,0 0 1 0 0,0 0-1 0 0,0-1 0 0 0,-1 1 1 0 0,1 0-1 0 0,0 0 0 0 0,0 0 1 0 0,1 0-1 0 0,-1-1 0 0 0,4-9-6868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13823 0 0,'0'0'630'0'0,"0"0"-13"0"0,-8 3-368 0 0,5-2-25 0 0,-1 1 0 0 0,1 0-1 0 0,0 1 1 0 0,0-1-1 0 0,1 0 1 0 0,-1 1 0 0 0,0-1-1 0 0,1 1 1 0 0,-1 0 0 0 0,1 0-1 0 0,0 0 1 0 0,0 0-1 0 0,0 0 1 0 0,-1 4 0 0 0,-3 7 516 0 0,1 0 0 0 0,-5 19-1 0 0,0 2-178 0 0,-14 34-269 0 0,-19 49 1481 0 0,29-78-1773 0 0,11-31 72 0 0,2-7 299 0 0,1-2 117 0 0,0 0 21 0 0,13-3 83 0 0,3-2-587 0 0,1-1 0 0 0,-1-1 0 0 0,24-13 0 0 0,-22 10-6 0 0,0 1-1 0 0,22-7 1 0 0,-11 5 73 0 0,-3 5 1296 0 0,-23 5-925 0 0,-1 2-294 0 0,10 3-133 0 0,-2 3-16 0 0,-5 4 0 0 0,-4-7 0 0 0,-1-1 0 0 0,1 1 0 0 0,-1-1 0 0 0,0 1 0 0 0,0-1 0 0 0,-1 1 0 0 0,1-1 0 0 0,-1 1 0 0 0,-1 3 0 0 0,-18 42 0 0 0,16-40 0 0 0,-9 11 0 0 0,6-9 0 0 0,-2-4 0 0 0,1-2-64 0 0,7-4-273 0 0,1-1-138 0 0,-3-3-301 0 0,3 3 762 0 0,-1-1 0 0 0,1 1 0 0 0,0 0 0 0 0,-1 0 0 0 0,1 0 0 0 0,0 0 0 0 0,-1-1 0 0 0,1 1-1 0 0,0 0 1 0 0,0 0 0 0 0,-1-1 0 0 0,1 1 0 0 0,0 0 0 0 0,0 0 0 0 0,-1-1 0 0 0,1 1 0 0 0,0 0 0 0 0,0-1-1 0 0,0 1 1 0 0,0 0 0 0 0,-1-1 0 0 0,1 1 0 0 0,0-2-37 0 0,-1 0 0 0 0,1 0 0 0 0,-1 1 0 0 0,1-1 0 0 0,-1 0 0 0 0,1 0 0 0 0,0 0 0 0 0,0 1 0 0 0,0-1 0 0 0,0 0 0 0 0,0 0 0 0 0,1 0 0 0 0,-1 1 0 0 0,0-1 0 0 0,1 0 0 0 0,0 0 0 0 0,1-3 0 0 0,0-1-631 0 0,12-31-4058 0 0,-6 20-2528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11975 0 0,'0'0'547'0'0,"0"0"-11"0"0,-2 8-249 0 0,1-6-148 0 0,0 1 0 0 0,0-1 0 0 0,-1 0 1 0 0,1 0-1 0 0,-1 0 0 0 0,1 0 0 0 0,-3 1 1 0 0,-9 14 1656 0 0,12-17-1628 0 0,-1 2-54 0 0,0 13 708 0 0,2-12-1105 0 0,0 8 361 0 0,4 0-5467 0 0,4 6 3343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98 15663 0 0,'0'0'719'0'0,"0"-2"-20"0"0,1-2-473 0 0,0 2-148 0 0,0-1-1 0 0,-1 1 1 0 0,0 0-1 0 0,0-1 1 0 0,1 1-1 0 0,-1 0 1 0 0,-1 0 0 0 0,1-1-1 0 0,0 1 1 0 0,0 0-1 0 0,-2-4 1 0 0,-2-28 2862 0 0,4 32-2275 0 0,-2 1-121 0 0,0-2-332 0 0,-1 1 0 0 0,0-1 1 0 0,0 1-1 0 0,0 0 0 0 0,0 0 0 0 0,-1 1 0 0 0,1-1 0 0 0,0 0 0 0 0,-5 0 0 0 0,6 1-108 0 0,0 1 1 0 0,0-1-1 0 0,0 1 0 0 0,0 0 0 0 0,-1-1 0 0 0,1 1 0 0 0,0 0 0 0 0,0 0 1 0 0,0 1-1 0 0,0-1 0 0 0,0 0 0 0 0,0 1 0 0 0,0-1 0 0 0,0 1 0 0 0,0 0 1 0 0,0 0-1 0 0,0-1 0 0 0,-3 3 0 0 0,-20 14 642 0 0,5-4-752 0 0,1 0 0 0 0,0 1 1 0 0,1 1-1 0 0,1 1 1 0 0,-17 18-1 0 0,27-23-52 0 0,0 0 1 0 0,-6 14-1 0 0,7-13 18 0 0,1-1 18 0 0,4-7-20 0 0,1 4 18 0 0,1-7 20 0 0,-1 0 0 0 0,0 0-1 0 0,0-1 1 0 0,1 1 0 0 0,-1 0 0 0 0,0-1 0 0 0,1 1 0 0 0,-1 0 0 0 0,1-1 0 0 0,-1 1 0 0 0,1-1-1 0 0,-1 1 1 0 0,1-1 0 0 0,-1 1 0 0 0,1-1 0 0 0,0 1 0 0 0,-1-1 0 0 0,1 1 0 0 0,0-1 0 0 0,-1 0 0 0 0,1 1-1 0 0,0-1 1 0 0,0 0 0 0 0,-1 0 0 0 0,1 1 0 0 0,0-1 0 0 0,0 0 0 0 0,-1 0 0 0 0,1 0 0 0 0,1 0-1 0 0,22 1-58 0 0,-9-3 52 0 0,-1 0-1 0 0,1-1 1 0 0,-1-1-1 0 0,0 0 1 0 0,0-1-1 0 0,-1-1 1 0 0,19-9-1 0 0,-19 5 25 0 0,-11 8-5 0 0,1 0 1 0 0,-1 1-1 0 0,0-1 0 0 0,1 1 0 0 0,-1-1 0 0 0,0 1 0 0 0,1 0 1 0 0,4-2-1 0 0,1 1 85 0 0,-6 2 43 0 0,-2 0-4 0 0,-1 14 129 0 0,-2-4-159 0 0,0 0-1 0 0,0 0 0 0 0,0 0 1 0 0,-1-1-1 0 0,-10 18 0 0 0,-33 43-267 0 0,34-52 87 0 0,-3 5 68 0 0,0 1 10 0 0,-1-1 0 0 0,-1-1-1 0 0,-40 39 1 0 0,49-53 1 0 0,2-4-44 0 0,5-3-181 0 0,3-3 146 0 0,0 0 1 0 0,-1 0 0 0 0,1 0-1 0 0,0 1 1 0 0,0-1 0 0 0,0 0 0 0 0,0 1-1 0 0,3-4 1 0 0,1-2-236 0 0,14-25-2663 0 0,-4 11-3800 0 0,-1 3-405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258 182 6447 0 0,'1'-2'499'0'0,"12"-24"1701"0"0,-12 25-1765 0 0,-1 0 1 0 0,1 0-1 0 0,0 0 0 0 0,-1 0 1 0 0,1 0-1 0 0,-1 0 0 0 0,0 0 1 0 0,1 0-1 0 0,-1-1 0 0 0,0 1 1 0 0,0 0-1 0 0,0 0 0 0 0,0 0 1 0 0,0-1-1 0 0,0 1 0 0 0,0 0 1 0 0,0 0-1 0 0,0-1 0 0 0,-1 0 1 0 0,1 0-202 0 0,-1 1 1 0 0,1-1-1 0 0,0 1 1 0 0,-1 0 0 0 0,0-1-1 0 0,1 1 1 0 0,-1 0-1 0 0,0 0 1 0 0,0-1 0 0 0,1 1-1 0 0,-1 0 1 0 0,0 0-1 0 0,0 0 1 0 0,0 0-1 0 0,-1 0 1 0 0,1 0 0 0 0,0 1-1 0 0,-2-2 1 0 0,0 0 16 0 0,0 1 1 0 0,0-1-1 0 0,1 1 1 0 0,-1 0-1 0 0,0 0 1 0 0,0 1-1 0 0,-4-1 1 0 0,1 0-89 0 0,0 1 0 0 0,0 0 0 0 0,0 0-1 0 0,0 0 1 0 0,0 1 0 0 0,0 0 0 0 0,1 0 0 0 0,-1 1 0 0 0,0 0 0 0 0,0 0 0 0 0,1 0 0 0 0,-1 0 0 0 0,-6 5-1 0 0,3-1-107 0 0,1 0-1 0 0,0 0 0 0 0,0 1 0 0 0,1 0 1 0 0,0 0-1 0 0,0 0 0 0 0,-7 11 0 0 0,7-8-46 0 0,-4 4 5 0 0,0 1 1 0 0,2 0-1 0 0,0 0 1 0 0,-8 18-1 0 0,14-28-13 0 0,2-3 0 0 0,0-1 0 0 0,0 1 0 0 0,0 0 0 0 0,1 0 0 0 0,-1-1 0 0 0,0 1 0 0 0,1 0 0 0 0,-1 0 0 0 0,1 0 0 0 0,-1 3 0 0 0,1 9 0 0 0,4-3 0 0 0,-3-10-5 0 0,1 1-1 0 0,-1 0 0 0 0,1-1 1 0 0,0 0-1 0 0,-1 1 1 0 0,1-1-1 0 0,0 0 1 0 0,0 0-1 0 0,0 0 0 0 0,0 0 1 0 0,0-1-1 0 0,0 1 1 0 0,0 0-1 0 0,1-1 1 0 0,-1 1-1 0 0,0-1 0 0 0,0 0 1 0 0,0 0-1 0 0,0 0 1 0 0,5 0-1 0 0,2-1-28 0 0,1 0 1 0 0,-1-1-1 0 0,14-3 0 0 0,-5-1 21 0 0,0-2 1 0 0,0 0-1 0 0,20-13 0 0 0,-11 7 57 0 0,15-14 96 0 0,-41 27-65 0 0,-1 1 12 0 0,0 0-18 0 0,0 4-53 0 0,-1-1-1 0 0,0 0 1 0 0,0 0-1 0 0,0 1 1 0 0,-1-1 0 0 0,1 0-1 0 0,-3 4 1 0 0,-1 3-5 0 0,2-6-10 0 0,-5 18 58 0 0,1 3-156 0 0,7-25 84 0 0,0 1 0 0 0,0-1 0 0 0,0 1-1 0 0,0-1 1 0 0,0 1 0 0 0,0-1 0 0 0,0 1 0 0 0,0-1 0 0 0,0 1 0 0 0,0-1 0 0 0,0 1 0 0 0,1-1 0 0 0,-1 1 0 0 0,0-1-1 0 0,0 0 1 0 0,0 1 0 0 0,1-1 0 0 0,-1 1 0 0 0,0-1 0 0 0,1 1 0 0 0,-1-1 0 0 0,0 0 0 0 0,1 1 0 0 0,-1-1 0 0 0,1 0 0 0 0,-1 1-1 0 0,0-1 1 0 0,1 0 0 0 0,-1 0 0 0 0,1 0 0 0 0,-1 1 0 0 0,1-1 0 0 0,-1 0 0 0 0,1 0 0 0 0,-1 0 0 0 0,1 0 0 0 0,-1 0 0 0 0,1 0-1 0 0,0 0 1 0 0,20 2-227 0 0,-9-4 167 0 0,-1-1 1 0 0,1 0 0 0 0,-1-1-1 0 0,0 0 1 0 0,0-1-1 0 0,0-1 1 0 0,11-6 0 0 0,17-9 7 0 0,-21 13 119 0 0,-1-1 1 0 0,-1-1-1 0 0,1-1 1 0 0,-2 0 0 0 0,1-1-1 0 0,-2-1 1 0 0,0 0-1 0 0,0-1 1 0 0,-1 0-1 0 0,-1-1 1 0 0,0-1 0 0 0,17-30-1 0 0,-6 6 474 0 0,-22 38-352 0 0,-1 2-4 0 0,0 0-17 0 0,0 0-10 0 0,-11 9 140 0 0,-5 9-173 0 0,1 1 0 0 0,0 0-1 0 0,1 1 1 0 0,-19 39 0 0 0,27-48-103 0 0,-6 9-3 0 0,1-2-7 0 0,1 1 0 0 0,0 1-1 0 0,2-1 1 0 0,0 1 0 0 0,-9 40 0 0 0,16-58-58 0 0,1-2-6 0 0,0 0 1 0 0,14-5 0 0 0,-8 2 60 0 0,-1 0 0 0 0,0-1 0 0 0,0 1 0 0 0,0-1 0 0 0,0 0 0 0 0,-1-1 1 0 0,1 1-1 0 0,-1-1 0 0 0,0 0 0 0 0,-1 0 0 0 0,1 0 0 0 0,4-9 0 0 0,14-19 2 0 0,-17 26 21 0 0,0 0 0 0 0,8-15 0 0 0,-5 9-12 0 0,-8 13-6 0 0,0 0-1 0 0,0 0 1 0 0,0 0 0 0 0,0 0 0 0 0,0 0 0 0 0,0 0-1 0 0,0 1 1 0 0,0-1 0 0 0,0 0 0 0 0,0 0 0 0 0,0 0 0 0 0,0 0-1 0 0,0 0 1 0 0,0 0 0 0 0,0 0 0 0 0,0 0 0 0 0,0 0 0 0 0,0 0-1 0 0,0 0 1 0 0,0 0 0 0 0,1 0 0 0 0,-1 0 0 0 0,0 0-1 0 0,0 0 1 0 0,0 0 0 0 0,0 0 0 0 0,0 0 0 0 0,0 0 0 0 0,0 0-1 0 0,0 0 1 0 0,0 0 0 0 0,0 0 0 0 0,0 0 0 0 0,0 0-1 0 0,0 0 1 0 0,0 0 0 0 0,0 0 0 0 0,0 0 0 0 0,0 0 0 0 0,0 0-1 0 0,0 0 1 0 0,0 0 0 0 0,0 0 0 0 0,0 0 0 0 0,0 0-1 0 0,0-1 1 0 0,1 1 0 0 0,-1 0 0 0 0,0 0 0 0 0,0 0 0 0 0,0 0-1 0 0,0 2 1 0 0,1-1-1 0 0,0 0 1 0 0,-1 1-1 0 0,1-1 0 0 0,-1 0 1 0 0,1 1-1 0 0,-1-1 1 0 0,0 1-1 0 0,1-1 0 0 0,-1 1 1 0 0,0-1-1 0 0,0 1 0 0 0,0-1 1 0 0,0 1-1 0 0,0-1 1 0 0,-1 3-1 0 0,1-3 4 0 0,-1 0 0 0 0,1 0 0 0 0,0 0-1 0 0,0 0 1 0 0,0 0 0 0 0,0-1 0 0 0,0 1 0 0 0,0 0-1 0 0,0 0 1 0 0,0 0 0 0 0,0 0 0 0 0,0 0 0 0 0,1 0 0 0 0,-1 1-1 0 0,1 1-15 0 0,0-1-1 0 0,0 0 0 0 0,0 1 1 0 0,0-1-1 0 0,0 0 0 0 0,0 0 1 0 0,0 0-1 0 0,1 0 0 0 0,-1 0 1 0 0,4 4-1 0 0,-3-5-3 0 0,-1-1 1 0 0,1 1-1 0 0,-1 0 1 0 0,1 0-1 0 0,-1-1 1 0 0,1 1-1 0 0,-1-1 1 0 0,1 1-1 0 0,0-1 1 0 0,-1 0-1 0 0,1 0 0 0 0,0 0 1 0 0,-1 0-1 0 0,1 0 1 0 0,0 0-1 0 0,-1 0 1 0 0,1 0-1 0 0,2-1 1 0 0,11-4-24 0 0,0 0 0 0 0,0 0 0 0 0,0-2 0 0 0,-1 0 0 0 0,25-16 0 0 0,-10 6 14 0 0,-14 7 67 0 0,0 0 1 0 0,-1-1-1 0 0,0 0 0 0 0,-1-1 0 0 0,17-20 0 0 0,-4 0 121 0 0,28-44 0 0 0,-20 15 451 0 0,-33 58-447 0 0,-1 3 1 0 0,0 0 0 0 0,0 0 0 0 0,0 0 0 0 0,0 0 0 0 0,-1 2-11 0 0,-5 5-97 0 0,0 0-1 0 0,0 0 0 0 0,1 1 0 0 0,-1 0 0 0 0,-5 12 0 0 0,-16 47-25 0 0,2-5-36 0 0,15-41 2 0 0,1 0 0 0 0,2 0 0 0 0,0 1 0 0 0,1 0 0 0 0,-3 26 0 0 0,9-36 0 0 0,4-4-12 0 0,-2-7-36 0 0,2-2 44 0 0,-4 1 2 0 0,1 0 0 0 0,-1 0 0 0 0,0 0 0 0 0,1 0 0 0 0,-1-1 0 0 0,1 1 0 0 0,-1 0 0 0 0,1 0 0 0 0,-1 0 0 0 0,1 0 0 0 0,-1-1 0 0 0,1 1 0 0 0,-1 0 0 0 0,0-1 0 0 0,1 1 0 0 0,-1 0 0 0 0,1 0 0 0 0,-1-1 0 0 0,0 1 0 0 0,0-1 0 0 0,1 1 0 0 0,-1 0 0 0 0,0-1 0 0 0,1 1 0 0 0,-1-1 0 0 0,7-14-18 0 0,0 6 20 0 0,-7 8 0 0 0,0 1 1 0 0,0 0-1 0 0,0-1 0 0 0,0 1 1 0 0,1 0-1 0 0,-1-1 0 0 0,0 1 0 0 0,0 0 1 0 0,1 0-1 0 0,-1-1 0 0 0,0 1 1 0 0,1 0-1 0 0,-1 0 0 0 0,0 0 1 0 0,1-1-1 0 0,-1 1 0 0 0,0 0 1 0 0,1 0-1 0 0,-1 0 0 0 0,0 0 0 0 0,1 0 1 0 0,-1 0-1 0 0,0 0 0 0 0,1 0 1 0 0,-1 0-1 0 0,1 0 0 0 0,-1 0 1 0 0,0 0-1 0 0,1 0 0 0 0,-1 0 0 0 0,1 0 1 0 0,11 5-65 0 0,-8-3-62 0 0,-1-1-115 0 0,0-1-1 0 0,0 1 1 0 0,1-1-1 0 0,-1 0 1 0 0,0 0-1 0 0,0-1 1 0 0,0 1-1 0 0,6-2 1 0 0,13-5-7608 0 0,-5 0-869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82 16127 0 0,'0'2'1242'0'0,"1"8"-582"0"0,-1-8 572 0 0,0-2 338 0 0,0 0 71 0 0,0 0-54 0 0,0 0-283 0 0,0 0-120 0 0,0 0-28 0 0,0 0-84 0 0,0 0-336 0 0,0 0-147 0 0,5-11 466 0 0,-3 7-1016 0 0,-1 0-1 0 0,0 0 0 0 0,1 0 1 0 0,-1 0-1 0 0,-1-1 1 0 0,1 1-1 0 0,-1 0 1 0 0,1 0-1 0 0,-2-6 1 0 0,1 8-355 0 0,0-1 1 0 0,-1 1 0 0 0,1-1-1 0 0,-1 0 1 0 0,0 1-1 0 0,0-1 1 0 0,0 1 0 0 0,0 0-1 0 0,-3-5 1 0 0,-4-2-1904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4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18719 0 0,'0'0'859'0'0,"-1"1"-26"0"0,-6 7-300 0 0,-1 0-1 0 0,1 1 1 0 0,1 0 0 0 0,0 1-1 0 0,0-1 1 0 0,1 1-1 0 0,0 0 1 0 0,-6 17-1 0 0,2 5 970 0 0,-8 51-1 0 0,-6 22-289 0 0,14-81-925 0 0,9-24-284 0 0,0 0 1 0 0,0 0-1 0 0,0 0 0 0 0,0 0 1 0 0,-1-1-1 0 0,1 1 1 0 0,0 0-1 0 0,0 0 0 0 0,0 0 1 0 0,0 0-1 0 0,0 0 1 0 0,0-1-1 0 0,0 1 1 0 0,0 0-1 0 0,-1 0 0 0 0,1 0 1 0 0,0 0-1 0 0,0 0 1 0 0,0 0-1 0 0,0 0 0 0 0,0-1 1 0 0,-1 1-1 0 0,1 0 1 0 0,0 0-1 0 0,0 0 1 0 0,0 0-1 0 0,0 0 0 0 0,-1 0 1 0 0,1 0-1 0 0,0 0 1 0 0,0 0-1 0 0,0 0 0 0 0,0 0 1 0 0,-1 0-1 0 0,1 0 1 0 0,0 0-1 0 0,0 0 1 0 0,0 0-1 0 0,0 0 0 0 0,-1 0 1 0 0,1 0-1 0 0,0 0 1 0 0,0 1-1 0 0,0-1 0 0 0,0 0 1 0 0,-1 0-1 0 0,1 0 1 0 0,0 0-1 0 0,0 0 1 0 0,0 0-1 0 0,0 0 0 0 0,0 1 1 0 0,0-1-1 0 0,0 0 1 0 0,-1 0-1 0 0,1 0 0 0 0,0 0 1 0 0,0 0-1 0 0,0 1 1 0 0,0-1-1 0 0,0 0 1 0 0,0 0-1 0 0,0 0 0 0 0,0 0 1 0 0,0 1-1 0 0,0-1 1 0 0,0 0-1 0 0,0 0 0 0 0,0 0 1 0 0,-4-9 50 0 0,4 5-54 0 0,-1 1 1 0 0,1-1-1 0 0,0 1 0 0 0,1-1 1 0 0,-1 1-1 0 0,0-1 0 0 0,1 1 1 0 0,0-1-1 0 0,0 1 0 0 0,0-1 1 0 0,0 1-1 0 0,1 0 0 0 0,-1 0 1 0 0,1 0-1 0 0,0 0 0 0 0,3-5 1 0 0,-1 4-8 0 0,-1-1 0 0 0,1 1 0 0 0,1 1 0 0 0,-1-1 0 0 0,0 0 0 0 0,1 1 0 0 0,0 0 0 0 0,0 0 0 0 0,9-3 0 0 0,-10 4 7 0 0,-3 1 0 0 0,0 1 0 0 0,0-1 0 0 0,0 1 0 0 0,0-1 0 0 0,0 1 0 0 0,1-1 0 0 0,-1 1 0 0 0,0-1 0 0 0,1 1 0 0 0,-1 0 0 0 0,0 0 0 0 0,0 0 0 0 0,1 0 0 0 0,-1 0 0 0 0,0 0 0 0 0,2 0 0 0 0,10 2 0 0 0,-4-1 0 0 0,-7 0 4 0 0,0-1 0 0 0,0 1 0 0 0,0 0 0 0 0,0-1-1 0 0,0 1 1 0 0,0 0 0 0 0,0 0 0 0 0,0 0 0 0 0,0 1 0 0 0,0-1 0 0 0,-1 0 0 0 0,1 1 0 0 0,0-1-1 0 0,-1 1 1 0 0,1-1 0 0 0,-1 1 0 0 0,0 0 0 0 0,0 0 0 0 0,1-1 0 0 0,0 4 0 0 0,0 0 10 0 0,1-1 27 0 0,-1 1 0 0 0,1 0 0 0 0,-1 0 0 0 0,-1-1 0 0 0,1 2 0 0 0,-1-1 0 0 0,0 0 0 0 0,0 0 0 0 0,0 0 0 0 0,-1 0 0 0 0,0 1 0 0 0,0-1 0 0 0,0 0 0 0 0,0 1 0 0 0,-1-1 0 0 0,-1 6 0 0 0,-2 2 115 0 0,-1 0 1 0 0,0-1 0 0 0,-1 1-1 0 0,-14 22 1 0 0,16-25 136 0 0,-1-6-282 0 0,-2-5-150 0 0,-4-11-1551 0 0,6 4 671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35 10135 0 0,'0'0'231'0'0,"0"0"29"0"0,0 0 19 0 0,-1-1-41 0 0,0-1-202 0 0,-1-1-36 0 0,-11-3 158 0 0,-4-1 1411 0 0,13 6-414 0 0,0 0-1 0 0,1-1 0 0 0,-1 0 0 0 0,0 0 0 0 0,-5-3 0 0 0,9 4-1026 0 0,0 1 0 0 0,-1 0 0 0 0,1 0-1 0 0,0 0 1 0 0,0 0 0 0 0,0-1 0 0 0,0 1-1 0 0,0 0 1 0 0,-1 0 0 0 0,1 0 0 0 0,0 0 0 0 0,0 0-1 0 0,0 0 1 0 0,-1 0 0 0 0,1 0 0 0 0,0-1-1 0 0,0 1 1 0 0,0 0 0 0 0,-1 0 0 0 0,1 0-1 0 0,0 0 1 0 0,0 0 0 0 0,0 0 0 0 0,-1 0 0 0 0,1 0-1 0 0,0 0 1 0 0,0 0 0 0 0,0 0 0 0 0,-1 1-1 0 0,1-1 1 0 0,0 0 0 0 0,0 0 0 0 0,0 0 0 0 0,-1 0-1 0 0,1 0 1 0 0,0 0 0 0 0,0 0 0 0 0,0 0-1 0 0,-1 1 1 0 0,-1 9 1051 0 0,5 20-2154 0 0,-3-26 1468 0 0,7 36-98 0 0,2 0 0 0 0,1 0 1 0 0,2-1-1 0 0,27 60 0 0 0,-28-77-395 0 0,-7-16 0 0 0,-1 1 0 0 0,0 0 0 0 0,0-1 0 0 0,-1 1 0 0 0,0 1 0 0 0,3 13 0 0 0,-1-7 0 0 0,7-2 0 0 0,-11-11 0 0 0,8 6 0 0 0,-1 1 0 0 0,11 6 0 0 0,-17-14-6 0 0,0 1 0 0 0,0 0 0 0 0,0-1 0 0 0,0 1 1 0 0,0 0-1 0 0,0 0 0 0 0,-1 0 0 0 0,1-1 0 0 0,0 1 0 0 0,0 0 0 0 0,0 2 0 0 0,-2 2-231 0 0,1-5 144 0 0,0 2-382 0 0,0-2-33 0 0,0 0 65 0 0,-1 0 294 0 0,-1 1 73 0 0,1-1 0 0 0,0 0 0 0 0,0 0 0 0 0,-1 1 0 0 0,1-1 0 0 0,0 0 0 0 0,0 0 0 0 0,-1 0 0 0 0,1 0 0 0 0,0 0 0 0 0,0-1 0 0 0,-1 1 0 0 0,1 0 0 0 0,0-1 0 0 0,0 1 0 0 0,0 0 0 0 0,0-1 0 0 0,-1 0 0 0 0,1 1 0 0 0,0-1 0 0 0,0 0 0 0 0,0 1 0 0 0,-2-3 0 0 0,3 3-136 0 0,-2-1-653 0 0,1-1-126 0 0,-1-1 525 0 0,0 0 0 0 0,0 0 0 0 0,1 0 0 0 0,-1 0 0 0 0,1 0 0 0 0,0 0 0 0 0,-1 0 0 0 0,2-1 0 0 0,-1 1 0 0 0,0 0 0 0 0,0-1 0 0 0,1 1 0 0 0,0-5 0 0 0,5-10-1070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42 10135 0 0,'0'0'464'0'0,"0"0"-9"0"0,1-2-87 0 0,3-36 7016 0 0,-4 37-6801 0 0,0 1 287 0 0,0 0 122 0 0,0 0 28 0 0,0 0-133 0 0,0 0-509 0 0,-3 0-313 0 0,0 1-1 0 0,-1-1 0 0 0,1 1 0 0 0,0 0 1 0 0,0 0-1 0 0,-1 0 0 0 0,1 1 0 0 0,0-1 1 0 0,0 1-1 0 0,1-1 0 0 0,-1 1 0 0 0,0 0 0 0 0,-5 5 1 0 0,-3 3 454 0 0,-17 21 0 0 0,18-19-426 0 0,-9 10-93 0 0,-60 74 0 0 0,2-2 0 0 0,29-39 0 0 0,1 0 0 0 0,40-47-201 0 0,5-7-850 0 0,5-3-385 0 0,68-58-7628 0 0,-54 46 7016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10135 0 0,'0'0'464'0'0,"0"0"-9"0"0,2 1-295 0 0,2-1 1 0 0,-1 1 0 0 0,0-1 0 0 0,1 0 0 0 0,-1 0 1 0 0,1 0-1 0 0,4-1 0 0 0,-1 0 564 0 0,-5 1 289 0 0,0 0-61 0 0,54 5 5191 0 0,-54-5-5479 0 0,-2 0-121 0 0,12 5 484 0 0,-9-4-920 0 0,-1 1-1 0 0,0-1 1 0 0,0 0 0 0 0,0 1-1 0 0,0-1 1 0 0,0 1-1 0 0,0 0 1 0 0,0-1 0 0 0,-1 1-1 0 0,1 0 1 0 0,-1 0-1 0 0,1 0 1 0 0,-1 1 0 0 0,0-1-1 0 0,0 0 1 0 0,0 0-1 0 0,0 1 1 0 0,0-1 0 0 0,1 4-1 0 0,2 15-107 0 0,-5-14 0 0 0,-1-3 0 0 0,1 5 157 0 0,0-1 0 0 0,-1 0 0 0 0,0 0 0 0 0,0 0 0 0 0,-1 0-1 0 0,0 0 1 0 0,-1-1 0 0 0,1 1 0 0 0,-1-1 0 0 0,-1 0 0 0 0,-9 12 0 0 0,-1-1-118 0 0,0-2 1 0 0,-1 0 0 0 0,-23 18-1 0 0,27-25-37 0 0,-1 0-1 0 0,0 0 0 0 0,0-2 0 0 0,-1 0 0 0 0,-24 10 0 0 0,87-28-1 0 0,-34 6 0 0 0,0 1 0 0 0,27-3 0 0 0,-35 6 0 0 0,1 1 0 0 0,-1 0 0 0 0,1 0 0 0 0,-1 1 0 0 0,1 0 0 0 0,-1 0 0 0 0,12 4 0 0 0,-2 1 0 0 0,-14-3 0 0 0,25 12 0 0 0,-15-8 0 0 0,-5-2-64 0 0,-6-3-273 0 0,-2-2-138 0 0,0 0-1125 0 0,0 0-4590 0 0,0 0-1968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10135 0 0,'0'0'231'0'0,"0"0"29"0"0,1-1 19 0 0,1-9 293 0 0,0 1 0 0 0,1-1 1 0 0,6-11-1 0 0,-6 14 417 0 0,0 1 1 0 0,-1-1-1 0 0,3-13 0 0 0,-3 12-492 0 0,1 0 0 0 0,0 0 0 0 0,0 1 0 0 0,0-1 0 0 0,1 1 0 0 0,5-8 0 0 0,11-22 327 0 0,-15 27-747 0 0,0 0 1 0 0,11-15-1 0 0,-11 18 298 0 0,0 1 0 0 0,-1-1 0 0 0,0 0 0 0 0,0 0-1 0 0,3-11 1 0 0,-7 16 137 0 0,0 2 0 0 0,0 0-69 0 0,1-2-294 0 0,0-2-133 0 0,-7 9-16 0 0,-7 12 0 0 0,0 0 0 0 0,2 1 0 0 0,0 0 0 0 0,0 0 0 0 0,-13 38 0 0 0,22-50 0 0 0,0 0 0 0 0,1-1 0 0 0,0 1 0 0 0,0 0 0 0 0,1 0 0 0 0,-1 6 0 0 0,1-5 0 0 0,0 0 0 0 0,-1 0 0 0 0,-2 11 0 0 0,1-13 0 0 0,2-1 0 0 0,1 27 0 0 0,-2-30 0 0 0,1 4 0 0 0,11 6 0 0 0,2-2 0 0 0,-8-9 0 0 0,-3-1 0 0 0,1 2 0 0 0,0-1 0 0 0,1 1 0 0 0,-1-1 0 0 0,0 0 0 0 0,0 0 0 0 0,0-1 0 0 0,1 1 0 0 0,-1-1 0 0 0,0 1 0 0 0,0-1 0 0 0,0 0 0 0 0,0 0 0 0 0,0-1 0 0 0,0 1 0 0 0,0 0 0 0 0,-1-1 0 0 0,1 0 0 0 0,0 0 0 0 0,3-3 0 0 0,4-2 0 0 0,2-2 167 0 0,1-1 1 0 0,-2 0-1 0 0,1 0 0 0 0,-2-2 1 0 0,16-19-1 0 0,-3 0 347 0 0,18-37 0 0 0,-13 23-498 0 0,-30 61-16 0 0,1 0 0 0 0,0 0 0 0 0,2 17 0 0 0,0-29 0 0 0,-1 0 0 0 0,1-1 0 0 0,-1 1 0 0 0,1-1 0 0 0,0 1 0 0 0,1 0 0 0 0,-1-1 0 0 0,0 0 0 0 0,1 1 0 0 0,0-1 0 0 0,3 5 0 0 0,6 5 0 0 0,-5-12 0 0 0,-3 0 0 0 0,4 1 0 0 0,-1 1 0 0 0,1-1 0 0 0,0-1 0 0 0,0 0 0 0 0,1 0 0 0 0,-1 0 0 0 0,14-1 0 0 0,-17 0 0 0 0,-1 0 0 0 0,1 0 0 0 0,0 0 0 0 0,-1-1 0 0 0,1 1 0 0 0,-1-1 0 0 0,1 0 0 0 0,-1 0 0 0 0,1 0 0 0 0,3-2 0 0 0,2-1 0 0 0,2 0 0 0 0,0 0 0 0 0,0-1 0 0 0,0 0 0 0 0,-1-1 0 0 0,0 0 0 0 0,0 0 0 0 0,-1-1 0 0 0,1 0 0 0 0,-2-1 0 0 0,11-11 0 0 0,-5 4 0 0 0,-11 12 0 0 0,0 1 0 0 0,0-1 0 0 0,0 0 0 0 0,-1 0 0 0 0,0 0 0 0 0,1 0 0 0 0,-1-1 0 0 0,0 1 0 0 0,-1-1 0 0 0,4-6 0 0 0,-5 0 0 0 0,-4 2 0 0 0,3 7 0 0 0,1 0 0 0 0,-1 0 0 0 0,0 0 0 0 0,0 0 0 0 0,0 1 0 0 0,0-1 0 0 0,0 0 0 0 0,0 1 0 0 0,0-1 0 0 0,0 1 0 0 0,0-1 0 0 0,0 1 0 0 0,0-1 0 0 0,0 1 0 0 0,0 0 0 0 0,0 0 0 0 0,0-1 0 0 0,-1 1 0 0 0,1 0 0 0 0,-2 0 0 0 0,1 1 0 0 0,0-1 0 0 0,0 0 0 0 0,1 1 0 0 0,-1 0 0 0 0,0 0 0 0 0,0-1 0 0 0,1 1 0 0 0,-1 0 0 0 0,0 0 0 0 0,1 0 0 0 0,-3 2 0 0 0,-3 4 0 0 0,1 0 0 0 0,0 0 0 0 0,0 0 0 0 0,-5 9 0 0 0,10-14 0 0 0,-9 11 0 0 0,2 1 0 0 0,0 1 0 0 0,0-1 0 0 0,1 1 0 0 0,1 0 0 0 0,1 1 0 0 0,-7 29 0 0 0,10-30 0 0 0,3-1 0 0 0,3 0 0 0 0,5-3 0 0 0,-6-9 0 0 0,0-1 0 0 0,0 1 0 0 0,0-1 0 0 0,1 0 0 0 0,-1 1 0 0 0,0-2 0 0 0,1 1 0 0 0,-1 0 0 0 0,1-1 0 0 0,-1 1 0 0 0,1-1 0 0 0,-1 0 0 0 0,1 0 0 0 0,-1-1 0 0 0,1 1 0 0 0,-1-1 0 0 0,1 1 0 0 0,-1-1 0 0 0,7-3 0 0 0,-1 1 0 0 0,1-1 0 0 0,-1 0 0 0 0,0-1 0 0 0,0 0 0 0 0,14-10 0 0 0,37-38 0 0 0,-34 32 0 0 0,0-1 0 0 0,-2-1 0 0 0,-1-1 0 0 0,-1-1 0 0 0,31-46 0 0 0,-43 57 0 0 0,-10 14 0 0 0,0 0 0 0 0,1-1 0 0 0,-1 1 0 0 0,0 0 0 0 0,0-1 0 0 0,1 1 0 0 0,-1 0 0 0 0,0 0 0 0 0,0-1 0 0 0,1 1 0 0 0,-1 0 0 0 0,0-1 0 0 0,0 1 0 0 0,0-1 0 0 0,0 1 0 0 0,0 0 0 0 0,0-1 0 0 0,0 1 0 0 0,1 0 0 0 0,-1-1 0 0 0,0 1 0 0 0,0-1 0 0 0,0 1 0 0 0,0 0 0 0 0,-1-1 0 0 0,1 1 0 0 0,0 0 0 0 0,0-1 0 0 0,0 0 0 0 0,-13 12 0 0 0,11-9 0 0 0,-4 6 0 0 0,-2 18 0 0 0,6-13 0 0 0,5 0 0 0 0,5-3 0 0 0,-6-7 0 0 0,2 0 0 0 0,14 3 0 0 0,1-3 0 0 0,-14-4 0 0 0,-1-1 0 0 0,9 0 0 0 0,-13 2 0 0 0,1 0 0 0 0,-1 0 0 0 0,0 0 0 0 0,0 0 0 0 0,1-1 0 0 0,-1 1 0 0 0,0 0 0 0 0,0 0 0 0 0,1 0 0 0 0,-1 0 0 0 0,0 0 0 0 0,1 0 0 0 0,-1 0 0 0 0,0 0 0 0 0,0 0 0 0 0,1 0 0 0 0,-1 0 0 0 0,0 0 0 0 0,1 0 0 0 0,-1 0 0 0 0,0 0 0 0 0,1 0 0 0 0,-1 0 0 0 0,0 1 0 0 0,0-1 0 0 0,1 0 0 0 0,-1 0 0 0 0,0 0 0 0 0,0 0 0 0 0,1 1 0 0 0,-1-1 0 0 0,0 0 0 0 0,0 0 0 0 0,0 0 0 0 0,1 1 0 0 0,-1-1 0 0 0,0 0 0 0 0,0 0 0 0 0,0 1 0 0 0,0-1 0 0 0,0 0 0 0 0,0 1 0 0 0,1-1 0 0 0,-1 0 0 0 0,0 0 0 0 0,0 1 0 0 0,0-1 0 0 0,0 0 0 0 0,0 1 0 0 0,0-1 0 0 0,0 0 0 0 0,0 0 0 0 0,0 1 0 0 0,-6 12 0 0 0,6-12 0 0 0,-48 88 0 0 0,45-85 0 0 0,-5 17 0 0 0,5-8 0 0 0,4 0 0 0 0,0-11 0 0 0,0 0 0 0 0,0-1 0 0 0,0 1 0 0 0,0-1 0 0 0,0 1 0 0 0,0-1 0 0 0,1 1 0 0 0,-1-1 0 0 0,0 1 0 0 0,1-1 0 0 0,1 1 0 0 0,12 7 0 0 0,-9-9 0 0 0,-3-1 0 0 0,5 2 0 0 0,-1-1 0 0 0,1-1 0 0 0,-1 1 0 0 0,1-1 0 0 0,-1 0 0 0 0,1-1 0 0 0,13-5 0 0 0,-10 3 0 0 0,-1-1 0 0 0,0-1 0 0 0,0 0 0 0 0,14-11 0 0 0,-16 11 0 0 0,0 0 0 0 0,0-1 0 0 0,-1 0 0 0 0,0 0 0 0 0,0-1 0 0 0,0 0 0 0 0,9-16 0 0 0,-12 17 0 0 0,30-59 0 0 0,-33 65 0 0 0,0 0 0 0 0,-1 1 0 0 0,0-1 0 0 0,1 1 0 0 0,-1-1 0 0 0,0 1 0 0 0,1-1 0 0 0,-1 1 0 0 0,0-1 0 0 0,0 1 0 0 0,0-1 0 0 0,1 0 0 0 0,-1 1 0 0 0,0-1 0 0 0,0 1 0 0 0,0-1 0 0 0,0 1 0 0 0,0-1 0 0 0,0 0 0 0 0,0 1 0 0 0,0-1 0 0 0,0 1 0 0 0,-1-1 0 0 0,1 1 0 0 0,0-1 0 0 0,0 1 0 0 0,0-1 0 0 0,-1 0 0 0 0,-1-5 72 0 0,-10 13 787 0 0,7-2-840 0 0,0 1 1 0 0,0 0 0 0 0,0 0-1 0 0,1 0 1 0 0,0 0-1 0 0,0 1 1 0 0,0 0 0 0 0,-2 8-1 0 0,-4 5-463 0 0,1-3 681 0 0,0 1 1 0 0,1 0 0 0 0,-10 38-1 0 0,17-52-678 0 0,0-3 388 0 0,1 0 0 0 0,0-1 0 0 0,0 1 0 0 0,0 0 1 0 0,0 0-1 0 0,0 0 0 0 0,0-1 0 0 0,0 1 1 0 0,0 0-1 0 0,0 0 0 0 0,0-1 0 0 0,0 1 0 0 0,0 0 1 0 0,0 0-1 0 0,1-1 0 0 0,-1 1 0 0 0,1 1 0 0 0,7 12-133 0 0,-3-12 134 0 0,-3-2-35 0 0,2 1-241 0 0,-1 0 1 0 0,1 0-1 0 0,-1-1 1 0 0,1 0-1 0 0,-1 1 1 0 0,1-1-1 0 0,5-1 0 0 0,13-5-7003 0 0,-6-3-253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218 402 11343 0 0,'1'-2'522'0'0,"14"-27"189"0"0,-13 25-483 0 0,1 0-1 0 0,0-1 0 0 0,-1 1 1 0 0,0-1-1 0 0,0 0 1 0 0,-1 0-1 0 0,3-7 0 0 0,5-42 4753 0 0,-8 51-4653 0 0,-1 1-1 0 0,0-1 0 0 0,1 1 0 0 0,-1-1 1 0 0,0 1-1 0 0,-1-5 0 0 0,1-5 638 0 0,0 11-325 0 0,-1-1-415 0 0,-9-13 250 0 0,10 14 16 0 0,-3 1 19 0 0,-2-2-421 0 0,0 1-1 0 0,0 0 1 0 0,0 1-1 0 0,0-1 1 0 0,0 1-1 0 0,0 0 1 0 0,0 0 0 0 0,0 1-1 0 0,0-1 1 0 0,0 1-1 0 0,-9 3 1 0 0,6 0 12 0 0,0 0 0 0 0,0 0 1 0 0,1 1-1 0 0,-1 0 0 0 0,1 1 1 0 0,0-1-1 0 0,0 1 0 0 0,1 1 1 0 0,0-1-1 0 0,0 1 0 0 0,1 0 1 0 0,-1 1-1 0 0,1-1 0 0 0,1 1 1 0 0,-7 14-1 0 0,-7 14-550 0 0,8-16-220 0 0,-12 32 1 0 0,16-36 678 0 0,2-6 182 0 0,1 0 1 0 0,0 1-1 0 0,-1 10 0 0 0,3-10-160 0 0,1-9-107 0 0,2 0-3 0 0,-1-1 64 0 0,1 1-1 0 0,-1-1 1 0 0,1 0-1 0 0,-1 0 1 0 0,1 0-1 0 0,0 0 1 0 0,0 0-1 0 0,-1 0 1 0 0,1 0-1 0 0,0-1 1 0 0,0 1-1 0 0,0 0 1 0 0,0-1-1 0 0,0 0 1 0 0,0 1 0 0 0,0-1-1 0 0,2 0 1 0 0,2-1-13 0 0,-1 1 0 0 0,1-1 0 0 0,-1-1 0 0 0,0 1 0 0 0,8-4 0 0 0,0 0 12 0 0,-2 0 1 0 0,1-1-1 0 0,-1 0 0 0 0,14-11 1 0 0,40-36-38 0 0,-47 38 49 0 0,1-3 84 0 0,-1-1-1 0 0,30-39 1 0 0,2-4 81 0 0,-32 41 6 0 0,-2 0 0 0 0,0-1 0 0 0,-1 0 0 0 0,-2-1 0 0 0,0-1 0 0 0,-1 0 0 0 0,14-44 0 0 0,-22 52-167 0 0,-3 3 0 0 0,-1 12 0 0 0,-1 1 0 0 0,1 0 0 0 0,0-1 0 0 0,0 1 0 0 0,0-1 0 0 0,0 1 0 0 0,0 0 0 0 0,0-1 0 0 0,0 1 0 0 0,-1-1 0 0 0,1 1 0 0 0,0 0 0 0 0,0-1 0 0 0,0 1 0 0 0,-1 0 0 0 0,1-1 0 0 0,0 1 0 0 0,-1 0 0 0 0,1-1 0 0 0,-2 1 14 0 0,1-1 0 0 0,0 1-1 0 0,0 0 1 0 0,0 0 0 0 0,-1 0 0 0 0,1 0 0 0 0,0 0 0 0 0,0 1-1 0 0,0-1 1 0 0,0 0 0 0 0,-1 0 0 0 0,1 1 0 0 0,0-1-1 0 0,0 1 1 0 0,0-1 0 0 0,0 1 0 0 0,0-1 0 0 0,0 1-1 0 0,0 0 1 0 0,0 0 0 0 0,0-1 0 0 0,0 1 0 0 0,0 1-1 0 0,-21 22 571 0 0,12-7-580 0 0,1 0 1 0 0,0 0 0 0 0,-7 21-1 0 0,-8 16-664 0 0,13-34 683 0 0,-4 8 356 0 0,1 0 0 0 0,1 1 0 0 0,-9 31 0 0 0,17-43-693 0 0,0 0 1 0 0,2 1-1 0 0,0-1 0 0 0,1 1 1 0 0,0 0-1 0 0,3 31 0 0 0,-1-46 22 0 0,0-3-84 0 0,0 0 357 0 0,0 0 0 0 0,1 0 0 0 0,-1 0 0 0 0,0 0 0 0 0,0 0 0 0 0,0 0 0 0 0,0 0 0 0 0,1 0 0 0 0,-1 0 0 0 0,0 0 0 0 0,0 0 0 0 0,0 1 0 0 0,0-1-1 0 0,0 0 1 0 0,1 0 0 0 0,-1 0 0 0 0,0 0 0 0 0,0 0 0 0 0,0 0 0 0 0,0 1 0 0 0,0-1 0 0 0,0 0 0 0 0,0 0 0 0 0,0 0 0 0 0,0 0 0 0 0,1 1 0 0 0,-1-1 0 0 0,0 0 0 0 0,0 0 0 0 0,0 0 0 0 0,0 1 0 0 0,0-1-19 0 0,0 1 1 0 0,0-1-1 0 0,0 1 1 0 0,0-1 0 0 0,1 1-1 0 0,-1-1 1 0 0,0 0 0 0 0,0 1-1 0 0,1-1 1 0 0,-1 1-1 0 0,0-1 1 0 0,1 0 0 0 0,-1 1-1 0 0,1-1 1 0 0,-1 0-1 0 0,0 1 1 0 0,1-1 0 0 0,-1 0-1 0 0,1 1 1 0 0,3 0-269 0 0,-1 0 0 0 0,0 1 0 0 0,1-2 1 0 0,-1 1-1 0 0,0 0 0 0 0,1-1 0 0 0,-1 1 1 0 0,6-1-1 0 0,-6-1-798 0 0,1 1-1 0 0,0 0 1 0 0,-1-1 0 0 0,1 0 0 0 0,4-1 0 0 0,9-6-5742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13 5527 0 0,'0'0'423'0'0,"1"-1"64"0"0,-1 0-174 0 0,1 1 0 0 0,-1 0 1 0 0,0 0-1 0 0,0 0 0 0 0,0-1 0 0 0,1 1 1 0 0,-1 0-1 0 0,0 0 0 0 0,0-1 0 0 0,0 1 1 0 0,0 0-1 0 0,0 0 0 0 0,1-1 0 0 0,-1 1 1 0 0,0 0-1 0 0,0-1 0 0 0,0 1 0 0 0,0 0 1 0 0,0 0-1 0 0,0-1 0 0 0,0 1 0 0 0,0 0 1 0 0,0-1-1 0 0,0 1 0 0 0,0 0 0 0 0,0-1 1 0 0,0 1-1 0 0,0 0 0 0 0,-1 0 0 0 0,1-1 1 0 0,0 1-1 0 0,0 0 0 0 0,0 0 1 0 0,0-1-1 0 0,0 1 0 0 0,-1 0 0 0 0,-11-1 2754 0 0,8 2-2847 0 0,-1 0 1 0 0,1 0-1 0 0,-1 0 0 0 0,-7 4 0 0 0,-14 12 435 0 0,1 1 1 0 0,0 1-1 0 0,1 2 0 0 0,2 0 1 0 0,-31 36-1 0 0,43-44-655 0 0,2-1 0 0 0,7-11 0 0 0,1 0 0 0 0,0 0 0 0 0,0-1 0 0 0,-1 1 0 0 0,1 0 0 0 0,0 0 0 0 0,0-1 0 0 0,0 1 0 0 0,0 0 0 0 0,0 0 0 0 0,0 0 0 0 0,0 0 0 0 0,0 1 0 0 0,0-2 0 0 0,1 1 0 0 0,-1 0 0 0 0,0-1 0 0 0,1 1 0 0 0,-1-1 0 0 0,0 1 0 0 0,1 0 0 0 0,-1-1 0 0 0,1 1 0 0 0,-1-1 0 0 0,1 1 0 0 0,0-1 0 0 0,-1 1 0 0 0,1-1 0 0 0,0 1 0 0 0,4 1-7 0 0,-1-1 0 0 0,0 0 1 0 0,0 1-1 0 0,1-1 0 0 0,-1-1 0 0 0,1 1 0 0 0,-1-1 0 0 0,1 1 0 0 0,-1-1 1 0 0,1-1-1 0 0,-1 1 0 0 0,0 0 0 0 0,8-3 0 0 0,-1 1-12 0 0,0-2 0 0 0,0 1 0 0 0,0-1-1 0 0,12-7 1 0 0,-13 5 47 0 0,-1 0-1 0 0,0-1 0 0 0,0 0 1 0 0,-1-1-1 0 0,1 0 1 0 0,-2 0-1 0 0,1-1 1 0 0,-1 0-1 0 0,-1 0 0 0 0,1-1 1 0 0,-2 0-1 0 0,1 0 1 0 0,5-16-1 0 0,-10 24 86 0 0,-1 2 14 0 0,0 0 1 0 0,0 0 8 0 0,0 0 35 0 0,0 0 18 0 0,0 0 3 0 0,-10 12 95 0 0,2 0-549 0 0,0 1 0 0 0,0 0 0 0 0,1 1 0 0 0,0 0 0 0 0,2 0 0 0 0,-9 30 0 0 0,14-44 146 0 0,0 1 0 0 0,0 0-1 0 0,0-1 1 0 0,1 1 0 0 0,-1 0 0 0 0,0-1-1 0 0,0 1 1 0 0,1-1 0 0 0,-1 1-1 0 0,0 0 1 0 0,1-1 0 0 0,-1 1-1 0 0,1-1 1 0 0,-1 1 0 0 0,1-1-1 0 0,-1 1 1 0 0,1-1 0 0 0,-1 1-1 0 0,1-1 1 0 0,-1 0 0 0 0,1 1-1 0 0,-1-1 1 0 0,1 0 0 0 0,0 1-1 0 0,-1-1 1 0 0,1 0 0 0 0,1 1-1 0 0,19 4-3051 0 0,-7-7-1836 0 0,0-4-1228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63 919 0 0,'1'-3'67'0'0,"10"-18"-54"0"0,-6 9 4334 0 0,-5-1 6770 0 0,-7 5-3479 0 0,-3 3-9479 0 0,9 5 2013 0 0,-1 0 0 0 0,0-1 0 0 0,0 1 0 0 0,0 0 0 0 0,0 0 0 0 0,0 0 0 0 0,0 0-1 0 0,0 1 1 0 0,1-1 0 0 0,-4 1 0 0 0,1 0 140 0 0,-1 0-206 0 0,0 1 0 0 0,1 0 0 0 0,-1 0-1 0 0,0 1 1 0 0,1-1 0 0 0,0 1 0 0 0,0 0 0 0 0,-1 0 0 0 0,2 0-1 0 0,-1 1 1 0 0,0-1 0 0 0,1 1 0 0 0,-6 7 0 0 0,-11 11 63 0 0,-9 8-65 0 0,-34 48 1 0 0,55-67-106 0 0,1-3 14 0 0,1 0 0 0 0,1 0 1 0 0,-9 17-1 0 0,9-7-36 0 0,6-13-30 0 0,-2-2-7 0 0,1-2 38 0 0,1 0 1 0 0,-1 0-1 0 0,1 0 0 0 0,-1 0 0 0 0,1 0 0 0 0,-1 0 1 0 0,1 0-1 0 0,0 0 0 0 0,0 0 0 0 0,0 0 1 0 0,-1 0-1 0 0,1 0 0 0 0,0 0 0 0 0,0-1 0 0 0,0 1 1 0 0,0 0-1 0 0,2 0 0 0 0,8-3-30 0 0,1 0 1 0 0,-1-1-1 0 0,1 0 0 0 0,-1-1 0 0 0,0 0 1 0 0,-1 0-1 0 0,12-7 0 0 0,8-8 74 0 0,30-23-1 0 0,-22 18 191 0 0,-36 23-93 0 0,-2 1 1 0 0,0 0 20 0 0,0 0 84 0 0,0 0 37 0 0,0 6-116 0 0,-1 1-1 0 0,0-1 0 0 0,0 1 1 0 0,0-1-1 0 0,-1 0 0 0 0,0 1 1 0 0,-4 6-1 0 0,-22 42 223 0 0,12-28-327 0 0,-3 11-16 0 0,-1 1 23 0 0,-31 45-1 0 0,14-29-63 0 0,20-28 2 0 0,-2 0-1 0 0,-23 26 0 0 0,39-49 16 0 0,-1 0 0 0 0,-13 6 0 0 0,-3-1-17 0 0,19-9 0 0 0,-1 0 1 0 0,1 0-1 0 0,0 0 1 0 0,0 0-1 0 0,-1 0 1 0 0,1 0-1 0 0,0-1 1 0 0,0 1-1 0 0,-1 0 1 0 0,1-1-1 0 0,0 1 1 0 0,0 0-1 0 0,0-1 1 0 0,0 0-1 0 0,-1 1 1 0 0,1-1-1 0 0,0 0 1 0 0,0 1-1 0 0,0-1 1 0 0,0 0-1 0 0,1 0 1 0 0,-1 0-1 0 0,0 0 1 0 0,0 0-1 0 0,0 0 1 0 0,1 0-1 0 0,-1 0 1 0 0,0-2-1 0 0,-2-5-125 0 0,0 0 0 0 0,1-1-1 0 0,0 1 1 0 0,0-1 0 0 0,0-10 0 0 0,3 14-343 0 0,0 0 1 0 0,0 1-1 0 0,0-1 1 0 0,0 1 0 0 0,1-1-1 0 0,0 1 1 0 0,0 0-1 0 0,0-1 1 0 0,0 1-1 0 0,1 0 1 0 0,5-6 0 0 0,-7 8-954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94 259 7831 0 0,'2'-2'603'0'0,"32"-29"123"0"0,-18 14 3081 0 0,0 0 1 0 0,23-34 0 0 0,-38 48-3399 0 0,1 1 0 0 0,-1-1 0 0 0,1 0 0 0 0,-1 1 0 0 0,0-1 0 0 0,0 0 0 0 0,-1 0 0 0 0,2-5 0 0 0,-2 6 117 0 0,0 2-13 0 0,0 0-32 0 0,0 0-129 0 0,-11 0 220 0 0,7-1-469 0 0,-1 1-1 0 0,1 0 0 0 0,-1 0 1 0 0,1 1-1 0 0,-1-1 0 0 0,1 1 1 0 0,-5 1-1 0 0,-4 5-73 0 0,0 0 0 0 0,0 1 0 0 0,1 0 0 0 0,0 1 0 0 0,1 0 0 0 0,0 1 0 0 0,-11 12 0 0 0,15-14-29 0 0,-1 0 0 0 0,1 0 0 0 0,1 1 0 0 0,-1 0 0 0 0,-6 13 0 0 0,8-10 0 0 0,4-1-13 0 0,2-9-1 0 0,-1-1 1 0 0,1 1-1 0 0,0-1 1 0 0,-1 1-1 0 0,1-1 1 0 0,0 1 0 0 0,0-1-1 0 0,0 0 1 0 0,0 1-1 0 0,1-1 1 0 0,-1 0-1 0 0,0 0 1 0 0,3 2-1 0 0,-2-1-16 0 0,-1-1 21 0 0,1 1-1 0 0,0-1 1 0 0,0 0-1 0 0,1 0 1 0 0,-1 0-1 0 0,0 0 1 0 0,0 0-1 0 0,0 0 1 0 0,1 0-1 0 0,-1-1 1 0 0,0 1-1 0 0,1-1 1 0 0,-1 0-1 0 0,0 0 1 0 0,1 0-1 0 0,-1 0 1 0 0,1 0-1 0 0,-1 0 1 0 0,3-1-1 0 0,0 0-7 0 0,-1 0 0 0 0,1 0 0 0 0,-1 0 0 0 0,1-1 0 0 0,-1 1-1 0 0,1-1 1 0 0,-1-1 0 0 0,4-2 0 0 0,-1 1 17 0 0,7-6 0 0 0,-1 1 0 0 0,0-2 0 0 0,-1 0 0 0 0,22-24 0 0 0,-10 9 87 0 0,-22 25-15 0 0,-2 1 14 0 0,-1 2-57 0 0,0 1 0 0 0,0 0 0 0 0,0-1 0 0 0,0 1 0 0 0,-1-1 0 0 0,1 0 0 0 0,-4 5 0 0 0,1-1 14 0 0,-15 23 26 0 0,12-20-49 0 0,1-1 0 0 0,0 2 0 0 0,1-1-1 0 0,0 1 1 0 0,1 0 0 0 0,-7 18 0 0 0,9-17-32 0 0,1-9-51 0 0,4-3-21 0 0,12-6 62 0 0,-1-1-1 0 0,1 0 1 0 0,23-18-1 0 0,39-37-38 0 0,-65 53 59 0 0,30-30 2 0 0,70-85 0 0 0,-107 120 12 0 0,0 0 0 0 0,0 0-1 0 0,8-6 1 0 0,1 0 18 0 0,-5 1 37 0 0,-5 2 13 0 0,-3 7 5 0 0,-1 1 18 0 0,-2 1-12 0 0,-3 1-81 0 0,1 0 1 0 0,-1 1 0 0 0,1-1 0 0 0,0 1-1 0 0,0 1 1 0 0,0-1 0 0 0,0 0 0 0 0,1 1-1 0 0,0 0 1 0 0,-1 0 0 0 0,1 0 0 0 0,0 0-1 0 0,1 0 1 0 0,-1 1 0 0 0,1-1-1 0 0,0 1 1 0 0,0-1 0 0 0,0 1 0 0 0,1 0-1 0 0,-2 9 1 0 0,-1-2-11 0 0,-9 16 0 0 0,8-11 3 0 0,6-13-5 0 0,0-2-11 0 0,1 2-35 0 0,1-3 41 0 0,0 1 2 0 0,0 0 1 0 0,1-1-1 0 0,-1 0 1 0 0,1 0-1 0 0,-1 0 0 0 0,1 0 1 0 0,-1 0-1 0 0,1-1 1 0 0,-1 1-1 0 0,1-1 0 0 0,0 0 1 0 0,-1 0-1 0 0,1 0 1 0 0,3-1-1 0 0,-2 1 5 0 0,17-5 0 0 0,-12 3 11 0 0,-10 2-7 0 0,1 1 1 0 0,-1 1-1 0 0,0-1 1 0 0,1 0-1 0 0,-1 0 0 0 0,0 0 1 0 0,0 0-1 0 0,0 0 1 0 0,0 0-1 0 0,0 0 1 0 0,0 1-1 0 0,0-2-4 0 0,-1 5 14 0 0,1 0 0 0 0,-1 0 0 0 0,0-1 0 0 0,0 1-1 0 0,0 0 1 0 0,-3 7 0 0 0,-22 31 125 0 0,17-28-124 0 0,2-4 27 0 0,7-10-41 0 0,0-1-1 0 0,0 0 1 0 0,0 1-1 0 0,0-1 1 0 0,-1 0-1 0 0,1 1 1 0 0,0-1-1 0 0,0 0 0 0 0,0 1 1 0 0,0-1-1 0 0,0 1 1 0 0,0-1-1 0 0,0 0 1 0 0,0 1-1 0 0,0-1 1 0 0,0 0-1 0 0,0 1 0 0 0,0-1 1 0 0,0 1-1 0 0,0-1 1 0 0,0 0-1 0 0,0 1 1 0 0,1 0-1 0 0,0-1-2 0 0,1 1 0 0 0,0 0 0 0 0,-1-1-1 0 0,1 1 1 0 0,0-1 0 0 0,-1 0 0 0 0,1 1 0 0 0,0-1 0 0 0,-1 0-1 0 0,1 0 1 0 0,0 0 0 0 0,-1 0 0 0 0,1-1 0 0 0,0 1 0 0 0,-1 0-1 0 0,1-1 1 0 0,0 1 0 0 0,2-2 0 0 0,2 0-3 0 0,-1 1 0 0 0,0-2-1 0 0,0 1 1 0 0,0-1 0 0 0,5-2 0 0 0,-4 0-79 0 0,-1 1-1 0 0,1-1 1 0 0,-1 0 0 0 0,0 0-1 0 0,0 0 1 0 0,-1 0-1 0 0,1-1 1 0 0,-1 0 0 0 0,3-7-1 0 0,-4 8-1615 0 0,-1 0-1 0 0,0-1 1 0 0,0 1-1 0 0,0-8 1 0 0,0 1-6546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3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237 176 13823 0 0,'7'-9'205'0'0,"-1"0"0"0"0,0 0 0 0 0,-1-1 0 0 0,5-10 0 0 0,12-20 282 0 0,-9 22 163 0 0,7-11 1729 0 0,-19 27-2236 0 0,0 0 0 0 0,0 0 0 0 0,0 0 0 0 0,-1 0 0 0 0,1 0 0 0 0,0 0 0 0 0,-1 0 0 0 0,0 0 0 0 0,1 0 0 0 0,-1 0 0 0 0,0 0 0 0 0,0-4 0 0 0,0 4 881 0 0,0 2 0 0 0,0 0-137 0 0,0 0-509 0 0,0 0 38 0 0,-5 14 591 0 0,-46 111-660 0 0,-30 83-86 0 0,-86 202-1645 0 0,149-376 792 0 0,17-31 583 0 0,2-4 3 0 0,6-6 4 0 0,9-11 3 0 0,2-6 179 0 0,-1-1-1 0 0,-2-1 1 0 0,0 0 0 0 0,-2-1-1 0 0,-1-1 1 0 0,-1 0 0 0 0,-1-1-1 0 0,-1 0 1 0 0,-2 0-1 0 0,5-42 1 0 0,-11 65-178 0 0,0 0 0 0 0,-1-1-1 0 0,0 1 1 0 0,0 0 0 0 0,0-1 0 0 0,-1 1 0 0 0,0 0-1 0 0,-2-9 1 0 0,-3 4-2 0 0,5 10 14 0 0,0 0-1 0 0,1 1 0 0 0,-1-1 1 0 0,0 0-1 0 0,0 1 0 0 0,1-1 1 0 0,-1 0-1 0 0,0 1 1 0 0,0-1-1 0 0,0 1 0 0 0,0 0 1 0 0,0-1-1 0 0,0 1 1 0 0,0 0-1 0 0,1-1 0 0 0,-1 1 1 0 0,0 0-1 0 0,0 0 1 0 0,0 0-1 0 0,-2 0 0 0 0,1 0 51 0 0,0 0 0 0 0,0 1-1 0 0,0-1 1 0 0,0 1 0 0 0,0 0 0 0 0,0-1-1 0 0,0 1 1 0 0,0 0 0 0 0,-2 2-1 0 0,-4 3 213 0 0,1 0-1 0 0,0 0 1 0 0,-10 11-1 0 0,14-13-247 0 0,-9 9-39 0 0,2 0 1 0 0,-1 1-1 0 0,2 0 0 0 0,0 1 1 0 0,-11 25-1 0 0,19-37-136 0 0,-1 0 0 0 0,1 0 0 0 0,0 0 1 0 0,0 0-1 0 0,0 1 0 0 0,1-1 0 0 0,-1 0 0 0 0,1 1 0 0 0,0-1 0 0 0,0 0 0 0 0,1 7 0 0 0,1-9-2 0 0,16 9 130 0 0,-11-10 20 0 0,-3-1 1 0 0,3 1-2 0 0,0 0 0 0 0,0-1 0 0 0,0 0 0 0 0,-1 0 0 0 0,1-1 0 0 0,0 0 0 0 0,8-4 0 0 0,46-23 0 0 0,-43 19 0 0 0,73-38 0 0 0,30-16 0 0 0,-102 55 16 0 0,2 0 0 0 0,-1 1 0 0 0,44-9 0 0 0,-62 16 321 0 0,-2 1 138 0 0,-1 3 33 0 0,1 1-470 0 0,-1 0 0 0 0,-1 0 0 0 0,1 0-1 0 0,0 0 1 0 0,-1 0 0 0 0,0 0 0 0 0,0-1 0 0 0,-3 6-1 0 0,-25 29 182 0 0,10-13-170 0 0,-8 8-49 0 0,19-23 0 0 0,0-1 0 0 0,2 2 0 0 0,-12 16 0 0 0,18-23 0 0 0,-9 10-6 0 0,-14 4 39 0 0,23-17 103 0 0,1-1 37 0 0,0 0 3 0 0,0-5-184 0 0,0 0 0 0 0,1 0 1 0 0,0 0-1 0 0,0 0 0 0 0,0 0 0 0 0,1 1 0 0 0,0-1 0 0 0,0 0 0 0 0,4-7 1 0 0,4-4-123 0 0,16-19 1 0 0,1-2 26 0 0,-3 3 118 0 0,43-47 1 0 0,-56 69 16 0 0,30-29 1273 0 0,-39 39-930 0 0,-2 2-577 0 0,0 0-248 0 0,2 1-50 0 0,0 1 481 0 0,0-1 1 0 0,0 0 0 0 0,-1 1-1 0 0,1 0 1 0 0,0-1-1 0 0,-1 1 1 0 0,1 0 0 0 0,-1 0-1 0 0,0 0 1 0 0,1 0-1 0 0,-1 0 1 0 0,0 0 0 0 0,0 0-1 0 0,1 3 1 0 0,8 37-191 0 0,-9-35 191 0 0,0 0 1 0 0,0 0 0 0 0,1-1-1 0 0,0 1 1 0 0,1 0-1 0 0,4 8 1 0 0,-5-11 19 0 0,1 0-1 0 0,0 0 1 0 0,1-1-1 0 0,-1 1 1 0 0,1-1-1 0 0,0 1 1 0 0,0-1-1 0 0,0 0 1 0 0,0 0-1 0 0,0-1 1 0 0,0 1-1 0 0,1-1 1 0 0,-1 0-1 0 0,1-1 0 0 0,0 1 1 0 0,0-1-1 0 0,0 1 1 0 0,-1-1-1 0 0,1-1 1 0 0,0 1-1 0 0,0-1 1 0 0,0 0-1 0 0,0 0 1 0 0,7-1-1 0 0,-1-1 4 0 0,0 1 0 0 0,-1-2 0 0 0,0 0 0 0 0,1 0 0 0 0,-1 0 0 0 0,0-2-1 0 0,-1 1 1 0 0,1-1 0 0 0,-1 0 0 0 0,13-10 0 0 0,-3-1 109 0 0,-19 15-124 0 0,1 1 0 0 0,-1-1 0 0 0,1 1 0 0 0,0-1 0 0 0,-1 1 0 0 0,1-1 0 0 0,0 1 0 0 0,-1-1 1 0 0,1 1-1 0 0,0 0 0 0 0,0-1 0 0 0,-1 1 0 0 0,1 0 0 0 0,1-1 0 0 0,-9-1 311 0 0,5 2-209 0 0,1-1 0 0 0,0 1 0 0 0,-1-1 0 0 0,1 1-1 0 0,0 0 1 0 0,-1 0 0 0 0,1 0 0 0 0,-1-1 0 0 0,1 1 0 0 0,0 1 0 0 0,-1-1-1 0 0,1 0 1 0 0,0 0 0 0 0,-1 0 0 0 0,-2 2 0 0 0,-3 1-68 0 0,-1 1 0 0 0,1 1 0 0 0,-1-1-1 0 0,1 1 1 0 0,1 1 0 0 0,-13 11 0 0 0,5-4-26 0 0,0-2 2 0 0,1 2 0 0 0,0 0 0 0 0,1 0 0 0 0,1 1 0 0 0,-12 17 0 0 0,22-29-14 0 0,-1 0 0 0 0,1 0 0 0 0,0 0 0 0 0,0 0 0 0 0,0 0 0 0 0,0 1 0 0 0,0-1 0 0 0,0 0 0 0 0,1 1 0 0 0,-1-1 0 0 0,0 3 0 0 0,1-1-49 0 0,0-3 56 0 0,0 0 0 0 0,-1-1-1 0 0,1 1 1 0 0,0 0 0 0 0,0 0 0 0 0,0 0-1 0 0,0-1 1 0 0,0 1 0 0 0,0 0-1 0 0,0 0 1 0 0,1-1 0 0 0,-1 1-1 0 0,0 0 1 0 0,0 0 0 0 0,1 0 0 0 0,-1-1-1 0 0,0 1 1 0 0,1 0 0 0 0,-1-1-1 0 0,1 1 1 0 0,-1 0 0 0 0,1 0-1 0 0,8 7-57 0 0,3-3 1 0 0,3-4 11 0 0,-8-2 48 0 0,0 0 1 0 0,1 0 0 0 0,-1-1 0 0 0,0 0-1 0 0,0 0 1 0 0,0-1 0 0 0,0 0 0 0 0,-1 0-1 0 0,1-1 1 0 0,-1 0 0 0 0,1 0 0 0 0,-1 0-1 0 0,-1-1 1 0 0,1 0 0 0 0,6-7-1 0 0,0-1 111 0 0,-1-1 0 0 0,-1 0-1 0 0,0 0 1 0 0,-1-1-1 0 0,11-22 1 0 0,-16 27-106 0 0,0 0 0 0 0,4-18 0 0 0,-8 21 0 0 0,-3 7 0 0 0,-5 6 0 0 0,8-6 0 0 0,-6 6 1 0 0,-1 1 0 0 0,2 0 0 0 0,-1 0 0 0 0,1 1 0 0 0,0-1-1 0 0,0 1 1 0 0,-4 11 0 0 0,-21 60-89 0 0,22-50-160 0 0,8-27 93 0 0,0-2-86 0 0,0 0-42 0 0,0 0-5 0 0,0 0-72 0 0,0 0-303 0 0,0 0-134 0 0,0 0-31 0 0,1-2-69 0 0,17-19-1575 0 0,-10 7 1153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3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47 15663 0 0,'-8'5'204'0'0,"0"0"-1"0"0,1 0 0 0 0,0 1 0 0 0,0 0 1 0 0,0 0-1 0 0,1 1 0 0 0,0-1 0 0 0,0 2 1 0 0,1-1-1 0 0,0 0 0 0 0,0 1 1 0 0,-5 11-1 0 0,9-17 306 0 0,1-1-428 0 0,0 0 0 0 0,0 0 0 0 0,0 0 0 0 0,0 0-1 0 0,0 0 1 0 0,0 0 0 0 0,0-1 0 0 0,0 1 0 0 0,0 0 0 0 0,0 0-1 0 0,0 0 1 0 0,1 0 0 0 0,-1 0 0 0 0,0 0 0 0 0,0-1 0 0 0,1 1 0 0 0,-1 0-1 0 0,1 0 1 0 0,-1 0 0 0 0,1-1 0 0 0,-1 1 0 0 0,1 0 0 0 0,0-1-1 0 0,-1 1 1 0 0,1 0 0 0 0,0-1 0 0 0,-1 1 0 0 0,1-1 0 0 0,0 1-1 0 0,0-1 1 0 0,0 1 0 0 0,-1-1 0 0 0,1 0 0 0 0,0 1 0 0 0,0-1-1 0 0,0 0 1 0 0,1 0 0 0 0,2 1 42 0 0,0-1 0 0 0,0 0 0 0 0,0 0 0 0 0,-1 0 0 0 0,1-1 0 0 0,0 0 0 0 0,0 1 0 0 0,0-1 0 0 0,0-1 0 0 0,-1 1 0 0 0,1 0 0 0 0,0-1 0 0 0,-1 0 0 0 0,1 0 0 0 0,4-4 0 0 0,-4 4-1 0 0,-1-1 1 0 0,1 0-1 0 0,-1 0 0 0 0,0 0 1 0 0,0 0-1 0 0,0 0 0 0 0,0-1 0 0 0,0 0 1 0 0,-1 1-1 0 0,0-1 0 0 0,0 0 1 0 0,0 0-1 0 0,2-7 0 0 0,-2 4 118 0 0,0 1 0 0 0,-1-1 0 0 0,0 0 0 0 0,0 0 0 0 0,-1-10 0 0 0,1 13-57 0 0,-1 2-152 0 0,1 1 1 0 0,-1 0-1 0 0,0-1 1 0 0,1 1-1 0 0,-1 0 1 0 0,0-1-1 0 0,0 1 1 0 0,0 0-1 0 0,0-1 1 0 0,0 1-1 0 0,0 0 1 0 0,-1-3-1 0 0,-3-7-15 0 0,3 9-39 0 0,0 1 0 0 0,0 1 0 0 0,-1-1 0 0 0,1 0 0 0 0,0 0 0 0 0,0 0 0 0 0,-1 1 1 0 0,1-1-1 0 0,0 0 0 0 0,-1 1 0 0 0,1-1 0 0 0,0 1 0 0 0,-1 0 0 0 0,1-1 0 0 0,-1 1 0 0 0,1 0 0 0 0,-1 0 0 0 0,1 0 0 0 0,0 0 0 0 0,-1 0 0 0 0,1 0 0 0 0,-1 1 0 0 0,1-1 1 0 0,-1 0-1 0 0,1 1 0 0 0,0-1 0 0 0,-2 1 0 0 0,-5 2-262 0 0,0 0 0 0 0,0 1 0 0 0,-8 4-1 0 0,0 1-724 0 0,3 1-13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5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23 15663 0 0,'0'0'719'0'0,"0"-1"-20"0"0,0-8-46 0 0,0 8-362 0 0,0 0 0 0 0,0 0-1 0 0,0 1 1 0 0,0-1 0 0 0,0 0 0 0 0,0 1 0 0 0,0-1 0 0 0,0 0-1 0 0,0 1 1 0 0,0-1 0 0 0,0 0 0 0 0,0 1 0 0 0,0-1 0 0 0,-1 0-1 0 0,0 0 1 0 0,-12 4 2865 0 0,5 1-3031 0 0,0 1 0 0 0,0-1-1 0 0,0 1 1 0 0,0 1 0 0 0,-8 7 0 0 0,-33 35 1007 0 0,27-26-941 0 0,19-19-191 0 0,-15 15 0 0 0,-18 24 0 0 0,32-38 0 0 0,0 1 0 0 0,1 0 0 0 0,0 1 0 0 0,0-1 0 0 0,0 0 0 0 0,1 1 0 0 0,-1 0 0 0 0,1-1 0 0 0,1 1 0 0 0,-3 11 0 0 0,4-7 0 0 0,0-10 0 0 0,0 1 0 0 0,0-1 0 0 0,0 0 0 0 0,0 1 0 0 0,0-1 0 0 0,0 1 0 0 0,0-1 0 0 0,1 1 0 0 0,-1-1 0 0 0,0 1 0 0 0,0-1 0 0 0,0 1 0 0 0,0-1 0 0 0,0 0 0 0 0,1 1 0 0 0,-1-1 0 0 0,0 1 0 0 0,0-1 0 0 0,1 0 0 0 0,-1 1 0 0 0,0-1 0 0 0,1 0 0 0 0,-1 1 0 0 0,0-1 0 0 0,1 0 0 0 0,-1 0 0 0 0,1 1 0 0 0,-1-1 0 0 0,0 0 0 0 0,1 0 0 0 0,-1 0 0 0 0,1 1 0 0 0,-1-1 0 0 0,1 0 0 0 0,-1 0 0 0 0,0 0 0 0 0,1 0 0 0 0,0 0 0 0 0,-1 0 0 0 0,5 1 0 0 0,-1 0 0 0 0,1 0 0 0 0,-1-1 0 0 0,1 0 0 0 0,-1 0 0 0 0,1 0 0 0 0,-1 0 0 0 0,0-1 0 0 0,1 1 0 0 0,-1-1 0 0 0,1 0 0 0 0,-1-1 0 0 0,6-2 0 0 0,3-1 0 0 0,0-1 0 0 0,24-15 0 0 0,-22 10 0 0 0,1 0 0 0 0,-2-2 0 0 0,0 0 0 0 0,0 0 0 0 0,-1-1 0 0 0,-1-1 0 0 0,0 0 0 0 0,13-22 0 0 0,-14 11 0 0 0,-11 26 0 0 0,0 1 0 0 0,0-1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0,-7 7 0 0 0,-6 10 0 0 0,7-6 0 0 0,1 0 0 0 0,0 0 0 0 0,1 0 0 0 0,-4 19 0 0 0,6-22 0 0 0,0-1 0 0 0,1 1 0 0 0,1 0 0 0 0,-1 0 0 0 0,1 0 0 0 0,1-1 0 0 0,-1 1 0 0 0,3 9 0 0 0,-3-16 0 0 0,0 0 0 0 0,0 0 0 0 0,1-1 0 0 0,-1 1 0 0 0,0 0 0 0 0,1 0 0 0 0,-1 0 0 0 0,0 0 0 0 0,1 0 0 0 0,-1-1 0 0 0,1 1 0 0 0,0 0 0 0 0,0 1 0 0 0,5-1 0 0 0,-5-1 0 0 0,3 1 0 0 0,0 0 0 0 0,0-1 0 0 0,0 1 0 0 0,0-1 0 0 0,0 0 0 0 0,0 0 0 0 0,1 0 0 0 0,-1-1 0 0 0,0 1 0 0 0,0-1 0 0 0,0 0 0 0 0,0 0 0 0 0,4-3 0 0 0,6-2 0 0 0,0 0 0 0 0,15-11 0 0 0,-19 11 0 0 0,4-3 0 0 0,0-1 0 0 0,0 0 0 0 0,-1-2 0 0 0,-1 1 0 0 0,21-25 0 0 0,44-72 0 0 0,-80 108 0 0 0,-5 5 0 0 0,7-3 0 0 0,0-1 0 0 0,0 0 0 0 0,0 1 0 0 0,0 0 0 0 0,0-1 0 0 0,0 1 0 0 0,0 0 0 0 0,0-1 0 0 0,1 1 0 0 0,-1 0 0 0 0,1 0 0 0 0,-1-1 0 0 0,1 1 0 0 0,0 0 0 0 0,0 0 0 0 0,0 3 0 0 0,1 5 0 0 0,3-2 0 0 0,0-5 0 0 0,-1 1 0 0 0,1-1 0 0 0,-1 0 0 0 0,1-1 0 0 0,0 1 0 0 0,0 0 0 0 0,0-1 0 0 0,0 0 0 0 0,1 0 0 0 0,-1 0 0 0 0,1-1 0 0 0,5 2 0 0 0,14 5 0 0 0,-20-7 0 0 0,-2 0 0 0 0,-1-1 0 0 0,1 1 0 0 0,-1 0 0 0 0,1-1 0 0 0,-1 1 0 0 0,0 0 0 0 0,0 0 0 0 0,1 0 0 0 0,-1 0 0 0 0,0 0 0 0 0,0 0 0 0 0,1 1 0 0 0,-1-1 0 0 0,0-1 0 0 0,-1 1 0 0 0,1-1 0 0 0,0 1 0 0 0,-1 0 0 0 0,1-1 0 0 0,-1 1 0 0 0,1 0 0 0 0,-1 0 0 0 0,1-1 0 0 0,-1 1 0 0 0,1 0 0 0 0,-1 0 0 0 0,0 0 0 0 0,1 0 0 0 0,-1-1 0 0 0,0 1 0 0 0,0 0 0 0 0,0 0 0 0 0,1 0 0 0 0,-1 0 0 0 0,0 0 0 0 0,0 0 0 0 0,-1 0 0 0 0,1 0 0 0 0,0 1 0 0 0,0 1 0 0 0,-1 4 0 0 0,0 0 0 0 0,0 1 0 0 0,-1-1 0 0 0,0 0 0 0 0,0 0 0 0 0,-4 8 0 0 0,0 2 0 0 0,5-15 61 0 0,1 0-1 0 0,-1 0 1 0 0,1 0-1 0 0,-1-1 1 0 0,0 1 0 0 0,0 0-1 0 0,0 0 1 0 0,0-1-1 0 0,-2 3 1 0 0,1-1 264 0 0,1-1 184 0 0,1-2-134 0 0,0 0-577 0 0,0 0-248 0 0,0 0-50 0 0,0 0 58 0 0,2-1 426 0 0,0 0-1 0 0,-1 1 0 0 0,1-1 1 0 0,-1 0-1 0 0,1 0 0 0 0,-1 0 1 0 0,1 0-1 0 0,-1 0 0 0 0,3-3 1 0 0,-3 3 17 0 0,39-36-3113 0 0,-30 26-5760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4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224 305 11975 0 0,'-22'-5'547'0'0,"22"5"-533"0"0,-1 0 0 0 0,1 0 0 0 0,0 0 0 0 0,0 0 0 0 0,0 0 0 0 0,0 0 0 0 0,0 0 0 0 0,0 0 0 0 0,0 0 0 0 0,-1-1 0 0 0,1 1-1 0 0,0 0 1 0 0,0 0 0 0 0,0 0 0 0 0,0 0 0 0 0,0 0 0 0 0,0 0 0 0 0,0 0 0 0 0,0 0 0 0 0,0 0 0 0 0,0-1 0 0 0,0 1 0 0 0,0 0 0 0 0,0 0 0 0 0,0 0 0 0 0,0 0 0 0 0,0 0 0 0 0,0 0 0 0 0,0-1 0 0 0,0 1 0 0 0,0 0 0 0 0,0 0 0 0 0,0 0 0 0 0,0 0 0 0 0,0 0 0 0 0,0 0-1 0 0,0 0 1 0 0,0-1 0 0 0,0 1 0 0 0,0 0 0 0 0,0 0 0 0 0,0 0 0 0 0,0 0 0 0 0,0 0 0 0 0,0 0 0 0 0,0-1 0 0 0,5-6 63 0 0,0 1-61 0 0,-9-4-10 0 0,4 9 70 0 0,-1 0 1 0 0,1 1 0 0 0,0-1-1 0 0,-1 0 1 0 0,1 0-1 0 0,0 0 1 0 0,0 0 0 0 0,0 1-1 0 0,0-1 1 0 0,-1 0-1 0 0,1 0 1 0 0,0 0 0 0 0,1 0-1 0 0,-1 0 1 0 0,0 0-1 0 0,0 0 1 0 0,0 1 0 0 0,0-1-1 0 0,1 0 1 0 0,-1 0-1 0 0,0 0 1 0 0,1 0 0 0 0,0-1-1 0 0,36-58 3616 0 0,-33 53-3300 0 0,-1 1 0 0 0,1 0 0 0 0,6-6 0 0 0,-6 7 15 0 0,0 1 1 0 0,-1-1-1 0 0,1 0 0 0 0,-1 0 0 0 0,-1 0 1 0 0,4-7-1 0 0,-4 6-120 0 0,1 0 1 0 0,-1 0-1 0 0,2 0 1 0 0,-1 0 0 0 0,6-6-1 0 0,-8 9-238 0 0,1 1-1 0 0,-1-1 1 0 0,0 0-1 0 0,0 1 1 0 0,-1-1-1 0 0,1 0 1 0 0,0 1-1 0 0,-1-1 0 0 0,1-3 1 0 0,3-15 82 0 0,-4 20-80 0 0,1 1 0 0 0,-1-1-1 0 0,0 1 1 0 0,0-1 0 0 0,1 0-1 0 0,-1 1 1 0 0,0-1 0 0 0,0 1-1 0 0,0-1 1 0 0,0 0 0 0 0,0 1-1 0 0,0-1 1 0 0,0 0 0 0 0,0 1 0 0 0,0-1-1 0 0,0 1 1 0 0,0-1 0 0 0,-1 0-1 0 0,1 1 1 0 0,0-1 0 0 0,0 1-1 0 0,-1-1 1 0 0,1 1 0 0 0,0-1-1 0 0,-1 0 1 0 0,-2-6 514 0 0,-5 16-400 0 0,-26 45-165 0 0,27-46 0 0 0,0 1 0 0 0,0-1 0 0 0,1 2 0 0 0,0-1 0 0 0,1 1 0 0 0,0-1 0 0 0,0 1 0 0 0,-4 14 0 0 0,-3 21 0 0 0,-36 85 0 0 0,14-38 0 0 0,0-2 0 0 0,-43 109 0 0 0,63-144 0 0 0,14-46 0 0 0,0-9 0 0 0,0 1 0 0 0,1-1 0 0 0,-1 0 0 0 0,0 0 0 0 0,1 0 0 0 0,-1 0 0 0 0,0 0 0 0 0,1 0 0 0 0,-1 0 0 0 0,0 1 0 0 0,1-1 0 0 0,-1 0 0 0 0,0 0 0 0 0,1 0 0 0 0,-1-1 0 0 0,1 1 0 0 0,-1 0 0 0 0,0 0 0 0 0,1 0 0 0 0,-1 0 0 0 0,0 0 0 0 0,1 0 0 0 0,0-1 0 0 0,1 1 0 0 0,-1-1 0 0 0,0 1 0 0 0,0-1 0 0 0,0 0 0 0 0,0 1 0 0 0,0-1 0 0 0,0 0 0 0 0,0 0 0 0 0,0 0 0 0 0,0 0 0 0 0,0 1 0 0 0,0-1 0 0 0,-1 0 0 0 0,1-1 0 0 0,0 1 0 0 0,0-1 0 0 0,6-23 0 0 0,-7 22 0 0 0,1-1 0 0 0,0 0 0 0 0,0 0 0 0 0,0 1 0 0 0,0-1 0 0 0,1 1 0 0 0,2-7 0 0 0,21-21 0 0 0,-20 26 0 0 0,0-1 0 0 0,0 0 0 0 0,-1 0 0 0 0,0-1 0 0 0,0 1 0 0 0,0-1 0 0 0,-1 0 0 0 0,5-12 0 0 0,-5 1 0 0 0,0-1 0 0 0,-1 1 0 0 0,0-1 0 0 0,-2 1 0 0 0,0-1 0 0 0,-5-32 0 0 0,5 48 0 0 0,-2-27 0 0 0,2 28 0 0 0,0 0 0 0 0,0 0 0 0 0,0 0 0 0 0,0 0 0 0 0,1 0 0 0 0,-1 0 0 0 0,1 0 0 0 0,0 0 0 0 0,0 0 0 0 0,-1 0 0 0 0,3-3 0 0 0,-2 4 0 0 0,-1 1 0 0 0,1-1 0 0 0,-1 1 0 0 0,0-1 0 0 0,1 1 0 0 0,-1-1 0 0 0,0 1 0 0 0,1-1 0 0 0,-1 1 0 0 0,0-1 0 0 0,0 0 0 0 0,1 1 0 0 0,-1-1 0 0 0,0 1 0 0 0,0-1 0 0 0,0 0 0 0 0,0 0 0 0 0,-4-1 0 0 0,3 2 0 0 0,1-1 0 0 0,-1 1 0 0 0,1 0 0 0 0,0-1 0 0 0,-1 1 0 0 0,1 0 0 0 0,-1 0 0 0 0,1 0 0 0 0,0-1 0 0 0,-1 1 0 0 0,1 0 0 0 0,-1 0 0 0 0,1 0 0 0 0,-1 0 0 0 0,1 0 0 0 0,-1-1 0 0 0,1 1 0 0 0,0 0 0 0 0,-1 0 0 0 0,1 0 0 0 0,-1 0 0 0 0,1 1 0 0 0,-1-1 0 0 0,1 0 0 0 0,-1 0 0 0 0,1 0 0 0 0,-1 0 0 0 0,1 0 0 0 0,0 0 0 0 0,-1 1 0 0 0,1-1 0 0 0,-1 1 0 0 0,-1 0 0 0 0,-6 3 0 0 0,1 0 0 0 0,0 0 0 0 0,-8 7 0 0 0,-9 6 0 0 0,20-15 0 0 0,-1 1 0 0 0,1 0 0 0 0,0 0 0 0 0,0 1 0 0 0,-4 4 0 0 0,-4 6 0 0 0,11-10 0 0 0,1 0 0 0 0,-2 1 0 0 0,1-5 0 0 0,1 1 0 0 0,-1 1 0 0 0,1-1 0 0 0,-1 0 0 0 0,1 0 0 0 0,0 0 0 0 0,-1 0 0 0 0,1 0 0 0 0,0 0 0 0 0,0 0 0 0 0,-1 3 0 0 0,5 5 0 0 0,-3-8 0 0 0,0-1 0 0 0,0 1 0 0 0,-1-1 0 0 0,1 1 0 0 0,0-1 0 0 0,0 0 0 0 0,0 1 0 0 0,0-1 0 0 0,0 0 0 0 0,0 0 0 0 0,0 0 0 0 0,0 0 0 0 0,0 1 0 0 0,0-1 0 0 0,0-1 0 0 0,0 1 0 0 0,0 0 0 0 0,0 0 0 0 0,0 0 0 0 0,2-1 0 0 0,21-7 0 0 0,-21 7 0 0 0,288-106 0 0 0,-263 95 0 0 0,-2 0 0 0 0,43-29 0 0 0,-60 37 0 0 0,-2 6 0 0 0,-7-2 3 0 0,0 0-1 0 0,0 1 1 0 0,1-1-1 0 0,-1 1 1 0 0,0-1 0 0 0,0 1-1 0 0,0-1 1 0 0,1 0-1 0 0,-1 1 1 0 0,0-1-1 0 0,0 1 1 0 0,0-1 0 0 0,0 1-1 0 0,0-1 1 0 0,0 1-1 0 0,0-1 1 0 0,0 1-1 0 0,0-1 1 0 0,0 1 0 0 0,0-1-1 0 0,-1 0 1 0 0,1 1-1 0 0,0-1 1 0 0,0 1-1 0 0,0-1 1 0 0,0 1 0 0 0,-1 0-1 0 0,-9 13 227 0 0,7-10-87 0 0,-42 67 1447 0 0,37-60-1587 0 0,0 1 0 0 0,1-1 0 0 0,0 1 0 0 0,1 1 0 0 0,0-1 0 0 0,1 1 0 0 0,-4 16 0 0 0,8-28-2 0 0,1 1 0 0 0,0-1 0 0 0,0 1 0 0 0,0-1 0 0 0,0 1 0 0 0,0-1 0 0 0,1 1 0 0 0,-1-1 0 0 0,0 1 0 0 0,1-1 0 0 0,-1 1 0 0 0,1-1 0 0 0,0 3 0 0 0,0-2 0 0 0,8 13 0 0 0,-4-14 0 0 0,-2-1 0 0 0,0 1 0 0 0,0 0 0 0 0,0 0 0 0 0,0 0 0 0 0,0-1 0 0 0,0 0 0 0 0,6 1 0 0 0,4-6 0 0 0,-7 2 0 0 0,3-1 0 0 0,-1 1 0 0 0,0-2 0 0 0,0 1 0 0 0,0-1 0 0 0,0-1 0 0 0,-1 1 0 0 0,0-1 0 0 0,0-1 0 0 0,0 1 0 0 0,-1-1 0 0 0,0 0 0 0 0,0-1 0 0 0,-1 1 0 0 0,0-1 0 0 0,0 0 0 0 0,-1-1 0 0 0,0 1 0 0 0,-1-1 0 0 0,4-9 0 0 0,-1 2 0 0 0,-5 14 0 0 0,0 0 0 0 0,0 0 0 0 0,0 0 0 0 0,-1 0 0 0 0,1 0 0 0 0,-1-1 0 0 0,1 1 0 0 0,-1 0 0 0 0,1 0 0 0 0,-1 0 0 0 0,0-1 0 0 0,0 1 0 0 0,0 0 0 0 0,0 0 0 0 0,-1-1 0 0 0,1 1 0 0 0,-2-3 0 0 0,-13-27 0 0 0,11 27 0 0 0,4 5 0 0 0,0 0 0 0 0,0 0 0 0 0,0-1 0 0 0,-1 1 0 0 0,1 0 0 0 0,0 0 0 0 0,0 0 0 0 0,0 0 0 0 0,0 0 0 0 0,0 0 0 0 0,0 0 0 0 0,0 0 0 0 0,-1-1 0 0 0,1 1 0 0 0,0 0 0 0 0,0 0 0 0 0,0 0 0 0 0,0 0 0 0 0,0 0 0 0 0,-1 0 0 0 0,1 0 0 0 0,0 0 0 0 0,0 0 0 0 0,0 0 0 0 0,0 0 0 0 0,-1 0 0 0 0,1 0 0 0 0,0 0 0 0 0,0 0 0 0 0,0 0 0 0 0,0 0 0 0 0,0 0 0 0 0,-1 0 0 0 0,1 0 0 0 0,0 0 0 0 0,0 1 0 0 0,0-1 0 0 0,0 0 0 0 0,0 0 0 0 0,0 0 0 0 0,-1 0 0 0 0,1 0 0 0 0,0 0 0 0 0,0 0 0 0 0,0 0 0 0 0,0 1 0 0 0,0-1 0 0 0,0 0 0 0 0,0 0 0 0 0,0 0 0 0 0,0 0 0 0 0,0 0 0 0 0,-1 0 0 0 0,1 1 0 0 0,0-1 0 0 0,0 5 0 0 0,-1-2 0 0 0,1 0 0 0 0,-1 0 0 0 0,1 0 0 0 0,-1-1 0 0 0,0 1 0 0 0,0 0 0 0 0,0 0 0 0 0,0-1 0 0 0,-3 4 0 0 0,1 3 0 0 0,7-1 0 0 0,-2-6 0 0 0,0 0 0 0 0,0 0 0 0 0,0-1 0 0 0,1 1 0 0 0,-1 0 0 0 0,0-1 0 0 0,1 1 0 0 0,-1-1 0 0 0,1 0 0 0 0,0 0 0 0 0,-1 0 0 0 0,1 0 0 0 0,0 0 0 0 0,-1 0 0 0 0,1-1 0 0 0,5 1 0 0 0,5 0 0 0 0,0-1 0 0 0,19-2 0 0 0,-2 0 0 0 0,-24 2 0 0 0,4-1 0 0 0,0 1 0 0 0,0 1 0 0 0,-1 0 0 0 0,1 0 0 0 0,0 1 0 0 0,19 5 0 0 0,-28-7 0 0 0,0 0 0 0 0,0 1 0 0 0,0-1 0 0 0,0 0 0 0 0,0 1 0 0 0,0-1 0 0 0,0 1 0 0 0,0-1 0 0 0,0 1 0 0 0,-1 0 0 0 0,1-1 0 0 0,0 1 0 0 0,0 0 0 0 0,0-1 0 0 0,-1 1 0 0 0,1 0 0 0 0,0 0 0 0 0,-1 0 0 0 0,1 0 0 0 0,0 0 0 0 0,-1 0 0 0 0,0 0 0 0 0,1 1 0 0 0,0 0 0 0 0,-1-1 0 0 0,1 0 0 0 0,-1-1 0 0 0,0 1 0 0 0,0 0 0 0 0,0-1 0 0 0,0 1 0 0 0,0 0 0 0 0,0 0 0 0 0,0-1 0 0 0,0 1 0 0 0,0 0 0 0 0,0-1 0 0 0,0 1 0 0 0,0 0 0 0 0,0 0 0 0 0,0-1 0 0 0,-1 2 0 0 0,0-1 0 0 0,1 0 0 0 0,0-1 0 0 0,0 1 0 0 0,-1 0 0 0 0,1 0 0 0 0,0 0 0 0 0,0-1 0 0 0,0 1 0 0 0,0 0 0 0 0,0 0 0 0 0,0-1 0 0 0,0 1 0 0 0,0 0 0 0 0,1 1 0 0 0,2 4 0 0 0,-3-5 0 0 0,0-1 0 0 0,0 0 0 0 0,0 0 0 0 0,1 1 0 0 0,-1-1 0 0 0,0 0 0 0 0,0 0 0 0 0,0 1 0 0 0,0-1 0 0 0,0 0 0 0 0,0 1 0 0 0,0-1 0 0 0,0 0 0 0 0,0 1 0 0 0,0-1 0 0 0,0 0 0 0 0,0 1 0 0 0,0-1 0 0 0,0 0 0 0 0,0 0 0 0 0,0 1 0 0 0,0-1 0 0 0,0 0 0 0 0,0 1 0 0 0,-13 18 0 0 0,12-17 0 0 0,0-1 0 0 0,0 0 0 0 0,0 0 0 0 0,0 0 0 0 0,0 0 0 0 0,-1-1 0 0 0,1 1 0 0 0,0 0 0 0 0,0 0 0 0 0,-1-1 0 0 0,1 1 0 0 0,0-1 0 0 0,-3 2 0 0 0,2-2 0 0 0,1 0 0 0 0,1 1 0 0 0,-1-1 0 0 0,1 0 0 0 0,0 0 0 0 0,-1 0 0 0 0,1 0 0 0 0,-1 0 0 0 0,1 0 0 0 0,-1 1 0 0 0,1-1 0 0 0,-1 0 0 0 0,1 0 0 0 0,-1 0 0 0 0,1-1 0 0 0,-1 1 0 0 0,1 0 0 0 0,-1 0 0 0 0,1 0 0 0 0,-1 0 0 0 0,1 0 0 0 0,0 0 0 0 0,-1-1 0 0 0,-1-4 0 0 0,2 4 0 0 0,-1 0 0 0 0,1 0 0 0 0,-1 0 0 0 0,1 0 0 0 0,-1 1 0 0 0,1-1 0 0 0,0 0 0 0 0,-1 0 0 0 0,1 0 0 0 0,0 0 0 0 0,0 0 0 0 0,0 0 0 0 0,0 0 0 0 0,0 0 0 0 0,0-1 0 0 0,0 1 0 0 0,0 0 0 0 0,0 0 0 0 0,0 0 0 0 0,0 0 0 0 0,1 0 0 0 0,-1 0 0 0 0,0 1 0 0 0,1-1 0 0 0,-1 0 0 0 0,1 0 0 0 0,-1 0 0 0 0,1 0 0 0 0,-1 0 0 0 0,1 0 0 0 0,0 1 0 0 0,-1-1 0 0 0,2-1 0 0 0,-1 1 0 0 0,0-1 0 0 0,0 0 0 0 0,0 1 0 0 0,0-1 0 0 0,-1 0 0 0 0,1 0 0 0 0,-1 1 0 0 0,1-1 0 0 0,-1 0 0 0 0,0 0 0 0 0,0 0 0 0 0,0 0 0 0 0,0-2 0 0 0,0 2 0 0 0,0 0 0 0 0,0 0 0 0 0,1 0 0 0 0,-1-1 0 0 0,0 1 0 0 0,1 0 0 0 0,-1 0 0 0 0,1 0 0 0 0,0 0 0 0 0,0 0 0 0 0,1-2 0 0 0,1 0 0 0 0,0 0 0 0 0,0 0 0 0 0,1 1 0 0 0,0-1 0 0 0,5-3 0 0 0,14-15 0 0 0,-19 17 0 0 0,0 0 0 0 0,0 0 0 0 0,0 0 0 0 0,1 1 0 0 0,-1-1 0 0 0,1 1 0 0 0,0 0 0 0 0,8-4 0 0 0,4-4 0 0 0,-15 10 0 0 0,1 0 0 0 0,-1 0 0 0 0,1 1 0 0 0,0-1 0 0 0,-1 1 0 0 0,1-1 0 0 0,3 0 0 0 0,14-3 0 0 0,-3 5 0 0 0,-10 2-138 0 0,0 0-1 0 0,-1 0 1 0 0,1 1 0 0 0,-1 1-1 0 0,0-1 1 0 0,0 1 0 0 0,0 0-1 0 0,0 0 1 0 0,8 9 0 0 0,12 6-306 0 0,-22-16 431 0 0,1 0 0 0 0,1 0 0 0 0,-1 0 0 0 0,0-1-1 0 0,1 0 1 0 0,-1 0 0 0 0,1 0 0 0 0,-1-1-1 0 0,1 1 1 0 0,0-1 0 0 0,7 0 0 0 0,-5-1 12 0 0,0-1 0 0 0,0 0 0 0 0,0 0 0 0 0,0 0 1 0 0,-1-1-1 0 0,1 0 0 0 0,12-5 0 0 0,-16 6 1 0 0,-3 1 0 0 0,1 0 0 0 0,-1-1 0 0 0,1 1 0 0 0,-1 0 0 0 0,0-1 0 0 0,0 1 0 0 0,1-1 0 0 0,-1 0 0 0 0,0 1 0 0 0,0-1 0 0 0,0 0 0 0 0,0 0 0 0 0,2-1 0 0 0,0 1 0 0 0,10-11 0 0 0,-13 12 16 0 0,1 0-1 0 0,-1-1 1 0 0,1 1-1 0 0,-1-1 1 0 0,1 1-1 0 0,-1-1 1 0 0,1 1 0 0 0,-1-1-1 0 0,1 0 1 0 0,-1 1-1 0 0,0-1 1 0 0,1 1-1 0 0,-1-1 1 0 0,0 0 0 0 0,0 1-1 0 0,1-1 1 0 0,-1 0-1 0 0,0 0 1 0 0,0 0-1 0 0,0 0 12 0 0,0 1-1 0 0,-1 0 0 0 0,1 0 1 0 0,0 0-1 0 0,-1-1 0 0 0,1 1 1 0 0,0 0-1 0 0,0 0 0 0 0,-1 0 1 0 0,1 0-1 0 0,-1-1 0 0 0,1 1 1 0 0,0 0-1 0 0,-1 0 0 0 0,1 0 1 0 0,0 0-1 0 0,-1 0 0 0 0,1 0 1 0 0,0 0-1 0 0,-1 0 0 0 0,1 0 1 0 0,-1 0-1 0 0,1 0 0 0 0,0 1 1 0 0,-1-1-1 0 0,-2 0 85 0 0,0 1-1 0 0,0 0 1 0 0,0 0 0 0 0,0 0-1 0 0,0 0 1 0 0,1 0 0 0 0,-1 1-1 0 0,-3 2 1 0 0,-9 9-111 0 0,8-7 0 0 0,0 0 0 0 0,0 0 0 0 0,0 1 0 0 0,-6 10 0 0 0,-4 6 0 0 0,12-18 0 0 0,1 1 0 0 0,0 0 0 0 0,0 0 0 0 0,0 1 0 0 0,0-1 0 0 0,-4 13 0 0 0,6-10 0 0 0,0 0 0 0 0,0 0 0 0 0,-1 17 0 0 0,2-26 0 0 0,1 1 0 0 0,0 0 0 0 0,0 0 0 0 0,0 0 0 0 0,0-1 0 0 0,0 1 0 0 0,0 0 0 0 0,0 0 0 0 0,1-1 0 0 0,-1 1 0 0 0,0 0 0 0 0,0 0 0 0 0,0-1 0 0 0,1 1 0 0 0,-1 0 0 0 0,1 1 0 0 0,5-1 0 0 0,-5-1 0 0 0,5 0 0 0 0,-1 0 0 0 0,1 0 0 0 0,0 0 0 0 0,-1-1 0 0 0,1 0 0 0 0,0 0 0 0 0,-1 0 0 0 0,1-1 0 0 0,6-2 0 0 0,6-4 0 0 0,24-14 0 0 0,-23 12 0 0 0,-8 2 0 0 0,1 0 0 0 0,17-15 0 0 0,-7 4 0 0 0,-13 12 0 0 0,-1-2 0 0 0,0 1 0 0 0,0-1 0 0 0,-1 0 0 0 0,7-12 0 0 0,18-21 0 0 0,-24 33 0 0 0,-1 0 0 0 0,1-1 0 0 0,-2 1 0 0 0,1-2 0 0 0,-2 1 0 0 0,1-1 0 0 0,-1 0 0 0 0,-1 0 0 0 0,0 0 0 0 0,-1 0 0 0 0,3-16 0 0 0,-2 7 0 0 0,-4 13 0 0 0,1 1 0 0 0,1-1 0 0 0,-1 0 0 0 0,1 0 0 0 0,0 0 0 0 0,1 1 0 0 0,6-12 0 0 0,-5 8 0 0 0,-5 7 0 0 0,-3 3 0 0 0,2 1 0 0 0,1-1 0 0 0,0 0 0 0 0,0 1 0 0 0,0-1 0 0 0,0 1 0 0 0,0-1 0 0 0,0 1 0 0 0,0-1 0 0 0,0 1 0 0 0,0 0 0 0 0,0 0 0 0 0,1-1 0 0 0,-1 1 0 0 0,0 0 0 0 0,0 0 0 0 0,1 0 0 0 0,-1 0 0 0 0,0 0 0 0 0,1 0 0 0 0,-1 0 0 0 0,1 0 0 0 0,0 0 0 0 0,-1 2 0 0 0,-8 12 0 0 0,4-8 0 0 0,-2 0 0 0 0,1 1 0 0 0,0 1 0 0 0,0-1 0 0 0,-7 17 0 0 0,-42 83 0 0 0,48-93 0 0 0,-12 19 0 0 0,13-26 0 0 0,1 0 0 0 0,1 0 0 0 0,0 1 0 0 0,0-1 0 0 0,0 1 0 0 0,1 0 0 0 0,0 0 0 0 0,-2 18 0 0 0,0 35 0 0 0,5-61 0 0 0,0 0 0 0 0,0 0 0 0 0,0 0 0 0 0,1 0 0 0 0,-1 0 0 0 0,0 0 0 0 0,0 0 0 0 0,1 0 0 0 0,-1 0 0 0 0,0 0 0 0 0,1 0 0 0 0,-1 0 0 0 0,1 0 0 0 0,-1 0 0 0 0,1 0 0 0 0,-1-1 0 0 0,1 1 0 0 0,0 0 0 0 0,-1 0 0 0 0,1-1 0 0 0,0 1 0 0 0,1 1 0 0 0,0-2 0 0 0,0 1 0 0 0,0 0 0 0 0,-1 0 0 0 0,1-1 0 0 0,0 1 0 0 0,0-1 0 0 0,0 1 0 0 0,0-1 0 0 0,0 0 0 0 0,4 0 0 0 0,3-1 0 0 0,0 0 0 0 0,0-1 0 0 0,18-5 0 0 0,64-24 0 0 0,-78 25 0 0 0,-2 0 0 0 0,1 0 0 0 0,-1-1 0 0 0,1 0 0 0 0,13-12 0 0 0,3-3 0 0 0,-20 17 0 0 0,-1 0 0 0 0,-1 0 0 0 0,13-13 0 0 0,0 0 0 0 0,-15 15 0 0 0,-1 1 0 0 0,1-1 0 0 0,-1 0 0 0 0,0-1 0 0 0,0 1 0 0 0,0 0 0 0 0,-1-1 0 0 0,1 0 0 0 0,-1 1 0 0 0,4-8 0 0 0,-6 10 0 0 0,0 1 0 0 0,0 0 0 0 0,0 0 0 0 0,0-1 0 0 0,0 1 0 0 0,1 0 0 0 0,-1 0 0 0 0,0-1 0 0 0,0 1 0 0 0,0 0 0 0 0,0 0 0 0 0,0-1 0 0 0,0 1 0 0 0,0 0 0 0 0,0 0 0 0 0,0-1 0 0 0,0 1 0 0 0,0 0 0 0 0,0 0 0 0 0,0-1 0 0 0,0 1 0 0 0,-1 0 0 0 0,1 0 0 0 0,0-1 0 0 0,0 1 0 0 0,0 0 0 0 0,0 0 0 0 0,0-1 0 0 0,0 1 0 0 0,-1 0 0 0 0,1 0 0 0 0,0 0 0 0 0,0-1 0 0 0,0 1 0 0 0,-1 0 0 0 0,1 0 0 0 0,0 0 0 0 0,0 0 0 0 0,0 0 0 0 0,-1-1 0 0 0,1 1 0 0 0,0 0 0 0 0,0 0 0 0 0,-1 0 0 0 0,1 0 0 0 0,0 0 0 0 0,0 0 0 0 0,-1 0 0 0 0,1 0 0 0 0,0 0 0 0 0,-1 0 0 0 0,1 0 0 0 0,0 0 0 0 0,0 0 0 0 0,-1 0 0 0 0,1 0 0 0 0,0 0 0 0 0,0 0 0 0 0,-1 1 0 0 0,-3-1 0 0 0,1 1 0 0 0,-1 1 0 0 0,1-1 0 0 0,-1 0 0 0 0,1 1 0 0 0,-1 0 0 0 0,1-1 0 0 0,0 1 0 0 0,0 1 0 0 0,0-1 0 0 0,0 0 0 0 0,0 1 0 0 0,1 0 0 0 0,-1-1 0 0 0,1 1 0 0 0,-1 0 0 0 0,1 0 0 0 0,0 0 0 0 0,0 1 0 0 0,1-1 0 0 0,-3 6 0 0 0,1-4 0 0 0,0 1 0 0 0,0-1 0 0 0,0 0 0 0 0,-7 8 0 0 0,7-9 0 0 0,-1 0 0 0 0,1 1 0 0 0,0 0 0 0 0,0 0 0 0 0,1 0 0 0 0,-3 5 0 0 0,-10 36 0 0 0,15-45 0 0 0,-2 9 0 0 0,3-9 0 0 0,1 1 0 0 0,-1-1 0 0 0,0 0 0 0 0,0 0 0 0 0,1 0 0 0 0,-1 0 0 0 0,0 0 0 0 0,1-1 0 0 0,-1 1 0 0 0,1 0 0 0 0,-1-1 0 0 0,4 2 0 0 0,22 3 0 0 0,-16-6 0 0 0,0 0 0 0 0,-1 0 0 0 0,1-1 0 0 0,0-1 0 0 0,-1 0 0 0 0,1 0 0 0 0,18-9 0 0 0,1-4 0 0 0,34-23 0 0 0,-48 27 0 0 0,-1 0 0 0 0,0-2 0 0 0,0 0 0 0 0,12-16 0 0 0,1 1 0 0 0,-19 18 0 0 0,0 0 0 0 0,-1-1 0 0 0,0 0 0 0 0,10-19 0 0 0,19-54 0 0 0,-24 45 221 0 0,14-67 1 0 0,-27 105 266 0 0,0 2 21 0 0,-4 2-478 0 0,1-1 0 0 0,-1 1 0 0 0,1 0-1 0 0,-1 0 1 0 0,1 0 0 0 0,0 0 0 0 0,-1 0 0 0 0,1 1 0 0 0,0 0 0 0 0,1-1-1 0 0,-1 1 1 0 0,0 0 0 0 0,-2 5 0 0 0,-3 3 28 0 0,2-1-1 0 0,-11 23 1 0 0,-53 142-59 0 0,60-153 0 0 0,1 0 0 0 0,1 0 0 0 0,2 1 0 0 0,-7 36 0 0 0,10-40 0 0 0,2-15 0 0 0,0 0 0 0 0,0 0 0 0 0,0 0 0 0 0,1 1 0 0 0,0-1 0 0 0,0 0 0 0 0,0 0 0 0 0,1 1 0 0 0,-1-1 0 0 0,3 7 0 0 0,-3-10 0 0 0,0 0 0 0 0,0-1 0 0 0,0 1 0 0 0,1 0 0 0 0,-1 0 0 0 0,0 0 0 0 0,1-1 0 0 0,-1 1 0 0 0,1 0 0 0 0,-1 0 0 0 0,1-1 0 0 0,-1 1 0 0 0,1 0 0 0 0,-1-1 0 0 0,1 1 0 0 0,0-1 0 0 0,-1 1 0 0 0,1-1 0 0 0,0 1 0 0 0,0-1 0 0 0,-1 1 0 0 0,1-1 0 0 0,0 0 0 0 0,0 1 0 0 0,0-1 0 0 0,1 1 0 0 0,1-1 0 0 0,1 2 0 0 0,1-1 0 0 0,0 0 0 0 0,0 0 0 0 0,0-1 0 0 0,-1 1 0 0 0,1-1 0 0 0,0 0 0 0 0,0 0 0 0 0,0-1 0 0 0,0 1 0 0 0,4-3 0 0 0,10-1 0 0 0,24-10 0 0 0,-22 6 0 0 0,-1-2 0 0 0,24-14 0 0 0,-10 5 0 0 0,-16 9 0 0 0,0-1 0 0 0,0-1 0 0 0,-1-1 0 0 0,-1 0 0 0 0,30-31 0 0 0,-23 20 0 0 0,-16 19 0 0 0,-5 9 0 0 0,-4 8 0 0 0,2-12 0 0 0,-5 11 0 0 0,-1 0 0 0 0,-1 0 0 0 0,0 0 0 0 0,-13 16 0 0 0,-1 0 0 0 0,6 1 0 0 0,11-20 0 0 0,4-7 0 0 0,0-1 0 0 0,0 0 0 0 0,-1 0 0 0 0,1 1 0 0 0,0-1 0 0 0,0 0 0 0 0,0 0 0 0 0,0 1 0 0 0,0-1 0 0 0,0 0 0 0 0,0 1 0 0 0,0-1 0 0 0,0 0 0 0 0,-1 0 0 0 0,1 1 0 0 0,0-1 0 0 0,0 0 0 0 0,0 1 0 0 0,1-1 0 0 0,-1 0 0 0 0,0 0 0 0 0,0 1 0 0 0,0-1 0 0 0,0 0 0 0 0,0 1 0 0 0,0-1 0 0 0,0 0 0 0 0,0 0 0 0 0,1 1 0 0 0,-1-1 0 0 0,0 0 0 0 0,0 0 0 0 0,0 1 0 0 0,0-1 0 0 0,1 0 0 0 0,-1 0 0 0 0,0 0 0 0 0,0 1 0 0 0,1-1 0 0 0,-1 0 0 0 0,0 0 0 0 0,0 0 0 0 0,1 0 0 0 0,-1 0 0 0 0,0 0 0 0 0,1 0 0 0 0,-1 1 0 0 0,0-1 0 0 0,0 0 0 0 0,1 0 0 0 0,-1 0 0 0 0,0 0 0 0 0,1 0 0 0 0,-1 0 0 0 0,0 0 0 0 0,0 0 0 0 0,1 0 0 0 0,-1-1 0 0 0,0 1 0 0 0,1 0 0 0 0,-1 0 0 0 0,6 0 0 0 0,0-1 0 0 0,-1 0 0 0 0,1 0 0 0 0,-1-1 0 0 0,0 1 0 0 0,1-1 0 0 0,-1 0 0 0 0,9-5 0 0 0,10-4 0 0 0,-1 2 0 0 0,1-1 0 0 0,-2-1 0 0 0,24-15 0 0 0,60-47 0 0 0,-95 66 0 0 0,-11 7 0 0 0,0-1 0 0 0,0 1 0 0 0,0 0 0 0 0,0 0 0 0 0,0 0 0 0 0,0 0 0 0 0,0 0 0 0 0,1 0 0 0 0,-1-1 0 0 0,0 1 0 0 0,0 0 0 0 0,0 0 0 0 0,0 0 0 0 0,0 0 0 0 0,1 0 0 0 0,-1 0 0 0 0,0 0 0 0 0,0 0 0 0 0,0 0 0 0 0,0 0 0 0 0,1 0 0 0 0,-1 0 0 0 0,0 0 0 0 0,0 0 0 0 0,0 0 0 0 0,0 0 0 0 0,1 0 0 0 0,-1 0 0 0 0,0 0 0 0 0,0 0 0 0 0,0 0 0 0 0,0 0 0 0 0,1 0 0 0 0,-1 0 0 0 0,0 0 0 0 0,0 0 0 0 0,0 0 0 0 0,0 0 0 0 0,0 1 0 0 0,1-1 0 0 0,-1 0 0 0 0,0 0 0 0 0,0 0 0 0 0,0 0 0 0 0,0 0 0 0 0,0 0 0 0 0,0 1 0 0 0,0-1 0 0 0,1 0 0 0 0,-1 0 0 0 0,0 0 0 0 0,0 0 0 0 0,0 1 0 0 0,0-1 0 0 0,0 0 0 0 0,0 0 0 0 0,0 0 0 0 0,0 0 0 0 0,0 1 0 0 0,0-1 0 0 0,0 0 0 0 0,0 0 0 0 0,0 0 0 0 0,0 0 0 0 0,0 1 0 0 0,-2 11 0 0 0,2-12 0 0 0,-3 12 0 0 0,-1-1 0 0 0,-6 14 0 0 0,-5 19 0 0 0,15-34 0 0 0,5-3 0 0 0,-3-7 0 0 0,0 0 0 0 0,0 1 0 0 0,-1-1 0 0 0,1 0 0 0 0,0 0 0 0 0,0 0 0 0 0,-1 0 0 0 0,1-1 0 0 0,0 1 0 0 0,-1 0 0 0 0,1-1 0 0 0,0 1 0 0 0,-1-1 0 0 0,1 0 0 0 0,1 0 0 0 0,25-14 0 0 0,9-9 0 0 0,47-27 0 0 0,-75 46 0 0 0,0 1 0 0 0,0 0 0 0 0,0 1 0 0 0,1 0 0 0 0,0 0 0 0 0,-1 1 0 0 0,15-1 0 0 0,-21 3 0 0 0,-1-1 0 0 0,1 2 0 0 0,-1-1 0 0 0,1 0 0 0 0,0 0 0 0 0,-1 1 0 0 0,1 0 0 0 0,-1-1 0 0 0,1 1 0 0 0,-1 0 0 0 0,1 0 0 0 0,-1 0 0 0 0,0 1 0 0 0,0-1 0 0 0,1 1 0 0 0,-1-1 0 0 0,0 1 0 0 0,0-1 0 0 0,0 1 0 0 0,-1 0 0 0 0,1 0 0 0 0,1 2 0 0 0,-1 0 0 0 0,0-1 0 0 0,0 1 0 0 0,0-1 0 0 0,-1 1 0 0 0,1-1 0 0 0,-1 1 0 0 0,0 0 0 0 0,0 0 0 0 0,-1-1 0 0 0,1 1 0 0 0,-1 0 0 0 0,1 0 0 0 0,-1 0 0 0 0,-1 4 0 0 0,1-6 1 0 0,0 7 5 0 0,3 4-77 0 0,-3-11-266 0 0,0-2-138 0 0,0 0-33 0 0,0 0-72 0 0,0 0-285 0 0,0 0-126 0 0,1-9-7535 0 0,0 0 176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3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24 13823 0 0,'0'0'315'0'0,"0"0"45"0"0,8-6 465 0 0,7-11 1015 0 0,-14 16-826 0 0,-1 1-61 0 0,0 0-288 0 0,0 0-121 0 0,0 0-28 0 0,0 0-4 0 0,0 0 0 0 0,0 0 0 0 0,0 0 0 0 0,0 0-68 0 0,0 0-217 0 0,0 0 161 0 0,-2 1 100 0 0,-42 16 629 0 0,44-17-1117 0 0,0 0 0 0 0,0 0 0 0 0,0 0 0 0 0,1 0 0 0 0,-1 0 0 0 0,0 0 0 0 0,0 0 0 0 0,0 0 0 0 0,0 0 0 0 0,0 0 0 0 0,0 0 0 0 0,0 1 0 0 0,0-1 0 0 0,0 0 0 0 0,0 0 0 0 0,0 0 0 0 0,0 0 0 0 0,0 0 0 0 0,1 0 0 0 0,-1 0 0 0 0,0 0 0 0 0,0 1 0 0 0,0-1 0 0 0,0 0 0 0 0,0 0 0 0 0,0 0 0 0 0,0 0 0 0 0,0 0 0 0 0,0 0 0 0 0,0 1 0 0 0,0-1 0 0 0,0 0 0 0 0,-1 0 0 0 0,1 0 0 0 0,0 0 0 0 0,0 0 0 0 0,0 0 0 0 0,0 0 0 0 0,0 0 0 0 0,0 1 0 0 0,0-1 0 0 0,0 0 0 0 0,0 0 0 0 0,0 0 0 0 0,0 0 0 0 0,0 0 0 0 0,0 0 0 0 0,-1 0 0 0 0,1 0 0 0 0,0 0 0 0 0,0 0 0 0 0,0 0 0 0 0,0 0 0 0 0,0 0 0 0 0,3 1 0 0 0,0-1 0 0 0,0-1 0 0 0,0 1 0 0 0,0 0 0 0 0,0-1 0 0 0,5-1 0 0 0,-5 1 0 0 0,0 0 0 0 0,1 1 0 0 0,-1-1 0 0 0,0 0 0 0 0,1 1 0 0 0,-1 0 0 0 0,0 0 0 0 0,1 0 0 0 0,4 1 0 0 0,-6 0 0 0 0,0 0 0 0 0,0-1 0 0 0,0 1 0 0 0,0 0 0 0 0,0 1 0 0 0,0-1 0 0 0,0 0 0 0 0,3 3 0 0 0,-4-3 0 0 0,10 10 0 0 0,-10-6 0 0 0,0-2 0 0 0,1 4 0 0 0,0 0 0 0 0,-1 1 0 0 0,1-1 0 0 0,-2 0 0 0 0,1 1 0 0 0,-1-1 0 0 0,0 1 0 0 0,0-1 0 0 0,-1 0 0 0 0,0 1 0 0 0,0-1 0 0 0,-1 0 0 0 0,-3 10 0 0 0,-2 1 0 0 0,0-1 0 0 0,0 1 0 0 0,-2-2 0 0 0,-12 20 0 0 0,8-16 0 0 0,-1 0 0 0 0,-1-1 0 0 0,0 0 0 0 0,-2-1 0 0 0,0-1 0 0 0,-1-1 0 0 0,0-1 0 0 0,-1 0 0 0 0,-1-1 0 0 0,-35 18 0 0 0,48-28 0 0 0,2-2 0 0 0,0 1 0 0 0,1-1 0 0 0,-1 0 0 0 0,-1 0 0 0 0,1 0 0 0 0,0-1 0 0 0,0 1 0 0 0,-1-1 0 0 0,-6 0 0 0 0,11-1 0 0 0,1 0 0 0 0,-1 0 0 0 0,1 0 0 0 0,-1 0 0 0 0,1 0 0 0 0,0 0 0 0 0,-1-1 0 0 0,1 1 0 0 0,-1 0 0 0 0,1 0 0 0 0,-1 0 0 0 0,1-1 0 0 0,0 1 0 0 0,-1 0 0 0 0,1 0 0 0 0,0-1 0 0 0,-1 1 0 0 0,1 0 0 0 0,0-1 0 0 0,-1 1 0 0 0,1-1 0 0 0,0 1 0 0 0,0 0 0 0 0,-1-1 0 0 0,1 1 0 0 0,0-1 0 0 0,0 1 0 0 0,0 0 0 0 0,0-1 0 0 0,0 1 0 0 0,-1-1 0 0 0,1 1 0 0 0,0-1 0 0 0,0 1 0 0 0,0-1 0 0 0,0 1 0 0 0,0 0 0 0 0,0-1 0 0 0,1 1 0 0 0,-1-1 0 0 0,0 1 0 0 0,0-1 0 0 0,0 1 0 0 0,0-1 0 0 0,0 1 0 0 0,1 0 0 0 0,-1-1 0 0 0,0 1 0 0 0,1-1 0 0 0,-1 0 0 0 0,2-5 0 0 0,0 0 0 0 0,0 1 0 0 0,1-1 0 0 0,0 1 0 0 0,0-1 0 0 0,0 1 0 0 0,1 0 0 0 0,-1 0 0 0 0,1 0 0 0 0,5-4 0 0 0,-3 3 0 0 0,-1 1 0 0 0,1 0 0 0 0,1 0 0 0 0,-1 0 0 0 0,1 1 0 0 0,0 0 0 0 0,11-5 0 0 0,-4 6 0 0 0,-10 5 0 0 0,-3-1 0 0 0,0 0 35 0 0,1 0 0 0 0,-1 0 0 0 0,1-1-1 0 0,-1 1 1 0 0,1 0 0 0 0,-1 0 0 0 0,0 0 0 0 0,1 0 0 0 0,-1 1-1 0 0,0-1 1 0 0,0 0 0 0 0,0 0 0 0 0,0 1 0 0 0,0-1 0 0 0,0 1-1 0 0,0-1 1 0 0,0 1 0 0 0,-1-1 0 0 0,1 1 0 0 0,-1-1 0 0 0,1 1-1 0 0,0 2 1 0 0,-1 0 95 0 0,3 5-103 0 0,-2 0-1 0 0,1 0 1 0 0,-1 0 0 0 0,-1 0 0 0 0,0 0 0 0 0,0 1-1 0 0,0-1 1 0 0,-5 18 0 0 0,5-25-535 0 0,0-2-72 0 0,0 0-285 0 0,0 0-126 0 0,0 0-893 0 0,0 0-3634 0 0,0 0-1564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3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17503 0 0,'0'0'399'0'0,"0"0"60"0"0,0 0 21 0 0,0 0-59 0 0,11-2 2589 0 0,16-12-418 0 0,-16 8-4809 0 0,-11 6-5975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3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239 218 13823 0 0,'0'0'315'0'0,"0"0"45"0"0,1-1 21 0 0,58-71 1903 0 0,-51 60-1443 0 0,-1 1 0 0 0,-1-1 0 0 0,0 0-1 0 0,6-16 1 0 0,-10 23-515 0 0,-1 1 0 0 0,1-1 0 0 0,-1 0-1 0 0,1 1 1 0 0,-1-1 0 0 0,-1 0 0 0 0,1 0 0 0 0,-1 0-1 0 0,0 0 1 0 0,0-5 0 0 0,-1 8 118 0 0,0 2-402 0 0,0-1-1 0 0,0 0 1 0 0,-1 0 0 0 0,1 0-1 0 0,0 0 1 0 0,0 1 0 0 0,0-1-1 0 0,-1 0 1 0 0,1 1 0 0 0,0-1-1 0 0,-1 1 1 0 0,1 0 0 0 0,0-1-1 0 0,-1 1 1 0 0,1 0 0 0 0,0 0-1 0 0,-1 0 1 0 0,1 0 0 0 0,-1 0-1 0 0,-1 0 1 0 0,-1 1 206 0 0,-1 0 0 0 0,1 1 0 0 0,0-1 0 0 0,-7 4-1 0 0,1-1-157 0 0,1 1-87 0 0,-1 0 0 0 0,1 0 0 0 0,0 1 0 0 0,0 0 0 0 0,-12 12 0 0 0,0-1-5 0 0,10-9 2 0 0,1 1 0 0 0,1 1 0 0 0,0 0 0 0 0,0 0 0 0 0,1 1 0 0 0,0 0 0 0 0,1 1 0 0 0,0-1 0 0 0,1 1 0 0 0,-9 24 0 0 0,13-27 0 0 0,3 1 0 0 0,5-3 0 0 0,-4-6 0 0 0,1 0 0 0 0,-1 0 0 0 0,1 0 0 0 0,0 0 0 0 0,-1-1 0 0 0,1 1 0 0 0,-1-1 0 0 0,1 1 0 0 0,0-1 0 0 0,-1 0 0 0 0,1 0 0 0 0,0 0 0 0 0,-1-1 0 0 0,1 1 0 0 0,0-1 0 0 0,-1 1 0 0 0,5-3 0 0 0,6-1 0 0 0,-1-1 0 0 0,13-7 0 0 0,62-32 0 0 0,-76 38 0 0 0,-10 5 0 0 0,-1 1 0 0 0,0 0 0 0 0,0 0 0 0 0,0 0 0 0 0,1 0 0 0 0,-1-1 0 0 0,0 1 0 0 0,0 0 0 0 0,0 0 0 0 0,1 0 0 0 0,-1 0 0 0 0,0 0 0 0 0,0 0 0 0 0,1-1 0 0 0,-1 1 0 0 0,0 0 0 0 0,0 0 0 0 0,1 0 0 0 0,-1 0 0 0 0,0 0 0 0 0,1 0 0 0 0,-1 0 0 0 0,0 0 0 0 0,0 0 0 0 0,1 0 0 0 0,-1 0 0 0 0,0 0 0 0 0,0 1 0 0 0,1-1 0 0 0,-1 0 0 0 0,0 0 0 0 0,0 0 0 0 0,1 0 0 0 0,-1 0 0 0 0,0 0 0 0 0,0 1 0 0 0,1-1 0 0 0,-1 0 0 0 0,0 0 0 0 0,0 0 0 0 0,0 1 0 0 0,0-1 0 0 0,1 0 0 0 0,-1 0 0 0 0,0 1 0 0 0,3 10 0 0 0,-3-11 0 0 0,0 5 0 0 0,0-1 0 0 0,0 1 0 0 0,-1-1 0 0 0,1 1 0 0 0,-1-1 0 0 0,0 0 0 0 0,0 1 0 0 0,0-1 0 0 0,-1 0 0 0 0,1 0 0 0 0,-1 0 0 0 0,-3 5 0 0 0,-3 9 0 0 0,-11 25 0 0 0,-33 56 0 0 0,36-70 0 0 0,3-5 0 0 0,-82 140 0 0 0,92-160 0 0 0,1 0 0 0 0,-1 0 0 0 0,0-1 0 0 0,0 1 0 0 0,0-1 0 0 0,0 0 0 0 0,-7 6 0 0 0,3-5 0 0 0,6-3 0 0 0,0-1 0 0 0,1 0 0 0 0,-1 1 0 0 0,0-1 0 0 0,0 0 0 0 0,0 1 0 0 0,0-1 0 0 0,0 0 0 0 0,0 0 0 0 0,0 0 0 0 0,0 0 0 0 0,0 0 0 0 0,0 0 0 0 0,0 0 0 0 0,0 0 0 0 0,0 0 0 0 0,0 0 0 0 0,1 0 0 0 0,-1-1 0 0 0,0 1 0 0 0,0 0 0 0 0,0-1 0 0 0,0 1 0 0 0,0-1 0 0 0,0 1 0 0 0,1-1 0 0 0,-1 1 0 0 0,-1-2 0 0 0,0 1 0 0 0,0-1-120 0 0,0 0 0 0 0,0 1-1 0 0,0-1 1 0 0,0 0 0 0 0,0-1 0 0 0,0 1 0 0 0,1 0-1 0 0,-1 0 1 0 0,1-1 0 0 0,-1 1 0 0 0,1-1-1 0 0,0 1 1 0 0,0-1 0 0 0,0 1 0 0 0,0-1 0 0 0,1 0-1 0 0,-1-3 1 0 0,0 1-262 0 0,1 0 0 0 0,0 0-1 0 0,1 0 1 0 0,-1 0 0 0 0,1 0-1 0 0,2-10 1 0 0,0 10-386 0 0,-1-1 0 0 0,1 1 0 0 0,0 0 0 0 0,0 0-1 0 0,0 0 1 0 0,1 0 0 0 0,0 1 0 0 0,6-7 0 0 0,9-7-1279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30 104 13823 0 0,'0'0'315'0'0,"1"-2"45"0"0,28-27 426 0 0,1-1 1243 0 0,-13 5 3036 0 0,-8 9-3004 0 0,-8 14-1549 0 0,-1 2 0 0 0,0 0 0 0 0,0 0 0 0 0,0 0 0 0 0,0 0-68 0 0,-1 2-289 0 0,-8 11-137 0 0,4-5-18 0 0,0 0-1 0 0,-11 11 1 0 0,7-10 0 0 0,0 1 0 0 0,1 0 0 0 0,1 1 0 0 0,0 0 0 0 0,0 0 0 0 0,1 0 0 0 0,1 1 0 0 0,0 0 0 0 0,0 0 0 0 0,-5 25 0 0 0,9-33 0 0 0,0 0 0 0 0,1 1 0 0 0,0-1 0 0 0,0 0 0 0 0,0 8 0 0 0,5 1 0 0 0,-1-10 0 0 0,-3-3 0 0 0,2 2 0 0 0,0-1 0 0 0,0 0 0 0 0,0 0 0 0 0,0 0 0 0 0,0 0 0 0 0,0 0 0 0 0,0-1 0 0 0,0 1 0 0 0,0-1 0 0 0,0 0 0 0 0,0 0 0 0 0,0 0 0 0 0,1 0 0 0 0,-1-1 0 0 0,0 1 0 0 0,0-1 0 0 0,0 0 0 0 0,0 1 0 0 0,0-2 0 0 0,0 1 0 0 0,5-3 0 0 0,-1 1 0 0 0,0-1 0 0 0,0 0 0 0 0,-1-1 0 0 0,0 1 0 0 0,1-1 0 0 0,-2 0 0 0 0,11-12 0 0 0,-9 9 0 0 0,0-2 0 0 0,0 1 0 0 0,-2 0 0 0 0,1-1 0 0 0,-1 0 0 0 0,0-1 0 0 0,-1 1 0 0 0,0-1 0 0 0,-1 0 0 0 0,0 0 0 0 0,-1 0 0 0 0,0 0 0 0 0,-1 0 0 0 0,0-14 0 0 0,-2 17 0 0 0,-6 0 0 0 0,6 8 28 0 0,0-1 0 0 0,-1 1 0 0 0,1-1 1 0 0,0 1-1 0 0,0-1 0 0 0,-1 1 0 0 0,1 0 0 0 0,0-1 0 0 0,0 1 0 0 0,-1 0 1 0 0,1 0-1 0 0,0 0 0 0 0,-1 0 0 0 0,1 0 0 0 0,0 0 0 0 0,-1 1 0 0 0,1-1 0 0 0,0 0 1 0 0,0 1-1 0 0,-1-1 0 0 0,1 1 0 0 0,0-1 0 0 0,0 1 0 0 0,-1 0 0 0 0,-3 2 64 0 0,1 0 0 0 0,-1 0 0 0 0,1 1 0 0 0,-5 5 0 0 0,8-8-592 0 0,1-1 126 0 0,-1 8 984 0 0,0-8-598 0 0,1 1 0 0 0,0-1 0 0 0,0 0 0 0 0,-1 1 0 0 0,1-1 0 0 0,0 1 0 0 0,0-1 0 0 0,0 1 0 0 0,0-1 0 0 0,0 1 0 0 0,0 0 0 0 0,0-1 0 0 0,0 1 0 0 0,0-1 0 0 0,0 1 0 0 0,0-1 0 0 0,0 1 0 0 0,0-1 0 0 0,0 1 0 0 0,0-1 0 0 0,1 1 0 0 0,4 1-77 0 0,0-1 0 0 0,0 0 0 0 0,-1 0 0 0 0,1 0 0 0 0,0-1 0 0 0,0 0 0 0 0,0 0 0 0 0,7-1 0 0 0,44-8-422 0 0,-41 6 452 0 0,82-19 35 0 0,-84 21 0 0 0,0 3 0 0 0,-4 5 0 0 0,-8-6 38 0 0,0 1 0 0 0,-1-1-1 0 0,1 1 1 0 0,-1-1 0 0 0,1 1-1 0 0,-1-1 1 0 0,1 1 0 0 0,-1-1 0 0 0,0 1-1 0 0,0-1 1 0 0,1 1 0 0 0,-1-1 0 0 0,0 1-1 0 0,-1-1 1 0 0,1 1 0 0 0,0 0-1 0 0,0-1 1 0 0,-1 1 0 0 0,1-1 0 0 0,-1 1-1 0 0,0 1 1 0 0,-2 5 326 0 0,-1 0 1 0 0,-7 11-1 0 0,7-12-295 0 0,-26 39-69 0 0,27-44 0 0 0,4-7 0 0 0,5-8 0 0 0,13-7 0 0 0,0 1 0 0 0,2 1 0 0 0,0 1 0 0 0,1 0 0 0 0,35-19 0 0 0,-43 29 0 0 0,0 3 0 0 0,0 7 0 0 0,-2 7 0 0 0,-8 3 0 0 0,-3 8 0 0 0,-3-16 0 0 0,1-1 0 0 0,-1 3 0 0 0,0 2 0 0 0,8 14 0 0 0,4 1 0 0 0,-10-24 0 0 0,0 1 0 0 0,1-1 0 0 0,-1 1 0 0 0,0-1 0 0 0,0 1 0 0 0,0-1 0 0 0,1 1 0 0 0,-1-1 0 0 0,0 1 0 0 0,0-1 0 0 0,0 1 0 0 0,0-1 0 0 0,0 1 0 0 0,0-1 0 0 0,0 1 0 0 0,0-1 0 0 0,0 1 0 0 0,0-1 0 0 0,0 1 0 0 0,0-1 0 0 0,-1 1 0 0 0,1-1 0 0 0,0 1 0 0 0,0-1 0 0 0,-1 1 0 0 0,-4 7-64 0 0,4-7-273 0 0,1-1-138 0 0,0 0-33 0 0,0 0-140 0 0,0 0-572 0 0,0 0-253 0 0,11-6-6662 0 0,3 1 867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79 13823 0 0,'0'0'315'0'0,"5"-7"426"0"0,0 3-490 0 0,-3 2-219 0 0,-1 1-1 0 0,1-1 0 0 0,-1 0 0 0 0,1 0 1 0 0,-1 1-1 0 0,0-1 0 0 0,0 0 0 0 0,0 0 0 0 0,0 0 1 0 0,1-4-1 0 0,-1 4 310 0 0,0 0 0 0 0,1 0 0 0 0,0 1 1 0 0,-1-1-1 0 0,1 0 0 0 0,0 1 0 0 0,-1-1 0 0 0,3-1 1 0 0,0 1 312 0 0,-3 0 370 0 0,-1 2 0 0 0,0 0 0 0 0,1 0-907 0 0,-1-1 0 0 0,0 1 0 0 0,1-1 1 0 0,-1 1-1 0 0,0-1 0 0 0,1 1 0 0 0,-1-1 0 0 0,0 1 0 0 0,0-1 0 0 0,0 0 0 0 0,1 1 0 0 0,-1-1 1 0 0,0 1-1 0 0,0-1 0 0 0,0 0 0 0 0,0 1 0 0 0,0-1 0 0 0,0 1 0 0 0,0-1 0 0 0,0 0 0 0 0,0 1 1 0 0,-1-1-1 0 0,1 1 0 0 0,0-1 0 0 0,0 0 0 0 0,0 1 0 0 0,-1-1 0 0 0,1 1 0 0 0,0-1 0 0 0,-1 1 1 0 0,1-1-1 0 0,0 1 0 0 0,-1-1 0 0 0,1 1 0 0 0,-1-1 0 0 0,0 0-61 0 0,-1 1 1 0 0,1 0-1 0 0,-1-1 0 0 0,1 1 0 0 0,-1-1 1 0 0,1 1-1 0 0,-1 0 0 0 0,1 0 0 0 0,0 0 1 0 0,-1 0-1 0 0,1 0 0 0 0,-1 0 0 0 0,1 1 1 0 0,-1-1-1 0 0,1 0 0 0 0,-1 1 0 0 0,1-1 1 0 0,-1 1-1 0 0,1-1 0 0 0,0 1 0 0 0,-1 0 1 0 0,0 0-1 0 0,-36 23 712 0 0,31-20-262 0 0,-54 34-246 0 0,-18 12-8 0 0,68-42-233 0 0,1 0 0 0 0,0 1 1 0 0,0 1-1 0 0,-16 20 0 0 0,4 2-19 0 0,12-16 0 0 0,10-12 0 0 0,1-2 0 0 0,0 8 0 0 0,10-3 0 0 0,-6-6 0 0 0,-1 0 0 0 0,1 0 0 0 0,0 0 0 0 0,0-1 0 0 0,0 0 0 0 0,0 0 0 0 0,0 0 0 0 0,0 0 0 0 0,0-1 0 0 0,0 0 0 0 0,5-1 0 0 0,9-4 0 0 0,23-9 0 0 0,-9 0 0 0 0,56-35 0 0 0,-23 11 0 0 0,-65 39 0 0 0,-1 0 0 0 0,0-1 0 0 0,0 1 0 0 0,1 0 0 0 0,-1 0 0 0 0,0-1 0 0 0,0 1 0 0 0,1 0 0 0 0,-1 0 0 0 0,0 0 0 0 0,1 0 0 0 0,-1 0 0 0 0,0-1 0 0 0,1 1 0 0 0,-1 0 0 0 0,0 0 0 0 0,1 0 0 0 0,-1 0 0 0 0,0 0 0 0 0,1 0 0 0 0,-1 0 0 0 0,0 0 0 0 0,1 0 0 0 0,-1 0 0 0 0,0 0 0 0 0,1 0 0 0 0,-1 0 0 0 0,0 1 0 0 0,1-1 0 0 0,-1 0 0 0 0,0 0 0 0 0,0 0 0 0 0,1 0 0 0 0,-1 0 0 0 0,0 1 0 0 0,1-1 0 0 0,-1 0 0 0 0,0 0 0 0 0,0 1 0 0 0,1-1 0 0 0,-1 0 0 0 0,0 0 0 0 0,0 1 0 0 0,0-1 0 0 0,0 0 0 0 0,1 0 0 0 0,-1 1 0 0 0,0 0 0 0 0,0 12 0 0 0,-1-12 0 0 0,0 11 159 0 0,-1-1 0 0 0,-1 0 0 0 0,0 0 0 0 0,-1 0 0 0 0,-9 20-1 0 0,-34 52 911 0 0,43-77-1059 0 0,-133 186 6 0 0,134-188-16 0 0,-13 11 0 0 0,10-11 0 0 0,5-12 0 0 0,1-12-181 0 0,-1 18-39 0 0,1 0-255 0 0,-4-22-2469 0 0,1 12 287 0 0,0 5-6554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166 441 11975 0 0,'0'0'267'0'0,"0"0"42"0"0,0 0 17 0 0,8-12 84 0 0,20-16 3419 0 0,-23 25-3353 0 0,0-1 0 0 0,-1 0 1 0 0,1-1-1 0 0,-1 1 0 0 0,0-1 1 0 0,-1 0-1 0 0,1 0 0 0 0,-1 0 1 0 0,5-10-1 0 0,-6 11-19 0 0,-2 3-279 0 0,1-1 1 0 0,0 1-1 0 0,-1 0 1 0 0,1-1 0 0 0,-1 1-1 0 0,0-1 1 0 0,1 1-1 0 0,-1-1 1 0 0,0 1-1 0 0,0-1 1 0 0,0 1-1 0 0,0-1 1 0 0,0 1 0 0 0,0-1-1 0 0,-1 1 1 0 0,1 0-1 0 0,-1-3 1 0 0,1 4-178 0 0,0-1-1 0 0,-1 0 1 0 0,1 0 0 0 0,0 1 0 0 0,0-1-1 0 0,-1 0 1 0 0,1 1 0 0 0,-1-1 0 0 0,1 1 0 0 0,-1-1-1 0 0,1 0 1 0 0,-1 1 0 0 0,1-1 0 0 0,-1 1-1 0 0,1-1 1 0 0,-1 1 0 0 0,0 0 0 0 0,1-1-1 0 0,-1 1 1 0 0,0 0 0 0 0,1-1 0 0 0,-1 1 0 0 0,0 0-1 0 0,0 0 1 0 0,1-1 0 0 0,-1 1 0 0 0,-1 0-1 0 0,-10 1-4 0 0,8 0 172 0 0,0 0 1 0 0,0 1-1 0 0,0 0 0 0 0,0 0 0 0 0,0 0 0 0 0,0 1 1 0 0,0-1-1 0 0,1 1 0 0 0,-7 5 0 0 0,-4 4 198 0 0,1-2-508 0 0,0 1 0 0 0,1 0-1 0 0,1 0 1 0 0,0 1 0 0 0,0 1-1 0 0,-14 24 1 0 0,12-17-57 0 0,2 1 0 0 0,1 0 0 0 0,0 1-1 0 0,-6 24 1 0 0,14-40 199 0 0,-3 17 0 0 0,4-14 0 0 0,4 0 0 0 0,6-6 0 0 0,-6-3 0 0 0,1 0 0 0 0,0 0 0 0 0,0-1 0 0 0,0 1 0 0 0,0-1 0 0 0,-1 0 0 0 0,1-1 0 0 0,0 1 0 0 0,-1 0 0 0 0,1-1 0 0 0,-1 0 0 0 0,1 0 0 0 0,-1 0 0 0 0,0 0 0 0 0,0-1 0 0 0,6-4 0 0 0,3-6 0 0 0,-1 0 0 0 0,16-22 0 0 0,-13 17 0 0 0,110-138 0 0 0,-111 138 296 0 0,-1 0 1 0 0,-1-1-1 0 0,11-25 0 0 0,-13 26-97 0 0,-4 9-112 0 0,0 0 0 0 0,1 0 0 0 0,0 1 0 0 0,0 0-1 0 0,1 1 1 0 0,10-10 0 0 0,-24 22-87 0 0,-6 9 0 0 0,8-5 0 0 0,1 0 0 0 0,-4 15 0 0 0,-5 12 0 0 0,-20 31 0 0 0,-28 84 0 0 0,57-141 0 0 0,-11 41 0 0 0,14-47 0 0 0,0 1 0 0 0,1-1 0 0 0,-1 1 0 0 0,1-1 0 0 0,0 1 0 0 0,0-1 0 0 0,1 1 0 0 0,-1-1 0 0 0,2 6 0 0 0,2-1 0 0 0,3-2 0 0 0,-3-6-37 0 0,-1 0 0 0 0,1 0 1 0 0,-1 0-1 0 0,1 0 0 0 0,0 0 0 0 0,-1-1 0 0 0,1 0 1 0 0,0 0-1 0 0,-1 0 0 0 0,1 0 0 0 0,0 0 0 0 0,-1-1 1 0 0,8-1-1 0 0,6-3-367 0 0,25-10 0 0 0,-37 13 343 0 0,17-7-39 0 0,-1-2 0 0 0,-1 0 0 0 0,0-1 0 0 0,0-1-1 0 0,19-17 1 0 0,-8 3 1085 0 0,55-62-1 0 0,-78 79-981 0 0,0 0 0 0 0,-1-1 1 0 0,0 1-1 0 0,8-22 0 0 0,-13 30-3 0 0,-3 5 0 0 0,-6 13 0 0 0,-7 18 0 0 0,7-15 0 0 0,1 1 0 0 0,0 0 0 0 0,2 0 0 0 0,-4 30 0 0 0,7-39 0 0 0,0-5 0 0 0,0-3 0 0 0,1 0 0 0 0,-1 0 0 0 0,1 0 0 0 0,0 0 0 0 0,0 0 0 0 0,1 5 0 0 0,-1-5 0 0 0,4 11 0 0 0,1-6 0 0 0,5-1 0 0 0,-6-7 0 0 0,-3-1 0 0 0,3 1-20 0 0,0 0 0 0 0,-1 0 0 0 0,1-1 0 0 0,-1 1 0 0 0,1-1 1 0 0,-1 0-1 0 0,1 0 0 0 0,-1 0 0 0 0,1-1 0 0 0,-1 1 0 0 0,0-1 0 0 0,0 0 0 0 0,0 0 0 0 0,0 0 0 0 0,0 0 0 0 0,0 0 0 0 0,2-4 0 0 0,7-6-86 0 0,0 0 0 0 0,13-20 0 0 0,-15 17 176 0 0,18-20 94 0 0,106-144 279 0 0,-14-19-443 0 0,-117 192 0 0 0,13-18 0 0 0,-11 18 0 0 0,-1 0 0 0 0,0-1 0 0 0,3-7 0 0 0,-2 5 0 0 0,-13 23 166 0 0,1 0-1 0 0,0 0 1 0 0,-7 27 0 0 0,1-9-363 0 0,9-24 522 0 0,1-1 0 0 0,-4 14 0 0 0,4-9-454 0 0,-1-1-1 0 0,0 0 0 0 0,0 0 0 0 0,-1 0 1 0 0,-8 13-1 0 0,-26 45 796 0 0,8-10 53 0 0,21-40-1051 0 0,1 1 0 0 0,0 0 0 0 0,2 0 0 0 0,0 1 0 0 0,-4 28 0 0 0,10-39 332 0 0,1-9 0 0 0,0 0 0 0 0,0 0 0 0 0,0-1 0 0 0,0 1 0 0 0,0 0 0 0 0,0 0 0 0 0,0 0 0 0 0,0 0 0 0 0,1 0 0 0 0,-1 0 0 0 0,0 0 0 0 0,2 1 0 0 0,2 0 0 0 0,-3-2 0 0 0,-1 1 0 0 0,1 0-1 0 0,0-1 1 0 0,0 1-1 0 0,0-1 0 0 0,0 1 1 0 0,0-1-1 0 0,0 1 1 0 0,0-1-1 0 0,0 1 1 0 0,0-1-1 0 0,0 0 1 0 0,0 0-1 0 0,0 1 1 0 0,0-1-1 0 0,0 0 1 0 0,0 0-1 0 0,0 0 1 0 0,0 0-1 0 0,0 0 1 0 0,0 0-1 0 0,0-1 1 0 0,2 1-1 0 0,-1-1-59 0 0,2 0-137 0 0,0 0 0 0 0,0-1 0 0 0,0 1 0 0 0,-1-1 0 0 0,1 0 0 0 0,-1 0 0 0 0,1 0 0 0 0,-1-1 0 0 0,0 1 0 0 0,0-1 0 0 0,0 0 0 0 0,0 0 0 0 0,0 0 0 0 0,3-5 0 0 0,0 0-1150 0 0,0-1 0 0 0,0 1 0 0 0,-1-2 1 0 0,6-14-1 0 0,-6 10-700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0,'0'0'448'0'0,"0"0"96"0"0,0 0-440 0 0,0 0-104 0 0,0 0 0 0 0,3 10 0 0 0,-3-10 840 0 0,5 8 152 0 0,-5-8 24 0 0,10 8 8 0 0,1-3-416 0 0,2-2-72 0 0,1-2-24 0 0,2-1 0 0 0,1-1 0 0 0,4-1 0 0 0,3-1 0 0 0,-2-2-7984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95 11975 0 0,'1'-2'267'0'0,"6"-11"81"0"0,-1-1 1 0 0,4-15-1 0 0,-4 15 699 0 0,-5 12-286 0 0,0 0-1 0 0,0 0 0 0 0,0 0 1 0 0,0 0-1 0 0,-1 0 1 0 0,1 0-1 0 0,-1-1 0 0 0,1-1 1 0 0,-1 3-96 0 0,0 1-121 0 0,0 0-28 0 0,0 0-4 0 0,0 0 0 0 0,0 0 0 0 0,0 0 0 0 0,0 0-68 0 0,-1 2-289 0 0,-12 35 284 0 0,1 1 0 0 0,-9 51 0 0 0,-8 28 309 0 0,-3-30-748 0 0,-4 16 0 0 0,29-82 0 0 0,0 0 0 0 0,-2-1 0 0 0,-17 29 0 0 0,-41 55 0 0 0,28-44 0 0 0,17-31 0 0 0,16-22 0 0 0,0 0 0 0 0,1 1 0 0 0,-6 9 0 0 0,-4 8 0 0 0,10-13 0 0 0,-1-1 0 0 0,-1-5-64 0 0,5-5-273 0 0,2-1 245 0 0,-1 1 1 0 0,1 0-1 0 0,-1-1 1 0 0,0 1-1 0 0,1-1 1 0 0,-1 1-1 0 0,1-1 1 0 0,-1 0-1 0 0,0 1 1 0 0,1-1-1 0 0,-1 0 1 0 0,0 1 0 0 0,0-1-1 0 0,1 0 1 0 0,-1 0-1 0 0,0 1 1 0 0,-1-1-1 0 0,0-2-40 0 0,0 1 0 0 0,0 0 0 0 0,0-1 0 0 0,0 1 1 0 0,0-1-1 0 0,0 0 0 0 0,1 0 0 0 0,-1 1 0 0 0,1-1 0 0 0,-1 0 0 0 0,1 0 0 0 0,0-1 0 0 0,0 1 0 0 0,0 0 1 0 0,-1-3-1 0 0,0-1-528 0 0,0 0 0 0 0,1-1 1 0 0,0 1-1 0 0,0 0 1 0 0,0-7-1 0 0,0-4-6504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1 519 13823 0 0,'0'0'315'0'0,"0"0"45"0"0,0 0 21 0 0,0 0-49 0 0,2 1-220 0 0,5 1 244 0 0,0-1 0 0 0,0 0 0 0 0,0 0 0 0 0,0-1 0 0 0,0 0 0 0 0,1 0 0 0 0,-1-1 0 0 0,0 1 0 0 0,12-5 0 0 0,8-2 1001 0 0,31-14 1 0 0,-30 11-1077 0 0,6-2 453 0 0,0-2 0 0 0,-1-1 1 0 0,0-2-1 0 0,47-31 0 0 0,-49 18-715 0 0,-21 20-21 0 0,-2 1 2 0 0,-2 0 72 0 0,-5 8 299 0 0,-1 1 117 0 0,0 0 21 0 0,-3-1-489 0 0,1 0-1 0 0,-1 0 1 0 0,0 0 0 0 0,0 1-1 0 0,1-1 1 0 0,-1 1 0 0 0,0 0-1 0 0,0 0 1 0 0,0 0-1 0 0,0 0 1 0 0,1 0 0 0 0,-1 1-1 0 0,0-1 1 0 0,0 1 0 0 0,1 0-1 0 0,-1 0 1 0 0,0 0 0 0 0,1 0-1 0 0,-1 0 1 0 0,1 1-1 0 0,-4 1 1 0 0,-2 2 9 0 0,1 1 1 0 0,-1-1-1 0 0,1 2 0 0 0,1-1 1 0 0,-8 9-1 0 0,12-12-29 0 0,-4 3 0 0 0,0 0 0 0 0,1 1 0 0 0,0-1 0 0 0,0 1 0 0 0,0 1 0 0 0,1-1 0 0 0,1 0 0 0 0,-7 17 0 0 0,9-10 0 0 0,2-12 0 0 0,-1 0 0 0 0,0 0 0 0 0,1-1 0 0 0,-1 1 0 0 0,1 0 0 0 0,-1 0 0 0 0,1 0 0 0 0,0-1 0 0 0,0 1 0 0 0,0 0 0 0 0,0-1 0 0 0,0 1 0 0 0,0 0 0 0 0,0-1 0 0 0,0 0 0 0 0,1 1 0 0 0,-1-1 0 0 0,1 0 0 0 0,1 2 0 0 0,0-2 0 0 0,0 1 0 0 0,0-1 0 0 0,0 0 0 0 0,0 0 0 0 0,0 0 0 0 0,0 0 0 0 0,0 0 0 0 0,1-1 0 0 0,-1 0 0 0 0,5 1 0 0 0,5-2 0 0 0,0-1 0 0 0,0 1 0 0 0,-1-2 0 0 0,19-5 0 0 0,-13 2 0 0 0,-1-1 0 0 0,1-1 0 0 0,-2-1 0 0 0,1 0 0 0 0,-1-1 0 0 0,-1-1 0 0 0,0 0 0 0 0,24-23 0 0 0,-15 12 0 0 0,-11 11 0 0 0,0 0 0 0 0,-1-1 0 0 0,-1 0 0 0 0,0-1 0 0 0,11-16 0 0 0,12-34 0 0 0,-30 54 0 0 0,-1 0 0 0 0,1 0 0 0 0,-2 0 0 0 0,1-1 0 0 0,1-11 0 0 0,-5 6 0 0 0,-3 5 72 0 0,3 9-42 0 0,1 1 1 0 0,-1-1-1 0 0,0 1 0 0 0,0-1 0 0 0,0 1 0 0 0,1-1 1 0 0,-1 1-1 0 0,0-1 0 0 0,0 1 0 0 0,0 0 1 0 0,0 0-1 0 0,0-1 0 0 0,1 1 0 0 0,-1 0 0 0 0,0 0 1 0 0,0 0-1 0 0,0 0 0 0 0,0 0 0 0 0,0 0 1 0 0,0 0-1 0 0,0 0 0 0 0,0 1 0 0 0,0-1 0 0 0,1 0 1 0 0,-1 0-1 0 0,0 1 0 0 0,0-1 0 0 0,0 1 1 0 0,0-1-1 0 0,1 1 0 0 0,-2 0 0 0 0,-25 18 965 0 0,25-17-981 0 0,-7 6-14 0 0,1 1 0 0 0,0 0 0 0 0,0 0 0 0 0,1 0 0 0 0,0 1 0 0 0,1 0 0 0 0,-5 11 0 0 0,-31 80 0 0 0,40-96 0 0 0,1-4 0 0 0,-4 13 0 0 0,0 0 0 0 0,1 0 0 0 0,0 0 0 0 0,-3 22 0 0 0,6-19 0 0 0,-1-2 0 0 0,2-14-5 0 0,0 0 1 0 0,0 0-1 0 0,0 0 1 0 0,1 0-1 0 0,-1-1 1 0 0,0 1-1 0 0,1 0 0 0 0,-1 0 1 0 0,0 0-1 0 0,1-1 1 0 0,-1 1-1 0 0,1 0 1 0 0,0 1-1 0 0,1 0-37 0 0,1 0 0 0 0,-1 0 0 0 0,0 0 0 0 0,1-1 0 0 0,0 1 0 0 0,-1-1 0 0 0,1 1 0 0 0,0-1 0 0 0,0 0 0 0 0,0 0 0 0 0,0 0 0 0 0,0 0 0 0 0,0-1 0 0 0,0 1 0 0 0,0-1 0 0 0,0 1 0 0 0,0-1 0 0 0,0 0 0 0 0,0-1 0 0 0,0 1 0 0 0,1 0 0 0 0,3-2 0 0 0,8-2-197 0 0,0 0 0 0 0,-1-1 0 0 0,18-8 0 0 0,-28 11 233 0 0,3-1 6 0 0,0-1 0 0 0,0 1 0 0 0,0-2 0 0 0,0 1 0 0 0,0-1 0 0 0,-1 0 0 0 0,7-7 0 0 0,2-2 0 0 0,26-18 0 0 0,-4 3 0 0 0,1 0 0 0 0,-23 18 0 0 0,-1 0 0 0 0,0 0 0 0 0,13-16 0 0 0,-7 1 285 0 0,-1 0-1 0 0,-1 0 1 0 0,-2-2-1 0 0,0 0 1 0 0,-2-1-1 0 0,13-39 1 0 0,-24 63-296 0 0,-3 4 17 0 0,1 0 0 0 0,-1 0 0 0 0,1 0 0 0 0,-1-1 0 0 0,0 1-1 0 0,1 0 1 0 0,-1 0 0 0 0,0-1 0 0 0,0 1 0 0 0,0 0 0 0 0,0 0 0 0 0,0-1 0 0 0,0-1 0 0 0,-13 7 853 0 0,6 1-756 0 0,-1 1 1 0 0,1-1-1 0 0,1 1 1 0 0,-1 1 0 0 0,1-1-1 0 0,0 1 1 0 0,0 0-1 0 0,1 0 1 0 0,-5 10 0 0 0,-3 2-23 0 0,10-16-81 0 0,-18 26-134 0 0,2 0 0 0 0,-21 40 1 0 0,26-42-369 0 0,9-17 287 0 0,0 0 1 0 0,0 0-1 0 0,1 0 1 0 0,-4 17-1 0 0,3-5 190 0 0,2-12 45 0 0,0 1-1 0 0,-1 17 1 0 0,4-25 0 0 0,0 0 0 0 0,0 0 0 0 0,1 1 0 0 0,-1-1 0 0 0,0 0 0 0 0,1 0 0 0 0,0 0 0 0 0,0 0 0 0 0,0 0 1 0 0,0 0-1 0 0,0 0 0 0 0,4 6 0 0 0,-4-8-174 0 0,26 12-643 0 0,-22-12 640 0 0,0-1 0 0 0,0 1 0 0 0,0-1 0 0 0,-1 0 0 0 0,1 0-1 0 0,0 0 1 0 0,0-1 0 0 0,0 1 0 0 0,0-1 0 0 0,5-2 0 0 0,17-6-4519 0 0,-14 3-3680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97 11023 0 0,'0'0'506'0'0,"0"0"-10"0"0,1-2-318 0 0,0 1 449 0 0,-1 1 0 0 0,1-1-1 0 0,0 0 1 0 0,0 0 0 0 0,-1 0-1 0 0,1 1 1 0 0,0-1 0 0 0,0 1-1 0 0,0-1 1 0 0,0 1 0 0 0,0-1-1 0 0,2 0 1 0 0,-3 1-547 0 0,0 0 0 0 0,0 1 1 0 0,0-1-1 0 0,0 0 0 0 0,0 1 0 0 0,1-1 0 0 0,-1 0 1 0 0,0 0-1 0 0,0 1 0 0 0,0-1 0 0 0,0 0 0 0 0,0 1 1 0 0,0-1-1 0 0,0 0 0 0 0,0 1 0 0 0,0-1 1 0 0,0 0-1 0 0,0 0 0 0 0,-1 1 0 0 0,1-1 0 0 0,0 0 1 0 0,0 1-1 0 0,0-1 0 0 0,0 0 0 0 0,0 0 1 0 0,-1 1-1 0 0,-13 29-631 0 0,13-28 1222 0 0,-41 79 142 0 0,-68 98 0 0 0,74-138-642 0 0,27-31-120 0 0,0 0 1 0 0,0 0-1 0 0,-8 14 1 0 0,9-10 0 0 0,-1-1-1 0 0,0-1 0 0 0,-13 14 1 0 0,16-19-27 0 0,5-5 37 0 0,7-7-54 0 0,7-11-2 0 0,-4 0 32 0 0,-5 6 17 0 0,1 1-1 0 0,1-1 0 0 0,0 1 0 0 0,13-15 0 0 0,6-9 64 0 0,-16 21-69 0 0,0 0 1 0 0,17-18 0 0 0,-24 28 3 0 0,-2 2 16 0 0,1 2 22 0 0,7 34 5 0 0,-4-25-96 0 0,5-2 0 0 0,-6-7 4 0 0,1-1 0 0 0,0 1 1 0 0,-1-1-1 0 0,1 0 0 0 0,0 0 0 0 0,0-1 0 0 0,-1 1 1 0 0,1-1-1 0 0,0 0 0 0 0,0 0 0 0 0,0 0 0 0 0,5-1 1 0 0,7-2 43 0 0,24-7 0 0 0,-34 8-39 0 0,13-4 176 0 0,-1-1 0 0 0,0-1-1 0 0,0 0 1 0 0,27-19 0 0 0,-43 26-112 0 0,-2 1 13 0 0,0 0 3 0 0,0 0 78 0 0,0 0 31 0 0,-4 13 205 0 0,-2 0-295 0 0,0 1-1 0 0,-1-1 0 0 0,-1-1 1 0 0,-12 17-1 0 0,9-14-85 0 0,-18 33-1 0 0,14-19-21 0 0,10-16 0 0 0,5-1 0 0 0,0-11-4 0 0,1 1 0 0 0,0-1 0 0 0,0 0 0 0 0,0 0 0 0 0,0 1 0 0 0,-1-1 0 0 0,2 0 0 0 0,-1 0 1 0 0,0 0-1 0 0,0 0 0 0 0,0 0 0 0 0,0-1 0 0 0,1 1 0 0 0,-1 0 0 0 0,0 0 0 0 0,0-1 0 0 0,1 1 0 0 0,-1-1 0 0 0,1 1 0 0 0,-1-1 0 0 0,1 0 0 0 0,-1 1 0 0 0,0-1 0 0 0,1 0 0 0 0,-1 0 0 0 0,1 0 0 0 0,1-1 1 0 0,3 1-24 0 0,1 0 0 0 0,-1-1 0 0 0,0 0 0 0 0,0-1 0 0 0,7-2 0 0 0,22-10-15 0 0,-1-1 0 0 0,35-22-1 0 0,-67 36 42 0 0,26-15 1 0 0,1 1 0 0 0,52-38 0 0 0,-46 24 53 0 0,-1-2 0 0 0,-1-1-1 0 0,-2-2 1 0 0,-2-1 0 0 0,0-1 0 0 0,-3-2-1 0 0,-1 0 1 0 0,28-60 0 0 0,-30 49 208 0 0,-22 48-161 0 0,-1 1 52 0 0,0 0 28 0 0,0 0 4 0 0,0-1-175 0 0,0 1-1 0 0,-1-1 1 0 0,1 0 0 0 0,0 1 0 0 0,-1 0-1 0 0,1-1 1 0 0,-1 1 0 0 0,1-1-1 0 0,-1 1 1 0 0,1-1 0 0 0,-1 1-1 0 0,1 0 1 0 0,-1-1 0 0 0,1 1-1 0 0,-1 0 1 0 0,1 0 0 0 0,-1-1 0 0 0,1 1-1 0 0,-1 0 1 0 0,0 0 0 0 0,1 0-1 0 0,-2 0 1 0 0,-13-3-25 0 0,10 4 16 0 0,1 0 0 0 0,-1 0 0 0 0,1 1 0 0 0,-1-1 0 0 0,1 1 0 0 0,-1 0 0 0 0,1 0 0 0 0,0 1 0 0 0,-6 4 0 0 0,3-2 0 0 0,1 0 0 0 0,-1 0 0 0 0,1 1 0 0 0,-8 9 0 0 0,1 2 31 0 0,-12 14 321 0 0,-31 54 1 0 0,43-59-365 0 0,2 0 0 0 0,1 2 0 0 0,1-1 0 0 0,-7 42 0 0 0,6-28-3 0 0,9-32-44 0 0,0 0 0 0 0,0 1 0 0 0,1-1-1 0 0,0 1 1 0 0,1-1 0 0 0,0 0 0 0 0,0 1-1 0 0,5 12 1 0 0,-6-20-70 0 0,2 0-66 0 0,-2-1 149 0 0,1 0 0 0 0,-1-1 0 0 0,1 1 0 0 0,-1 0 0 0 0,1-1 0 0 0,-1 1 0 0 0,1-1 0 0 0,-1 1 0 0 0,1-1 0 0 0,0 1 0 0 0,-1-1 0 0 0,1 1 0 0 0,1-1 0 0 0,1 1-93 0 0,1 0 0 0 0,0 0 0 0 0,0-1 0 0 0,-1 1 0 0 0,1-1 1 0 0,0 0-1 0 0,0-1 0 0 0,0 1 0 0 0,-1-1 0 0 0,1 1 0 0 0,0-1 0 0 0,-1 0 0 0 0,1 0 0 0 0,-1-1 0 0 0,1 1 0 0 0,-1-1 0 0 0,1 0 1 0 0,-1 0-1 0 0,0 0 0 0 0,5-4 0 0 0,18-16-4077 0 0,-14 11-3819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4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77 23039 0 0,'-16'-5'1125'0'0,"3"13"350"0"0,11-8-1104 0 0,2 0 117 0 0,0 0 21 0 0,1-1-66 0 0,0-4-493 0 0,0 1 1 0 0,0 0-1 0 0,1 0 1 0 0,0 0-1 0 0,0 0 1 0 0,0 0-1 0 0,0 0 1 0 0,1 1-1 0 0,-1-1 1 0 0,1 1-1 0 0,5-5 1 0 0,-6 5-394 0 0,1 1 1 0 0,-1 0 0 0 0,1 0-1 0 0,-1 0 1 0 0,1 0 0 0 0,0 1-1 0 0,0-1 1 0 0,0 1 0 0 0,0-1-1 0 0,4 0 1 0 0,4 0-1590 0 0,-3-2-15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21191 0 0,'0'0'480'0'0,"0"0"67"0"0,13-7 734 0 0,13-3-1219 0 0,-14 5 1784 0 0,20-11 1 0 0,-29 14-1543 0 0,-3 2-303 0 0,0 0-1 0 0,0-1 1 0 0,1 1 0 0 0,-1-1 0 0 0,0 1 0 0 0,0 0 0 0 0,0-1 0 0 0,1 1 0 0 0,-1 0-1 0 0,0-1 1 0 0,0 1 0 0 0,0-1 0 0 0,0 1 0 0 0,0-1 0 0 0,0 1 0 0 0,0 0 0 0 0,0-1-1 0 0,0 1 1 0 0,0-1 0 0 0,0 1 0 0 0,0-1 0 0 0,0 1 0 0 0,0-1 0 0 0,0 1 0 0 0,0 0-1 0 0,-1-1 1 0 0,1 1 0 0 0,0-1 0 0 0,0 1 0 0 0,0 0 0 0 0,-1-1 0 0 0,1 1 0 0 0,0 0-1 0 0,0-1 1 0 0,-1 1 0 0 0,1 0 0 0 0,0-1 0 0 0,-1 1 0 0 0,0 0 0 0 0,1-1-3 0 0,-2-1-126 0 0,0-1 1 0 0,0 1-1 0 0,0 0 1 0 0,0 0-1 0 0,-1 0 1 0 0,1 0-1 0 0,-1 0 0 0 0,1 1 1 0 0,-1-1-1 0 0,1 1 1 0 0,-1 0-1 0 0,-4-2 0 0 0,-6 1-1765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270 394 10135 0 0,'1'2'143'0'0,"1"3"-106"0"0,-1-5 10 0 0,-1 0 0 0 0,1-1 0 0 0,-1 1 0 0 0,1 0-1 0 0,-1 0 1 0 0,1 0 0 0 0,-1 0 0 0 0,1 0 0 0 0,-1-1 0 0 0,1 1-1 0 0,-1 0 1 0 0,0-1 0 0 0,1 1 0 0 0,-1 0 0 0 0,1-1 0 0 0,-1 1-1 0 0,0 0 1 0 0,1-1 0 0 0,-1 1 0 0 0,0 0 0 0 0,1-1 0 0 0,-1 1-1 0 0,0-1 1 0 0,13-24 6553 0 0,-11 20-6930 0 0,-1 4 903 0 0,-1-2-349 0 0,0 1 0 0 0,0 0 0 0 0,1-1 0 0 0,-1 1 0 0 0,1 0 0 0 0,-1-1 0 0 0,2-2 0 0 0,-2 5-39 0 0,1-2 807 0 0,-1 2 28 0 0,0 0-65 0 0,0 0-290 0 0,-1-3-121 0 0,0 2-389 0 0,1 0-105 0 0,0 0 1 0 0,0 1 0 0 0,0-1-1 0 0,0 1 1 0 0,0-1-1 0 0,-1 0 1 0 0,1 1-1 0 0,0-1 1 0 0,-1 0-1 0 0,1 1 1 0 0,0-1-1 0 0,-1 1 1 0 0,1-1-1 0 0,-1 1 1 0 0,1-1-1 0 0,0 1 1 0 0,-1-1-1 0 0,-1 0 1 0 0,-12-7-30 0 0,7 9-23 0 0,5 0 0 0 0,-11 3 290 0 0,1 0 0 0 0,0 0 0 0 0,0 2 0 0 0,-14 7 0 0 0,18-9-219 0 0,0 2 0 0 0,0-1 0 0 0,0 1 0 0 0,1 0 0 0 0,-7 8 0 0 0,-31 38 123 0 0,40-46-190 0 0,-8 10-2 0 0,1 0 0 0 0,1 1 0 0 0,-18 36 0 0 0,18-31-387 0 0,8-18 207 0 0,1 1 0 0 0,-1 0 0 0 0,1 0 0 0 0,0 0 0 0 0,1 0 0 0 0,-1 1 0 0 0,0 6 0 0 0,2-11 168 0 0,0 0 0 0 0,-1 0-1 0 0,1 0 1 0 0,0 0 0 0 0,0 0-1 0 0,0 0 1 0 0,0 0 0 0 0,1 1-1 0 0,-1-1 1 0 0,0 0 0 0 0,1 1-1 0 0,4 2-6 0 0,-4-4 21 0 0,0 1-2 0 0,1 1 0 0 0,0-1 0 0 0,-1 0 0 0 0,1-1 0 0 0,0 1 0 0 0,0 0 0 0 0,0 0 0 0 0,0-1 0 0 0,-1 1 0 0 0,1-1 0 0 0,0 0 0 0 0,0 1 0 0 0,0-1 0 0 0,0 0 0 0 0,0 0 0 0 0,0 0 0 0 0,0 0 0 0 0,0-1 0 0 0,0 1 0 0 0,0-1 0 0 0,0 1 0 0 0,0-1 0 0 0,0 1 0 0 0,2-2 0 0 0,5-3 0 0 0,-1 0 0 0 0,1 0 0 0 0,13-11 0 0 0,-6 4 0 0 0,24-18 0 0 0,44-43 0 0 0,-66 54 306 0 0,-1-1-1 0 0,18-25 1 0 0,-5 6 161 0 0,-7 10-380 0 0,-1-1 0 0 0,-2-1 0 0 0,-1-1 0 0 0,-1-1-1 0 0,-2 0 1 0 0,17-51 0 0 0,-27 59-15 0 0,-5 23 299 0 0,-11 6 626 0 0,5 0-942 0 0,1 0 1 0 0,0 0-1 0 0,-1 0 0 0 0,1 1 0 0 0,1 0 0 0 0,-1 0 1 0 0,1 0-1 0 0,0 0 0 0 0,-4 8 0 0 0,-5 8 1 0 0,-25 44-56 0 0,-2 4 0 0 0,13-27-494 0 0,3 2 0 0 0,1 0 0 0 0,-28 88 0 0 0,48-125 488 0 0,-2 4 5 0 0,0 0 0 0 0,1 0-1 0 0,0 0 1 0 0,1 0 0 0 0,0 0 0 0 0,1 0-1 0 0,0 14 1 0 0,5-13 1 0 0,-3-10-5 0 0,0 0 0 0 0,1-1 0 0 0,-1 1 0 0 0,1-1 0 0 0,0 1 0 0 0,0-1 0 0 0,-1 0 0 0 0,1 0 0 0 0,0 0 0 0 0,0 0 0 0 0,0 0 0 0 0,0 0 0 0 0,0 0 0 0 0,0-1 0 0 0,0 1 0 0 0,1-1 0 0 0,-1 1 0 0 0,0-1 0 0 0,0 0 0 0 0,3 0 0 0 0,3 0-80 0 0,0 0 1 0 0,0 0 0 0 0,17-4-1 0 0,-10 0-127 0 0,1 0 0 0 0,-1-2-1 0 0,0 0 1 0 0,0 0-1 0 0,0-1 1 0 0,-1-1 0 0 0,17-12-1 0 0,-9 3 253 0 0,0-1-1 0 0,-1-1 1 0 0,25-28-1 0 0,-32 31 257 0 0,-1-1 1 0 0,0 0-1 0 0,-1-1 0 0 0,-1 0 1 0 0,-1-1-1 0 0,-1 0 0 0 0,8-21 1 0 0,-16 37 191 0 0,-1 3 21 0 0,-1-1-66 0 0,1 1-440 0 0,0-1 0 0 0,0 1 0 0 0,0 0 0 0 0,0 0 0 0 0,0-1 0 0 0,0 1-1 0 0,-1 0 1 0 0,1 0 0 0 0,0-1 0 0 0,0 1 0 0 0,0 0 0 0 0,0 0 0 0 0,-1 0 0 0 0,1-1 0 0 0,0 1 0 0 0,0 0 0 0 0,-1 0 0 0 0,1 0 0 0 0,0 0 0 0 0,0 0 0 0 0,0-1 0 0 0,-1 1 0 0 0,1 0 0 0 0,0 0 0 0 0,-1 0 0 0 0,1 0 0 0 0,0 0 0 0 0,0 0 0 0 0,-1 0 0 0 0,1 0 0 0 0,0 0 0 0 0,0 0 0 0 0,-1 0 0 0 0,1 0 0 0 0,0 0 0 0 0,-1 0 0 0 0,1 0 0 0 0,0 0-1 0 0,0 0 1 0 0,-1 0 0 0 0,1 1 0 0 0,0-1 0 0 0,0 0 0 0 0,-1 0 0 0 0,1 0 0 0 0,0 0 0 0 0,0 0 0 0 0,0 1 0 0 0,-1-1 0 0 0,1 0 0 0 0,0 0 0 0 0,0 1 0 0 0,0-1 0 0 0,0 0 0 0 0,-1 0 0 0 0,1 1-4 0 0,-8 6 1 0 0,1 1 0 0 0,0 0 0 0 0,1 0 0 0 0,0 1 0 0 0,0 0 0 0 0,1 0 0 0 0,0 1 0 0 0,-7 17 0 0 0,6-11 0 0 0,-25 72 0 0 0,28-76 0 0 0,0 0 0 0 0,1 0 0 0 0,0 0 0 0 0,1 1 0 0 0,0 16 0 0 0,2-16-64 0 0,0-11-24 0 0,0 0 0 0 0,-1 0 0 0 0,1-1 0 0 0,0 1-1 0 0,0 0 1 0 0,0-1 0 0 0,1 1 0 0 0,-1 0 0 0 0,0-1 0 0 0,1 0 0 0 0,-1 1-1 0 0,1-1 1 0 0,-1 0 0 0 0,1 0 0 0 0,0 1 0 0 0,-1-1 0 0 0,1-1 0 0 0,0 1 0 0 0,2 1-1 0 0,0-1 76 0 0,0 0 0 0 0,1-1 0 0 0,-1 0 0 0 0,0 1-1 0 0,0-2 1 0 0,0 1 0 0 0,0 0 0 0 0,0-1-1 0 0,0 0 1 0 0,0 1 0 0 0,6-4 0 0 0,1 1 11 0 0,0-1-1 0 0,19-11 1 0 0,-15 6 2 0 0,0-1 0 0 0,0 0 0 0 0,-1 0 0 0 0,-1-2 0 0 0,1 0 0 0 0,14-18 0 0 0,42-47 0 0 0,-40 46 0 0 0,42-57 0 0 0,-33 32 461 0 0,-3-2 1 0 0,56-120-1 0 0,-86 164-258 0 0,1-1-1 0 0,12-21 1 0 0,-11 24-203 0 0,-39 74 0 0 0,-28 48 0 0 0,-23 38 0 0 0,36-51 0 0 0,6-11 0 0 0,37-78-219 0 0,-1 0 0 0 0,1 0 0 0 0,1 0 0 0 0,-1 1 1 0 0,1-1-1 0 0,1 1 0 0 0,0-1 0 0 0,0 1 0 0 0,0 0 0 0 0,2 10 0 0 0,-1-17-293 0 0,0-2 0 0 0,2 1 0 0 0,0 0 394 0 0,1 0 0 0 0,0 0 0 0 0,-1-1-1 0 0,1 1 1 0 0,-1-1 0 0 0,1 0 0 0 0,0 0 0 0 0,-1 0 0 0 0,1 0 0 0 0,0 0-1 0 0,-1-1 1 0 0,1 1 0 0 0,0-1 0 0 0,-1 0 0 0 0,1 1 0 0 0,-1-1 0 0 0,1 0-1 0 0,-1-1 1 0 0,1 1 0 0 0,-1 0 0 0 0,0-1 0 0 0,0 1 0 0 0,0-1-1 0 0,0 0 1 0 0,3-2 0 0 0,4-4-778 0 0,-1 0 0 0 0,0-1 0 0 0,0 0-1 0 0,-1 0 1 0 0,9-15 0 0 0,-8 9-639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0,'0'0'315'0'0,"0"2"45"0"0,0 11 353 0 0,0-2-601 0 0,4-1 39 0 0,-3-8 569 0 0,9 9 1263 0 0,-6-8-1762 0 0,-1-1 1 0 0,1 0 0 0 0,0 0 0 0 0,0 0 0 0 0,0 0 0 0 0,0-1 0 0 0,0 1 0 0 0,0-1-1 0 0,0 0 1 0 0,7 1 0 0 0,-1-1 199 0 0,1 0 0 0 0,21-2-1 0 0,-18 0-167 0 0,-6 1-156 0 0,0 0-1 0 0,-1-1 0 0 0,1 0 1 0 0,-1 0-1 0 0,1-1 0 0 0,-1 0 1 0 0,1 0-1 0 0,6-4 0 0 0,25-16-2613 0 0,-20 11-4918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 11975 0 0,'0'0'267'0'0,"0"0"42"0"0,0 0 17 0 0,0 0-28 0 0,0-2 12 0 0,8-44 5962 0 0,-6 37-5940 0 0,0-1 0 0 0,1 1 0 0 0,0 0 0 0 0,0 0 1 0 0,1 0-1 0 0,0 0 0 0 0,0 1 0 0 0,11-16 0 0 0,5-10 337 0 0,-3 5-19 0 0,2 1-1 0 0,0 1 1 0 0,35-36 0 0 0,-27 31-177 0 0,37-34 317 0 0,-18 18-452 0 0,-39 41 133 0 0,0 0-1 0 0,0 1 1 0 0,10-7 0 0 0,-17 13-469 0 0,0 0 0 0 0,0 0 0 0 0,0 0 0 0 0,0 0 0 0 0,0 0 0 0 0,0 0 0 0 0,0 0 0 0 0,0-1 0 0 0,0 1 0 0 0,0 0 0 0 0,0 0 0 0 0,0 0 1 0 0,0 0-1 0 0,0 0 0 0 0,0 0 0 0 0,1 0 0 0 0,-1 0 0 0 0,0 0 0 0 0,0 0 0 0 0,0 0 0 0 0,0 0 0 0 0,0 0 0 0 0,0 0 0 0 0,0 0 0 0 0,0 0 0 0 0,0 0 0 0 0,0 0 0 0 0,1 0 1 0 0,-1 0-1 0 0,0 0 0 0 0,0 0 0 0 0,0 0 0 0 0,0 0 0 0 0,0 0 0 0 0,0 0 0 0 0,0 0 0 0 0,0 0 0 0 0,0 0 0 0 0,0 0 0 0 0,1 0 0 0 0,-1 0 0 0 0,0 0 0 0 0,0 0 0 0 0,0 0 1 0 0,0 0-1 0 0,0 0 0 0 0,0 0 0 0 0,0 0 0 0 0,0 0 0 0 0,0 1 0 0 0,0-1 0 0 0,0 0 0 0 0,0 0 0 0 0,-1 6 45 0 0,-6 6-40 0 0,-17 24-7 0 0,16-26 0 0 0,1 0 0 0 0,0 1 0 0 0,1 0 0 0 0,1 0 0 0 0,-7 17 0 0 0,11-24 0 0 0,0-2 0 0 0,0-1 0 0 0,1 1 0 0 0,-1-1 0 0 0,1 1 0 0 0,0 0 0 0 0,0-1 0 0 0,-1 1 0 0 0,1 2 0 0 0,1 0 0 0 0,0 0 0 0 0,-1 0 0 0 0,1 0 0 0 0,1 0 0 0 0,2 6 0 0 0,0-3 0 0 0,0-1 0 0 0,0 0 0 0 0,1 0 0 0 0,-1 0 0 0 0,1-1 0 0 0,8 7 0 0 0,6 8 0 0 0,7 6 0 0 0,-19-20 0 0 0,0 0 0 0 0,-1 0 0 0 0,1 1 0 0 0,-2 0 0 0 0,1 1 0 0 0,-1-1 0 0 0,6 11 0 0 0,0 11 0 0 0,-7-11 0 0 0,-6-12 0 0 0,0-3 0 0 0,-1 7 0 0 0,0 0 0 0 0,0 0 0 0 0,-6 10 0 0 0,7-16 0 0 0,0 0 0 0 0,0-1 0 0 0,-1 1 0 0 0,0 0 0 0 0,0-1 0 0 0,0 0 0 0 0,0 0 0 0 0,0 0 0 0 0,-8 5 0 0 0,3-2 0 0 0,-1-1 0 0 0,0 0 0 0 0,0-1 0 0 0,0 0 0 0 0,-1-1 0 0 0,-10 3 0 0 0,15-4 0 0 0,1-1 0 0 0,-1 0 0 0 0,0 0 0 0 0,0-1 0 0 0,0 1 0 0 0,0-1 0 0 0,-9-1 0 0 0,-2-2 0 0 0,13 1 0 0 0,0 0 0 0 0,-8-6 0 0 0,9 5 0 0 0,1 0 0 0 0,-2-7 0 0 0,3 8-35 0 0,-1 0 0 0 0,1-1-1 0 0,0 1 1 0 0,1-1 0 0 0,-1 1 0 0 0,0-1-1 0 0,1 1 1 0 0,-1 0 0 0 0,1-1 0 0 0,0 1-1 0 0,0 0 1 0 0,0-1 0 0 0,0 1 0 0 0,0 0-1 0 0,3-4 1 0 0,-1 1-102 0 0,1 1 1 0 0,1-1-1 0 0,-1 1 0 0 0,1 0 1 0 0,5-4-1 0 0,-7 5-10 0 0,14-1-258 0 0,-14 3 365 0 0,15-3 21 0 0,-15 4 19 0 0,15 3 3 0 0,36 6-446 0 0,-48-9 399 0 0,0 0-1 0 0,0 0 1 0 0,0 0-1 0 0,0-1 0 0 0,0 0 1 0 0,-1 0-1 0 0,1 0 0 0 0,0-1 1 0 0,-1 0-1 0 0,1 0 0 0 0,-1-1 1 0 0,1 1-1 0 0,-1-1 0 0 0,8-6 1 0 0,6-5-210 0 0,-2-1-1 0 0,25-26 1 0 0,-1 1 81 0 0,-31 31 280 0 0,0-1 0 0 0,-1-1 0 0 0,0 0 0 0 0,14-22 0 0 0,22-53 866 0 0,-4 10-505 0 0,21-26-452 0 0,-51 84 194 0 0,-9 17 23 0 0,-1 0 255 0 0,-1 1 21 0 0,0 0-66 0 0,-5 14-278 0 0,-28 62-165 0 0,-55 143 0 0 0,32-77 0 0 0,40-112 0 0 0,7-15 0 0 0,-11 22 0 0 0,17-27-19 0 0,2-8-82 0 0,1-2-51 0 0,0 0-9 0 0,0 0 10 0 0,1-3 136 0 0,0 1 0 0 0,0 0 0 0 0,0 0 0 0 0,0-1 0 0 0,0 1 0 0 0,0 0-1 0 0,0 0 1 0 0,3-2 0 0 0,-1-1-17 0 0,5-6-36 0 0,1-1 0 0 0,0 1 1 0 0,1 1-1 0 0,0 0 0 0 0,13-9 0 0 0,19-20-677 0 0,-33 29 875 0 0,1 0-1 0 0,0 1 1 0 0,0 0-1 0 0,0 1 1 0 0,1 0 0 0 0,1 1-1 0 0,-1 0 1 0 0,1 1-1 0 0,23-9 1 0 0,-18 9 241 0 0,-14 4-588 0 0,0 1-1 0 0,0 0 1 0 0,1 0 0 0 0,-1 0-1 0 0,1 0 1 0 0,6 0-1 0 0,-9 1 315 0 0,1 0 0 0 0,-1 1 0 0 0,0-1 0 0 0,1 0-1 0 0,-1 1 1 0 0,0-1 0 0 0,1 1 0 0 0,-1 0 0 0 0,0 0 0 0 0,0-1-1 0 0,1 1 1 0 0,-1 0 0 0 0,0 0 0 0 0,0 0 0 0 0,0 0-1 0 0,0 0 1 0 0,1 3 0 0 0,5 13-78 0 0,-7-11-20 0 0,0-1-1 0 0,0 2 2 0 0,0 1 0 0 0,0 0 0 0 0,-1-1 0 0 0,0 1 0 0 0,-1 0 0 0 0,0-1 0 0 0,-4 13 0 0 0,0-7 0 0 0,1-2 0 0 0,-2 1 0 0 0,-12 17 0 0 0,-1 4 0 0 0,12-25 0 0 0,-1-2-64 0 0,8-5-273 0 0,-1 0-138 0 0,1-1 427 0 0,1 1 0 0 0,0-1-1 0 0,-1 0 1 0 0,1 0 0 0 0,-1 0 0 0 0,1 0-1 0 0,0 1 1 0 0,-1-1 0 0 0,1 0 0 0 0,-1 0 0 0 0,1 0-1 0 0,-1 0 1 0 0,1 0 0 0 0,0 0 0 0 0,-1 0-1 0 0,1 0 1 0 0,-1 0 0 0 0,1 0 0 0 0,-1 0 0 0 0,1 0-1 0 0,0 0 1 0 0,-1-1 0 0 0,1 1 0 0 0,-1 0-1 0 0,1 0 1 0 0,0 0 0 0 0,-1-1 0 0 0,-9-13-1563 0 0,9 11 1094 0 0,1 0 0 0 0,-1 0 1 0 0,0 0-1 0 0,1 0 1 0 0,0 0-1 0 0,0 0 0 0 0,0 0 1 0 0,0-6-1 0 0,1 4 120 0 0,-1-11-1159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5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0,'0'0'719'0'0,"0"0"-20"0"0,0 0-374 0 0,0 0 84 0 0,0 0 82 0 0,0 0 18 0 0,0 0 3 0 0,0 0 0 0 0,0 0 0 0 0,1 2 0 0 0,13 16-2749 0 0,-12-17 82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5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311 181 11055 0 0,'0'0'506'0'0,"1"-2"-10"0"0,24-64 1353 0 0,-24 64 14 0 0,2-10 1361 0 0,-1 7-2659 0 0,1-5 534 0 0,0-1 0 0 0,-1 1 0 0 0,-1-1 0 0 0,1-20-1 0 0,-2 31-1036 0 0,0-1 0 0 0,0 0 0 0 0,0 0 0 0 0,0 0 0 0 0,0 1 0 0 0,0-1 0 0 0,0 0 0 0 0,0 0 0 0 0,0 1 0 0 0,0-1 0 0 0,-1 0 0 0 0,1 1-1 0 0,0-1 1 0 0,-1 0 0 0 0,1 1 0 0 0,0-1 0 0 0,-1 0 0 0 0,1 1 0 0 0,-1-1 0 0 0,1 0 0 0 0,-1 1 0 0 0,1-1 0 0 0,-1 1 0 0 0,1-1 0 0 0,-1 1-1 0 0,0 0 1 0 0,1-1 0 0 0,-1 1 0 0 0,0-1 0 0 0,1 1 0 0 0,-1 0 0 0 0,0 0 0 0 0,1-1 0 0 0,-1 1 0 0 0,0 0 0 0 0,0 0 0 0 0,1 0-1 0 0,-1 0 1 0 0,0 0 0 0 0,0 0 0 0 0,0 0 0 0 0,0 0 0 0 0,-1 0-59 0 0,0 0 1 0 0,0 0-1 0 0,1 1 1 0 0,-1-1-1 0 0,0 0 0 0 0,0 1 1 0 0,1-1-1 0 0,-1 1 0 0 0,0 0 1 0 0,1-1-1 0 0,-1 1 0 0 0,1 0 1 0 0,-3 1-1 0 0,-18 18 27 0 0,12-11 250 0 0,-12 11-147 0 0,2 0-1 0 0,1 1 0 0 0,0 1 0 0 0,1 1 1 0 0,-16 28-1 0 0,27-39-166 0 0,-5 6-15 0 0,2 1 1 0 0,-10 22 0 0 0,20-39-39 0 0,0-2-38 0 0,0 0 10 0 0,1 2 96 0 0,1-2 0 0 0,0 1 0 0 0,0 0-1 0 0,0 0 1 0 0,0 0 0 0 0,0-1 0 0 0,0 1-1 0 0,0-1 1 0 0,0 0 0 0 0,0 1 0 0 0,0-1-1 0 0,0 0 1 0 0,1 0 0 0 0,-1-1 0 0 0,0 1-1 0 0,0 0 1 0 0,0-1 0 0 0,0 1 0 0 0,0-1-1 0 0,0 1 1 0 0,0-1 0 0 0,0 0 0 0 0,0 0-1 0 0,3-2 1 0 0,21-11-32 0 0,0-2 1 0 0,33-26-1 0 0,-34 24 59 0 0,-11 8 27 0 0,26-23-1 0 0,-35 28-6 0 0,1 1-1 0 0,-1 0 0 0 0,1 0 1 0 0,0 0-1 0 0,9-4 0 0 0,-13 7 76 0 0,-2 1 1 0 0,0 0 0 0 0,0 0 17 0 0,-1 3 73 0 0,-3 12-12 0 0,0 0 0 0 0,-1 0 1 0 0,-1-1-1 0 0,-10 19 1 0 0,-36 57-42 0 0,33-60-117 0 0,-6 10-11 0 0,-2-2 0 0 0,-1-1-1 0 0,-2-1 1 0 0,-59 55 0 0 0,86-86-13 0 0,-1-1 0 0 0,-14 6 0 0 0,7-5-12 0 0,9-5-49 0 0,2 0-19 0 0,-2-1-7 0 0,0-3-103 0 0,-1-1 0 0 0,0 1 0 0 0,1-1 0 0 0,0 1 1 0 0,0-1-1 0 0,-2-9 0 0 0,3 12-509 0 0,-11-14-2588 0 0,7 8 1330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5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246 529 11519 0 0,'0'-2'887'0'0,"16"-67"3044"0"0,-7 39-1193 0 0,-7 19-1789 0 0,-1 0-1 0 0,1 0 1 0 0,-2-18-1 0 0,0 27-706 0 0,-1-1-55 0 0,1 1 0 0 0,-1-1 1 0 0,0 1-1 0 0,-1-1 0 0 0,1 1 0 0 0,0 0 0 0 0,-1 0 0 0 0,1 0 0 0 0,-1-1 1 0 0,0 1-1 0 0,0 1 0 0 0,0-1 0 0 0,-3-2 0 0 0,5 4-149 0 0,-1 0 0 0 0,0 0 1 0 0,0 0-1 0 0,0 0 0 0 0,0 0 0 0 0,1 1 0 0 0,-1-1 0 0 0,0 0 1 0 0,0 0-1 0 0,0 1 0 0 0,1-1 0 0 0,-1 1 0 0 0,0-1 0 0 0,0 1 1 0 0,0 0 39 0 0,-11 5 78 0 0,0 1 1 0 0,1 0 0 0 0,0 0-1 0 0,0 2 1 0 0,-9 8 0 0 0,-7 6-88 0 0,17-15-69 0 0,1 0 0 0 0,0 0 0 0 0,1 1 0 0 0,0 0 0 0 0,0 1 0 0 0,1-1 0 0 0,-7 15 0 0 0,-6 7 5 0 0,14-23-14 0 0,1 0-1 0 0,0 0 1 0 0,0 1-1 0 0,1 0 1 0 0,0-1-1 0 0,1 2 1 0 0,0-1 0 0 0,-4 18-1 0 0,7-23-65 0 0,5 13-40 0 0,-2-14 90 0 0,-1-1-4 0 0,-1-1 17 0 0,0 0 0 0 0,1 0 0 0 0,-1 0 0 0 0,1 0-1 0 0,-1-1 1 0 0,1 1 0 0 0,-1 0 0 0 0,1-1 0 0 0,-1 1 0 0 0,1-1 0 0 0,0 1 0 0 0,-1-1-1 0 0,1 0 1 0 0,0 0 0 0 0,0 0 0 0 0,2 0 0 0 0,-2 0-10 0 0,5 0 1 0 0,-1 0-1 0 0,0-1 1 0 0,1 0-1 0 0,-1 0 1 0 0,0-1-1 0 0,0 1 1 0 0,1-1-1 0 0,-1-1 1 0 0,8-3-1 0 0,8-6 7 0 0,22-16-1 0 0,-26 16 22 0 0,-1 1 80 0 0,0-2 0 0 0,0 0 0 0 0,-1-1 0 0 0,-1-1 0 0 0,-1 0 0 0 0,0-1 1 0 0,0 0-1 0 0,-2-1 0 0 0,0-1 0 0 0,15-31 0 0 0,-26 46-13 0 0,-1 3 15 0 0,0 3 15 0 0,-3 14-63 0 0,-1-1 1 0 0,0 0-1 0 0,-1-1 1 0 0,-1 1-1 0 0,-8 15 0 0 0,4-7-82 0 0,-9 29-1 0 0,19-52 41 0 0,-3 8-53 0 0,1-1 1 0 0,-1 14 0 0 0,2-19 6 0 0,1-1-1 0 0,0 0 1 0 0,0 1 0 0 0,0-1-1 0 0,1 0 1 0 0,-1 1 0 0 0,1-1 0 0 0,-1 0-1 0 0,1 0 1 0 0,0 1 0 0 0,0-1 0 0 0,0 0-1 0 0,0 0 1 0 0,1 3 0 0 0,0-4 2 0 0,0 1-1 0 0,-1-1 1 0 0,1 0 0 0 0,0 0 0 0 0,0 0-1 0 0,0 0 1 0 0,0 0 0 0 0,0 0 0 0 0,0 0-1 0 0,0 0 1 0 0,4 0 0 0 0,-4-1-14 0 0,1 1 38 0 0,0-1 0 0 0,0 1 0 0 0,0-1-1 0 0,-1 0 1 0 0,1 0 0 0 0,0-1 0 0 0,0 1 0 0 0,0-1-1 0 0,-1 1 1 0 0,1-1 0 0 0,0 0 0 0 0,0 0 0 0 0,-1 0 0 0 0,5-2-1 0 0,5-4-148 0 0,20-15 0 0 0,-19 13 134 0 0,25-21 116 0 0,-1-2 0 0 0,47-52 0 0 0,-64 64-48 0 0,-6 5 49 0 0,-1 0 0 0 0,0-1-1 0 0,-1 0 1 0 0,-1-1 0 0 0,12-23 0 0 0,70-126 949 0 0,-91 162-970 0 0,-1 3-9 0 0,1-1 0 0 0,-1 0 0 0 0,0 0 0 0 0,0 0 0 0 0,0 0 0 0 0,0 0-1 0 0,0 0 1 0 0,-1 0 0 0 0,1-1 0 0 0,0-3 0 0 0,-12 10 319 0 0,5 1-285 0 0,0 0-1 0 0,1 1 1 0 0,0 0 0 0 0,0-1-1 0 0,0 1 1 0 0,1 1-1 0 0,-1-1 1 0 0,-3 9-1 0 0,2-4-71 0 0,-38 69 33 0 0,10-17-7 0 0,-55 116-30 0 0,12-22-101 0 0,67-136-88 0 0,9-19-9 0 0,4-9 99 0 0,-2 3 102 0 0,26-51-11 0 0,-12 24 0 0 0,38-58 104 0 0,10-20 36 0 0,-60 104-135 0 0,1-2-1 0 0,1-1-1 0 0,0 1 1 0 0,1-1-1 0 0,8-7 1 0 0,-19 48 49 0 0,-5 12-77 0 0,7-32-9 0 0,0 1 1 0 0,-2 20 0 0 0,5-33 10 0 0,0 0 0 0 0,-1 1 0 0 0,1-1 0 0 0,0 0 0 0 0,0 0 0 0 0,0 0 0 0 0,1 0 0 0 0,-1 0 0 0 0,0 0 0 0 0,0 0 0 0 0,0 0 0 0 0,1-1 0 0 0,-1 1 0 0 0,1 0 0 0 0,-1 0 0 0 0,1 0 0 0 0,-1 0 0 0 0,1 0 0 0 0,-1 0 0 0 0,1-1 0 0 0,0 1 0 0 0,-1 0 0 0 0,1 0 0 0 0,1 1 0 0 0,0-2 4 0 0,-1 1 0 0 0,1-1 0 0 0,-1 1-1 0 0,1-1 1 0 0,0 0 0 0 0,-1 0 0 0 0,1 0 0 0 0,-1 0-1 0 0,1 0 1 0 0,0 0 0 0 0,-1 0 0 0 0,1 0-1 0 0,-1 0 1 0 0,3-1 0 0 0,3-1-22 0 0,1-1 0 0 0,-1 0 0 0 0,0 0 0 0 0,0 0 0 0 0,10-7 0 0 0,18-14-52 0 0,86-61 117 0 0,-96 65 65 0 0,0-2 0 0 0,33-37 0 0 0,-47 47-44 0 0,13-15 175 0 0,-2-1 1 0 0,33-51-1 0 0,-40 52-64 0 0,55-107 854 0 0,-70 132-844 0 0,0 2 1 0 0,0 0 0 0 0,-1 3-5 0 0,-149 324 362 0 0,112-240-525 0 0,-95 158 0 0 0,127-235-5 0 0,-18 33-66 0 0,23-41-21 0 0,0-3 89 0 0,1 1-1 0 0,-1 0 1 0 0,0-1 0 0 0,1 1 0 0 0,-1-1-1 0 0,0 1 1 0 0,1-1 0 0 0,-1 1 0 0 0,1-1-1 0 0,-1 0 1 0 0,1 1 0 0 0,-1-1-1 0 0,1 0 1 0 0,-1 1 0 0 0,1-1 0 0 0,0 0-1 0 0,-1 0 1 0 0,1 1 0 0 0,0-1 0 0 0,0 0-1 0 0,-1-1 1 0 0,0-17-21 0 0,3 9 40 0 0,1-1-1 0 0,1 1 1 0 0,-1-1 0 0 0,2 1-1 0 0,10-19 1 0 0,-2 4 14 0 0,6-16 29 0 0,-11 21-23 0 0,1 1 0 0 0,24-36 0 0 0,-15 25 11 0 0,-13 21-53 0 0,0 0 0 0 0,0 1 0 0 0,1 0 0 0 0,0 0 0 0 0,10-9-1 0 0,-16 18-52 0 0,1 0 0 0 0,-1 0 0 0 0,1-1 0 0 0,0 1 0 0 0,-1 0 0 0 0,0 0 0 0 0,1 0 0 0 0,-1 0 0 0 0,1-1 0 0 0,-1 1 0 0 0,0 0 0 0 0,0 0 0 0 0,1 0 0 0 0,-1 1 0 0 0,-1 13-1936 0 0,-1-2 174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5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22575 0 0,'0'0'1740'0'0,"0"0"-1125"0"0,0 0-357 0 0,0 0 476 0 0,2-1 235 0 0,1-1-742 0 0,-1 0-1 0 0,0 0 1 0 0,0 0 0 0 0,0 0-1 0 0,0 0 1 0 0,0 0 0 0 0,-1 0-1 0 0,1 0 1 0 0,-1-1 0 0 0,1 1-1 0 0,-1-1 1 0 0,0 1 0 0 0,0-1-1 0 0,0 0 1 0 0,0 1 0 0 0,-1-1-1 0 0,1-4 1 0 0,1 0-10 0 0,-1 0 1 0 0,-1 0 0 0 0,1-1-1 0 0,-1 1 1 0 0,-1 0-1 0 0,-1-8 1 0 0,1 0-13 0 0,2-12-137 0 0,-2-10-837 0 0,1 35-997 0 0,-2-1-5638 0 0,-8-10-2409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48 11519 0 0,'0'0'887'0'0,"1"-1"-347"0"0,3-8 1701 0 0,-2 7-1436 0 0,-1-1 0 0 0,0 1 1 0 0,1 0-1 0 0,-1 0 1 0 0,-1-1-1 0 0,1 1 0 0 0,0-1 1 0 0,0 1-1 0 0,0-5 0 0 0,-1 6-163 0 0,0 1-118 0 0,0 0-20 0 0,0-1-415 0 0,-1 1 1 0 0,1-1-1 0 0,0 1 0 0 0,0-1 1 0 0,0 1-1 0 0,0-1 1 0 0,-1 1-1 0 0,1 0 0 0 0,0-1 1 0 0,0 1-1 0 0,-1-1 0 0 0,1 1 1 0 0,0 0-1 0 0,-1-1 1 0 0,1 1-1 0 0,0 0 0 0 0,-1-1 1 0 0,1 1-1 0 0,-1 0 1 0 0,1 0-1 0 0,-1-1 0 0 0,-8 7-78 0 0,2 1-32 0 0,6-5-81 0 0,1-2 2 0 0,-2 14-1858 0 0,2-13 1356 0 0,0 4 256 0 0,0-3-6377 0 0,0-2-633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5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8751 0 0,'0'0'674'0'0,"0"0"-69"0"0,0 0 1338 0 0,0 0 634 0 0,0 0 130 0 0,0 0-202 0 0,0 0-929 0 0,0 0-411 0 0,0 0-80 0 0,0-2-67 0 0,10-30 2302 0 0,-8 28-3187 0 0,-1 0 1 0 0,1 1 0 0 0,0-1-1 0 0,0 1 1 0 0,1-1 0 0 0,-1 1-1 0 0,1 0 1 0 0,-1 0 0 0 0,6-4-1 0 0,3-5-4 0 0,-5 4-2 0 0,3 0-2006 0 0,-10 16-651 0 0,1-5 2735 0 0,-3 8-1640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8:4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352 144 15663 0 0,'0'0'356'0'0,"0"0"50"0"0,0 0 20 0 0,0 0-42 0 0,11-4 2494 0 0,-8 0-2313 0 0,0 0 0 0 0,0 1 1 0 0,0-1-1 0 0,-1 0 0 0 0,1 0 1 0 0,-1 0-1 0 0,0-1 1 0 0,0 1-1 0 0,-1 0 0 0 0,1-1 1 0 0,-1 1-1 0 0,1-9 1 0 0,-1 10-372 0 0,-1 0 0 0 0,0 0 0 0 0,0-1 0 0 0,0 1 0 0 0,0 0 0 0 0,-1 0 0 0 0,1 0 0 0 0,-1 0 1 0 0,0 0-1 0 0,0 0 0 0 0,0 0 0 0 0,0 0 0 0 0,0 0 0 0 0,-1 0 0 0 0,1 0 0 0 0,-1 1 1 0 0,0-1-1 0 0,0 0 0 0 0,0 1 0 0 0,-3-4 0 0 0,3 5-187 0 0,0-1 0 0 0,-1 1-1 0 0,1 0 1 0 0,0-1 0 0 0,0 1-1 0 0,-1 0 1 0 0,1 1 0 0 0,0-1 0 0 0,-1 0-1 0 0,1 1 1 0 0,-1-1 0 0 0,1 1 0 0 0,-1 0-1 0 0,1 0 1 0 0,-1 0 0 0 0,1 0 0 0 0,-1 0-1 0 0,1 0 1 0 0,-1 1 0 0 0,1-1 0 0 0,-1 1-1 0 0,1 0 1 0 0,-4 1 0 0 0,-5 3-5 0 0,0 0 1 0 0,0 1 0 0 0,-14 10-1 0 0,23-15-2 0 0,-13 9 0 0 0,0 1 0 0 0,1 1 0 0 0,1 0 0 0 0,-23 27 0 0 0,32-34 0 0 0,0 0 0 0 0,1 0 0 0 0,0 1 0 0 0,0-1 0 0 0,0 1 0 0 0,1 0 0 0 0,0 0 0 0 0,-2 8 0 0 0,4-13 0 0 0,-1 1 0 0 0,1 0 0 0 0,0-1 0 0 0,0 1 0 0 0,0 0 0 0 0,0-1 0 0 0,0 1 0 0 0,0 0 0 0 0,0 0 0 0 0,0-1 0 0 0,1 1 0 0 0,-1 0 0 0 0,1-1 0 0 0,-1 1 0 0 0,1-1 0 0 0,-1 1 0 0 0,1-1 0 0 0,0 1 0 0 0,0-1 0 0 0,0 1 0 0 0,0-1 0 0 0,0 0 0 0 0,0 1 0 0 0,0-1 0 0 0,1 0 0 0 0,-1 0 0 0 0,0 0 0 0 0,1 0 0 0 0,-1 0 0 0 0,1 0 0 0 0,-1 0 0 0 0,1-1 0 0 0,-1 1 0 0 0,3 0 0 0 0,3 1 0 0 0,-1-1 0 0 0,1 1 0 0 0,0-2 0 0 0,-1 1 0 0 0,1-1 0 0 0,0 0 0 0 0,-1-1 0 0 0,1 1 0 0 0,9-3 0 0 0,-3 0 0 0 0,0-1 0 0 0,-1 0 0 0 0,24-10 0 0 0,20-19 0 0 0,10-4 0 0 0,-58 34 0 0 0,-2 6 0 0 0,-5-2 0 0 0,0 0 0 0 0,0 1 0 0 0,-1-1 0 0 0,1 1 0 0 0,0 0 0 0 0,-1-1 0 0 0,1 1 0 0 0,-1-1 0 0 0,0 1 0 0 0,1 0 0 0 0,-1-1 0 0 0,0 1 0 0 0,0 0 0 0 0,0-1 0 0 0,0 1 0 0 0,-1 1 0 0 0,-6 31 0 0 0,5-29 0 0 0,-13 60 0 0 0,-11 37 0 0 0,6-43 0 0 0,-48 95 0 0 0,65-148 0 0 0,0 0 0 0 0,-1 0 0 0 0,0-1 0 0 0,-1 1 0 0 0,1-1 0 0 0,-1 0 0 0 0,0 0 0 0 0,0 0 0 0 0,0-1 0 0 0,-1 0 0 0 0,0 0 0 0 0,0 0 0 0 0,0-1 0 0 0,-10 5 0 0 0,12-6 0 0 0,-1-1 0 0 0,0 1 0 0 0,0-1 0 0 0,0 0 0 0 0,0 0 0 0 0,0-1 0 0 0,0 1 0 0 0,0-1 0 0 0,0 0 0 0 0,0 0 0 0 0,-1-1 0 0 0,1 0 0 0 0,0 0 0 0 0,0 0 0 0 0,1 0 0 0 0,-1-1 0 0 0,0 0 0 0 0,0 0 0 0 0,1 0 0 0 0,-7-4 0 0 0,-4-2 0 0 0,12 7 0 0 0,0 0 0 0 0,0 0 0 0 0,0-1 0 0 0,0 0 0 0 0,0 1 0 0 0,1-1 0 0 0,-1 0 0 0 0,-4-4 0 0 0,6 5 0 0 0,0-1 0 0 0,0 1 0 0 0,0 0 0 0 0,0-1 0 0 0,0 1 0 0 0,0-1 0 0 0,0 1 0 0 0,1-1 0 0 0,-1 1 0 0 0,0-1 0 0 0,1 1 0 0 0,-1-4 0 0 0,-4-10 0 0 0,2 3-331 0 0,2 9 117 0 0,1 0 0 0 0,-1 1-1 0 0,0-1 1 0 0,0 0 0 0 0,0 0-1 0 0,-1 0 1 0 0,1 1 0 0 0,-1-1 0 0 0,1 1-1 0 0,-4-4 1 0 0,-13-15-1301 0 0,0-3-18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5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11055 0 0,'0'0'852'0'0,"0"0"-234"0"0,0 0 1098 0 0,0 0 534 0 0,0 0 108 0 0,0 0-150 0 0,0 0-701 0 0,0 0-311 0 0,0 0-62 0 0,0 0-74 0 0,2 0-260 0 0,3 0-415 0 0,0-1 0 0 0,0 1 0 0 0,0-1-1 0 0,0 0 1 0 0,-1-1 0 0 0,1 1 0 0 0,0-1 0 0 0,0 0 0 0 0,7-5 0 0 0,-10 6-74 0 0,-2 1-50 0 0,8-10 226 0 0,-4 6-391 0 0,-4 3-82 0 0,1 1 0 0 0,0-1 1 0 0,-1 0-1 0 0,1 0 0 0 0,0 1 0 0 0,-1-1 1 0 0,1 0-1 0 0,-1 0 0 0 0,1 0 0 0 0,-1 0 1 0 0,0 0-1 0 0,1 0 0 0 0,-1 0 1 0 0,0 1-1 0 0,0-1 0 0 0,0 0 0 0 0,0 0 1 0 0,0 0-1 0 0,0 0 0 0 0,0 0 0 0 0,0 0 1 0 0,0 0-1 0 0,0 0 0 0 0,0 0 0 0 0,0 0 1 0 0,-1-1-1 0 0,1 0-259 0 0,0 2-71 0 0,-16 0-8662 0 0,0 2-739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4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48 3623 0 0,'-24'-8'423'0'0,"23"8"-62"0"0,1 0 105 0 0,0 0 12 0 0,-21-2 1202 0 0,20 2-1492 0 0,1 0 18 0 0,-4-1-247 0 0,-2 0 1133 0 0,3-1 3902 0 0,-12-11-3391 0 0,14 11-1261 0 0,1 2 2 0 0,0 0-9 0 0,-1-2-38 0 0,0 1-874 0 0,-6-12 3118 0 0,6 13-2497 0 0,1 0 0 0 0,0 0 0 0 0,0 0-1 0 0,0 0 1 0 0,0 0 0 0 0,0 0 0 0 0,0 0 0 0 0,0 0 0 0 0,0-1-1 0 0,0 1 1 0 0,0 0 0 0 0,0 0 0 0 0,0 0 0 0 0,0 0 0 0 0,0 0-1 0 0,0 0 1 0 0,0 0 0 0 0,0 0 0 0 0,0 0 0 0 0,0 0 0 0 0,0 0-1 0 0,0-1 1 0 0,0 1 0 0 0,0 0 0 0 0,0 0 0 0 0,0 0 0 0 0,1 0-1 0 0,-1 0 1 0 0,0 0 0 0 0,0 0 0 0 0,0 0 0 0 0,0 0 0 0 0,0 0-1 0 0,0 0 1 0 0,0 0 0 0 0,0 0 0 0 0,0 0 0 0 0,0-1 0 0 0,0 1-1 0 0,0 0 1 0 0,0 0 0 0 0,0 0 0 0 0,1 0 0 0 0,-1 0 0 0 0,0 0-1 0 0,0 0 1 0 0,0 0 0 0 0,0 0 0 0 0,10 4 599 0 0,-1 2-568 0 0,8 9 50 0 0,-13-10-106 0 0,-2 0 1 0 0,5 5 28 0 0,11 21 0 0 0,-17-29-50 0 0,2 2 11 0 0,-1 1 0 0 0,0-1 0 0 0,0 1-1 0 0,0-1 1 0 0,0 1 0 0 0,1 8 0 0 0,0 0-7 0 0,23 75 68 0 0,-23-76-76 0 0,16 91 6 0 0,-14-71 21 0 0,3 8 22 0 0,-2-17 28 0 0,-4-15-50 0 0,0-1 0 0 0,0 1 0 0 0,4 7 0 0 0,-5-14 35 0 0,-1-1 19 0 0,2 1-20 0 0,5 3-32 0 0,-5-3 38 0 0,-2-1 15 0 0,0 0-8 0 0,0 0 2 0 0,-1-1-29 0 0,-2-5-130 0 0,2 4-159 0 0,-2-1 182 0 0,0-1-1068 0 0,0 2-3178 0 0,-7-2-1839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59 2759 0 0,'2'-2'207'0'0,"7"-16"56"0"0,0 6 3614 0 0,-8 11-3304 0 0,1 0-1 0 0,-1-1 0 0 0,0 1 0 0 0,0 0 0 0 0,0-1 0 0 0,0 1 1 0 0,0-1-1 0 0,-1 1 0 0 0,1-1 0 0 0,0 1 0 0 0,-1-1 0 0 0,2-3 1 0 0,-3 0 1940 0 0,-1 8-1310 0 0,-7 15-1027 0 0,-2 4-6 0 0,-58 75 206 0 0,55-79-311 0 0,0-1 1 0 0,-1 0-1 0 0,-1-1 0 0 0,0-1 0 0 0,-19 14 1 0 0,-10 10 70 0 0,1-4-13 0 0,31-26-87 0 0,1 1 0 0 0,0 0 1 0 0,1 1-1 0 0,-15 16 0 0 0,22-19-25 0 0,2-5 32 0 0,-2 3-51 0 0,3-4-92 0 0,1-2-47 0 0,0 0-12 0 0,0 0-170 0 0,10-3-1636 0 0,-6 1 1539 0 0,10-6-990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4143 0 0,'0'0'191'0'0,"0"0"308"0"0,0 0 1187 0 0,2-2 518 0 0,17-14 3803 0 0,24-28-2442 0 0,-37 37-3092 0 0,-1-1-1 0 0,0 1 1 0 0,5-15-1 0 0,-6 15-135 0 0,1-5 419 0 0,-1 1 1 0 0,4-14-1 0 0,-8 24-676 0 0,1-1 167 0 0,-1 2-39 0 0,0 0-16 0 0,0 0-7 0 0,0 0-16 0 0,0 0-62 0 0,0 0-31 0 0,0 0-4 0 0,0 0-1 0 0,-11 9 5 0 0,2 2-63 0 0,0 0 0 0 0,1 0 0 0 0,0 1 0 0 0,1 0 0 0 0,0 1 0 0 0,1-1 0 0 0,0 1 0 0 0,-4 16 0 0 0,0 11-13 0 0,9-25 0 0 0,3-10 0 0 0,-1-2 0 0 0,4 7 12 0 0,-3-8-27 0 0,-1 1 1 0 0,1-1-1 0 0,0-1 0 0 0,0 1 1 0 0,0 0-1 0 0,0 0 0 0 0,1-1 1 0 0,-1 1-1 0 0,0-1 0 0 0,1 0 1 0 0,4 3-1 0 0,-6-4-120 0 0,1 0-22 0 0,6-2-818 0 0,0-1 0 0 0,-1 1 0 0 0,13-8 0 0 0,-18 10-1005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0,'0'0'423'0'0,"0"0"8"0"0,0 0 1065 0 0,0 0 493 0 0,0 0 99 0 0,0 0-159 0 0,0 0-751 0 0,0 0-328 0 0,0 0-67 0 0,0 0-47 0 0,0 0-143 0 0,0 0-66 0 0,0 0-14 0 0,0 0-50 0 0,0 0-208 0 0,0 0-95 0 0,0 0-22 0 0,0 0-94 0 0,2 1-388 0 0,14 11-707 0 0,-1 0-4180 0 0,-4-4-587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 14279 0 0,'2'-1'1103'0'0,"34"-6"749"0"0,-34 7-1085 0 0,-2 0-13 0 0,0 0-82 0 0,0 0-37 0 0,0 0-10 0 0,0 0-41 0 0,0 11 79 0 0,1-9-607 0 0,-1 0 0 0 0,0 0 0 0 0,0 0 0 0 0,0 0 0 0 0,0 1-1 0 0,-1-1 1 0 0,1 0 0 0 0,0 0 0 0 0,-1 0 0 0 0,0 0 0 0 0,1 0 0 0 0,-2 2-1 0 0,-3 5 16 0 0,0-1-1 0 0,-1 1 0 0 0,0-1 1 0 0,0 0-1 0 0,-11 9 0 0 0,-42 34-731 0 0,50-43 272 0 0,-10 6-748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5527 0 0,'0'0'423'0'0,"0"0"69"0"0,0 0 1324 0 0,-1-1 1335 0 0,-3-3-2292 0 0,3 0 7212 0 0,1-3-7328 0 0,0 5-115 0 0,0 2-20 0 0,0 0-59 0 0,0-1-508 0 0,0 0 1 0 0,1 0-1 0 0,-1 0 0 0 0,1 0 1 0 0,-1 0-1 0 0,1 0 0 0 0,-1 1 1 0 0,1-1-1 0 0,-1 0 0 0 0,1 0 1 0 0,0 0-1 0 0,0 1 0 0 0,-1-1 1 0 0,1 0-1 0 0,0 1 0 0 0,0-1 1 0 0,0 1-1 0 0,0-1 0 0 0,0 1 1 0 0,0-1-1 0 0,0 1 0 0 0,0-1 1 0 0,0 1-1 0 0,2 0 0 0 0,8 0-30 0 0,0 2-43 0 0,-9-1-16 0 0,-1 0-1 0 0,1-1 1 0 0,-1 1 0 0 0,1 0-1 0 0,-1 0 1 0 0,1 0 0 0 0,-1 0-1 0 0,0 0 1 0 0,0 1 0 0 0,1-1-1 0 0,-1 0 1 0 0,0 0 0 0 0,0 1-1 0 0,0-1 1 0 0,0 1 0 0 0,1 2-1 0 0,8 24-2788 0 0,-9-27 2432 0 0,4 14-1379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7399 0 0,'0'0'334'0'0,"0"0"-1"0"0,1-1-213 0 0,10-9 1228 0 0,-6 5-542 0 0,0 0 1 0 0,0-1-1 0 0,0 1 1 0 0,6-10-1 0 0,12-20 1472 0 0,-15 25-1556 0 0,-1-1 0 0 0,0 0 1 0 0,-1 0-1 0 0,10-25 0 0 0,12-45 2150 0 0,-27 79-2627 0 0,-1 2-46 0 0,0 0-166 0 0,0 0 1 0 0,0-1-1 0 0,0 1 0 0 0,0 0 1 0 0,0-1-1 0 0,0 1 0 0 0,0 0 1 0 0,0-1-1 0 0,0 1 0 0 0,0 0 1 0 0,0-1-1 0 0,0 1 0 0 0,0 0 1 0 0,0 0-1 0 0,0-1 0 0 0,0 1 1 0 0,0 0-1 0 0,0-1 0 0 0,0 1 1 0 0,-1 0-1 0 0,1-1 0 0 0,0 1 1 0 0,0 0-1 0 0,0 0 0 0 0,0-1 1 0 0,-1 1-1 0 0,1 0 0 0 0,-4 2-19 0 0,0 0 0 0 0,0 1 0 0 0,0-1 0 0 0,1 1 0 0 0,0 0 0 0 0,-1 0 0 0 0,1 1 0 0 0,-3 3 0 0 0,-23 33 82 0 0,26-37-95 0 0,-3 7-1 0 0,0 1 0 0 0,0-1 0 0 0,1 1 0 0 0,0 0 0 0 0,1 0 0 0 0,0 0 0 0 0,1 0 0 0 0,0 1 0 0 0,1 0 0 0 0,-2 13 0 0 0,5-3 0 0 0,0-18 0 0 0,4 6 0 0 0,-4-8 0 0 0,0-1 0 0 0,0 0 0 0 0,1 0 0 0 0,-1 1 0 0 0,0-1 0 0 0,1 0 0 0 0,-1 0 0 0 0,1 0 0 0 0,-1-1 0 0 0,1 1 0 0 0,0 0 0 0 0,-1-1 0 0 0,4 2 0 0 0,2-1 0 0 0,0 0 0 0 0,0-1 0 0 0,0 0 0 0 0,10 0 0 0 0,10-6-41 0 0,-22 5-9 0 0,0 0 1 0 0,0-1 0 0 0,0 2-1 0 0,6-1 1 0 0,4-11-8111 0 0,-13 11 1480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6911 0 0,'0'0'315'0'0,"0"0"-7"0"0,2-2-199 0 0,13-6 668 0 0,24-17 8270 0 0,-29 19-7963 0 0,0 0 1 0 0,0 1-1 0 0,15-5 0 0 0,-9 4-565 0 0,-12 4-432 0 0,1 0 0 0 0,-1 1 0 0 0,1-1 0 0 0,-1 1 0 0 0,1 0 0 0 0,-1 0 0 0 0,1 1 0 0 0,0-1 0 0 0,-1 1 0 0 0,1 0 0 0 0,5 1 0 0 0,5 2-87 0 0,-3 2 0 0 0,-4 2-16 0 0,-7-5-64 0 0,-3 15-755 0 0,-4-5-3382 0 0,-2-3-2563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6447 0 0,'0'0'499'0'0,"0"0"-94"0"0,0 0 830 0 0,0 0 394 0 0,0 0 78 0 0,0 0-98 0 0,0 0-483 0 0,0 0-212 0 0,0 0-39 0 0,0 0-47 0 0,0 0-160 0 0,0 0-76 0 0,3-1-15 0 0,19-4 451 0 0,-20 4-593 0 0,1 1-10 0 0,46-10 1222 0 0,-46 9-1558 0 0,-3 1-5 0 0,2 0-27 0 0,8-2-593 0 0,3-1-5245 0 0,-11 2-1331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0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87 11975 0 0,'0'0'267'0'0,"1"-2"42"0"0,12-12 1286 0 0,-11 12-986 0 0,-1 0 0 0 0,-1 0 0 0 0,1 0 0 0 0,0 0 0 0 0,0 0 0 0 0,-1 0 0 0 0,1-1 0 0 0,-1 1 0 0 0,0 0 0 0 0,1 0 0 0 0,-1-3 0 0 0,-4-1-520 0 0,4 5 282 0 0,0 1 117 0 0,0 0 21 0 0,0 0-66 0 0,0 0-222 0 0,0 0 166 0 0,-1-1-293 0 0,1 0 0 0 0,0 0 0 0 0,0 0 0 0 0,0 0 0 0 0,0 0 0 0 0,0 0 0 0 0,0 0 0 0 0,0-1 0 0 0,0 1 0 0 0,0 0 0 0 0,1 0 0 0 0,-1 0 0 0 0,1-2 0 0 0,-1 1 195 0 0,2 1 218 0 0,0 0 471 0 0,1-8-431 0 0,-4 3-531 0 0,-6 9-16 0 0,6 1 0 0 0,-1-1 0 0 0,1 0 0 0 0,0 1 0 0 0,0-1 0 0 0,0 1 0 0 0,0 0 0 0 0,1-1 0 0 0,-1 6 0 0 0,-2 7 0 0 0,-13 89 0 0 0,-5-22 0 0 0,-55 139 0 0 0,59-185 0 0 0,8-18 0 0 0,-9 27 0 0 0,17-37 0 0 0,0 0 0 0 0,2-1 0 0 0,4-2 0 0 0,15-4 0 0 0,-5-3 0 0 0,-12-1 0 0 0,0 0 0 0 0,18-8 0 0 0,0 3 0 0 0,27-5 0 0 0,-28 7 0 0 0,-15 4 0 0 0,26-2 0 0 0,17-1 0 0 0,-41 3 0 0 0,27 0 0 0 0,5-3-64 0 0,-41 4-273 0 0,2 0-138 0 0,0 0-33 0 0,-12 3-516 0 0,3 0 512 0 0,7-3 0 0 0,2 0-136 0 0,-8 2-2045 0 0,-4-1 1169 0 0,1 1-11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27 234 3679 0 0,'1'-2'284'0'0,"46"-94"7391"0"0,-45 92-7150 0 0,0 0 0 0 0,-1-1 0 0 0,1 0 1 0 0,0-6-1 0 0,3-7 777 0 0,9-33 2807 0 0,-13 49-3713 0 0,3-18 639 0 0,-4 18-807 0 0,0 2-11 0 0,1-13 1231 0 0,-29 94-1368 0 0,-28 140 0 0 0,36-130-64 0 0,17-79-4 0 0,1-3 47 0 0,2-7 6 0 0,2-2-12 0 0,5 2-31 0 0,-3-3 20 0 0,-3 0-151 0 0,0 0 0 0 0,0-1 0 0 0,0 1-1 0 0,0-1 1 0 0,0 1 0 0 0,0-1-1 0 0,0 1 1 0 0,0-1 0 0 0,0 0-1 0 0,-1 0 1 0 0,1 1 0 0 0,-1-1 0 0 0,1 0-1 0 0,-1 0 1 0 0,0 1 0 0 0,0-1-1 0 0,0 0 1 0 0,0 0 0 0 0,0 0-1 0 0,0-2 1 0 0,-1-3-718 0 0,1-3-880 0 0,0 9-69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19 8031 0 0,'0'0'366'0'0,"0"0"-5"0"0,0 0-100 0 0,0 0 431 0 0,0 0 216 0 0,0 0 42 0 0,2-1-13 0 0,23-16 4468 0 0,-24 17-5298 0 0,0 0-1 0 0,-1 0 1 0 0,1 0-1 0 0,-1 0 1 0 0,1 0 0 0 0,0 0-1 0 0,-1 0 1 0 0,1 0-1 0 0,-1 0 1 0 0,1 0-1 0 0,0 0 1 0 0,-1 0 0 0 0,1 1-1 0 0,-1-1 1 0 0,1 0-1 0 0,-1 0 1 0 0,1 1-1 0 0,-1-1 1 0 0,1 0 0 0 0,-1 1-1 0 0,2 0 1 0 0,5 5 600 0 0,-6-4-618 0 0,0-1-1 0 0,0 1 1 0 0,0-1-1 0 0,0 1 1 0 0,-1-1-1 0 0,1 1 0 0 0,-1-1 1 0 0,1 1-1 0 0,-1 0 1 0 0,1-1-1 0 0,-1 4 1 0 0,1-2 24 0 0,0 4-13 0 0,0-1 0 0 0,-1 1 0 0 0,0-1-1 0 0,0 1 1 0 0,-2 12 0 0 0,1-15-54 0 0,0 0-19 0 0,1 0 0 0 0,-2 0-1 0 0,1-1 1 0 0,0 1 0 0 0,-1 0 0 0 0,-2 4-1 0 0,1-1-10 0 0,2-4 21 0 0,-1 0 1 0 0,1 0 0 0 0,0 0-1 0 0,-1-1 1 0 0,0 1 0 0 0,1 0-1 0 0,-5 3 1 0 0,3-2-14 0 0,-5 6 8 0 0,2-5 12 0 0,-11 2-32 0 0,7-2 22 0 0,0-1 0 0 0,0 0 0 0 0,-15 3 0 0 0,-45 6 79 0 0,47-13-418 0 0,22 0 42 0 0,1 0-599 0 0,0 0-266 0 0,0 0-765 0 0,0 0-3007 0 0,0 0-1286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11975 0 0,'0'0'547'0'0,"0"0"-11"0"0,2-1-344 0 0,9-7 8288 0 0,3 1-5441 0 0,3 1-4356 0 0,11 0-5134 0 0,-7 4-863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38 16207 0 0,'0'0'720'0'0,"0"0"144"0"0,0 0-688 0 0,0 0-176 0 0,0 0 0 0 0,-9-4 0 0 0,1-1 808 0 0,8 5 128 0 0,-8-5 24 0 0,8 5 8 0 0,0 0-584 0 0,-5-11-112 0 0,5 11-24 0 0,0-13-9240 0 0</inkml:trace>
  <inkml:trace contextRef="#ctx0" brushRef="#br0" timeOffset="1">349 70 16439 0 0,'0'0'728'0'0,"0"0"152"0"0,0 0-704 0 0,0 0-176 0 0,0 0 0 0 0,0 0 0 0 0,-10-1 504 0 0,10 1 64 0 0,0 0 8 0 0,0 0 8 0 0,2-12-1040 0 0,1-2-216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7:0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14079 0 0,'0'0'646'0'0,"2"-1"-16"0"0,21-11-452 0 0,-20 10 503 0 0,0 0 0 0 0,-1 0 1 0 0,1-1-1 0 0,0 1 0 0 0,-1-1 1 0 0,0 1-1 0 0,0-1 1 0 0,0 0-1 0 0,2-4 0 0 0,1 0-80 0 0,-4 5-289 0 0,-1 2-109 0 0,0 0-19 0 0,1-2-36 0 0,1-5 15 0 0,-1 5-7803 0 0,-1 2 618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7:1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6447 0 0,'0'0'298'0'0,"0"0"-10"0"0,0 0 246 0 0,0 0 1734 0 0,1-2 778 0 0,9-12 3818 0 0,1-11-3118 0 0,-1 4-2814 0 0,-9 19-668 0 0,0-1-90 0 0,0 3-175 0 0,0-1 1 0 0,0 0-1 0 0,0 1 1 0 0,-1-1-1 0 0,1 0 0 0 0,0 0 1 0 0,-1 0-1 0 0,1 1 0 0 0,-1-1 1 0 0,1 0-1 0 0,-1 0 1 0 0,1 0-1 0 0,0-2 0 0 0,0 2-504 0 0,-1 1-148 0 0,0 0-19 0 0,0 0-134 0 0,0 0-531 0 0,0 0-223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2759 0 0,'0'-31'19'0'0,"0"25"69"0"0,0 6 0 0 0,2 0-11 0 0,4-4-61 0 0,2-1-16 0 0,-1 2-202 0 0,-6 3-812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153 209 919 0 0,'2'-1'67'0'0,"20"-25"1860"0"0,-20 23-1569 0 0,1 0 0 0 0,-1-1 1 0 0,0 1-1 0 0,0-1 0 0 0,3-5 1 0 0,2-5 400 0 0,-6 13-140 0 0,0-1 21 0 0,31-58 3270 0 0,-18 18-342 0 0,-11 33-2216 0 0,-3 7-1213 0 0,1 0-1 0 0,0 0 0 0 0,0 0 0 0 0,0 0 1 0 0,0 1-1 0 0,0-1 0 0 0,0 0 0 0 0,1 0 1 0 0,1-2-1 0 0,3-2 778 0 0,-5 7 1767 0 0,-6 10-1313 0 0,-18 17-987 0 0,11-14 34 0 0,-16 25 0 0 0,-3 11 142 0 0,7-14-171 0 0,3 1 1 0 0,-20 43-1 0 0,20-28-288 0 0,2 0 0 0 0,-14 58 0 0 0,29-91-79 0 0,1-1 0 0 0,1 0 0 0 0,0 1 0 0 0,1 0 0 0 0,1-1 0 0 0,1 1 0 0 0,1 0 0 0 0,0-1 0 0 0,2 0 0 0 0,5 20 0 0 0,-8-35-12 0 0,1 1 0 0 0,-1-1 0 0 0,1 0 0 0 0,-1 1 0 0 0,1-1-1 0 0,0 0 1 0 0,1 0 0 0 0,2 3 0 0 0,8 4 115 0 0,-8-10-100 0 0,-2 0 1 0 0,7 0 58 0 0,-7 0-3 0 0,-2-1 0 0 0,3 0-30 0 0,-2 1-14 0 0,-1-1-1 0 0,1 0 1 0 0,0 0 0 0 0,-1 1 0 0 0,1-1 0 0 0,0 0 0 0 0,-1 0-1 0 0,1-1 1 0 0,1-1 0 0 0,3-5 57 0 0,-3-2-89 0 0,-2 9-16 0 0,-1 0 0 0 0,0 0 0 0 0,0 0-1 0 0,0 0 1 0 0,0 0 0 0 0,-1 0 0 0 0,1 0-1 0 0,0 0 1 0 0,0 0 0 0 0,-1 0-1 0 0,1 0 1 0 0,0 0 0 0 0,-2-1 0 0 0,0-8-362 0 0,1 10 234 0 0,1-1 0 0 0,0 0 0 0 0,-1 0 0 0 0,1 1 0 0 0,-1-1 0 0 0,1 0 0 0 0,-1 1 0 0 0,1-1 0 0 0,-1 1 0 0 0,1-1 0 0 0,-1 0 0 0 0,0 1 1 0 0,0-1-1 0 0,0 0-162 0 0,-11-8-1037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96 4143 0 0,'0'0'319'0'0,"0"0"-23"0"0,0 0 683 0 0,0 0 315 0 0,0 0 68 0 0,0 0-45 0 0,0 0-238 0 0,0-2-102 0 0,-1-7-17 0 0,1 7-37 0 0,0 2-130 0 0,0 0-52 0 0,0 0-6 0 0,0 0-39 0 0,0 0-141 0 0,0 0-62 0 0,1-2-12 0 0,1-2-319 0 0,0 0 0 0 0,0 0 0 0 0,1 0 0 0 0,-1 0 1 0 0,1 1-1 0 0,0-1 0 0 0,0 1 0 0 0,1-1 0 0 0,-1 1 0 0 0,1 0 0 0 0,0 1 0 0 0,7-6 0 0 0,4 0 231 0 0,0 1 1 0 0,20-8-1 0 0,-33 15-272 0 0,-2 0-1 0 0,0 0-2 0 0,8 2 51 0 0,-7-2-153 0 0,0 0 1 0 0,0 0-1 0 0,0 1 0 0 0,0-1 0 0 0,-1 0 0 0 0,1 0 0 0 0,0 1 0 0 0,0-1 0 0 0,0 1 0 0 0,0-1 0 0 0,-1 0 0 0 0,1 1 1 0 0,0-1-1 0 0,0 1 0 0 0,-1 0 0 0 0,1-1 0 0 0,0 1 0 0 0,-1 0 0 0 0,1-1 0 0 0,-1 1 0 0 0,1 0 0 0 0,-1 0 0 0 0,1 0 0 0 0,0 5 57 0 0,0 0 0 0 0,0 0 0 0 0,-1 0 0 0 0,0 0 0 0 0,-1 0 0 0 0,1-1 0 0 0,-1 1 0 0 0,0 0 0 0 0,-3 8 0 0 0,-21 55 371 0 0,14-41-243 0 0,-9 22-62 0 0,3 1-1 0 0,-13 63 1 0 0,29-101-139 0 0,0-13 0 0 0,1 0 0 0 0,0 1 0 0 0,0-1 0 0 0,0 1 0 0 0,0-1 0 0 0,0 1 0 0 0,0-1 0 0 0,0 1 0 0 0,0-1 0 0 0,0 1 0 0 0,0-1 0 0 0,0 0 0 0 0,1 1 0 0 0,-1-1 0 0 0,0 1 0 0 0,0-1 0 0 0,0 1 0 0 0,0-1 0 0 0,1 1 0 0 0,5-2 0 0 0,4-6 0 0 0,-10 7 0 0 0,2-3 0 0 0,0 1 0 0 0,0-1 0 0 0,0 0 0 0 0,-1 0 0 0 0,1 0 0 0 0,-1 0 0 0 0,0 0 0 0 0,0 0 0 0 0,1-4 0 0 0,6-33 0 0 0,-7 30 0 0 0,0 7-3 0 0,-1 0-1 0 0,1 0 1 0 0,-1 0-1 0 0,0 0 0 0 0,0 1 1 0 0,-1-1-1 0 0,1 0 1 0 0,-1 0-1 0 0,1 0 1 0 0,-1 0-1 0 0,0 0 1 0 0,0 1-1 0 0,0-1 1 0 0,0 0-1 0 0,-1 1 1 0 0,-2-5-1 0 0,-6-4-37 0 0,5 11 27 0 0,3 0 4 0 0,-2-1 5 0 0,0 1 0 0 0,-1 0 0 0 0,1-1 1 0 0,0 2-1 0 0,0-1 0 0 0,0 0 0 0 0,-1 1 0 0 0,1 0 1 0 0,0 0-1 0 0,0 0 0 0 0,0 0 0 0 0,0 1 1 0 0,-5 2-1 0 0,1 0-19 0 0,0 1 1 0 0,1 0-1 0 0,0 0 1 0 0,0 1-1 0 0,-9 8 1 0 0,8-4 1 0 0,4 0-32 0 0,5-6-5 0 0,12 7 45 0 0,-6-10 15 0 0,-4-1 0 0 0,3 1 14 0 0,0-1 0 0 0,0 1 0 0 0,-1-1-1 0 0,1-1 1 0 0,0 1 0 0 0,0-1 0 0 0,-1 0 0 0 0,10-2 0 0 0,45-20 197 0 0,-32 12-163 0 0,-20 8-212 0 0,0-1 0 0 0,-1 0-1 0 0,1 0 1 0 0,7-7 0 0 0,-3 3-1976 0 0,-4 3 691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 7367 0 0,'0'0'334'0'0,"0"0"-1"0"0,0 0 134 0 0,0 0 1347 0 0,-1 0 1132 0 0,-4-3-1826 0 0,1 2 4144 0 0,-4 2-2494 0 0,14 8-2681 0 0,5 4 45 0 0,-6-11-111 0 0,-1 0 6 0 0,-1 0-6 0 0,7 5 87 0 0,1 1 0 0 0,-2-1 0 0 0,1 2 0 0 0,13 15 0 0 0,-21-22-71 0 0,0 1 0 0 0,0 0 0 0 0,0 0 0 0 0,0 0 0 0 0,-1 1 0 0 0,1-1 0 0 0,-1 0-1 0 0,0 1 1 0 0,0-1 0 0 0,0 0 0 0 0,-1 1 0 0 0,1-1 0 0 0,-1 1 0 0 0,1 0 0 0 0,-1-1 0 0 0,0 1 0 0 0,-1-1 0 0 0,1 1-1 0 0,-1-1 1 0 0,1 1 0 0 0,-3 4 0 0 0,0 2 94 0 0,-1-1 1 0 0,0 1-1 0 0,-1-1 1 0 0,0 0-1 0 0,0-1 0 0 0,-1 1 1 0 0,0-1-1 0 0,-1 0 0 0 0,0-1 1 0 0,-12 11-1 0 0,4-5 14 0 0,-1-2 0 0 0,0 0 0 0 0,-1 0 1 0 0,-27 11-1 0 0,20-14-49 0 0,18-8-40 0 0,15-6-33 0 0,-6 3-25 0 0,1 1 0 0 0,12-3 0 0 0,-2 3 0 0 0,6 1 0 0 0,-16 3 0 0 0,0 0 0 0 0,7 0 0 0 0,9 5 0 0 0,1 3 0 0 0,1 0-28 0 0,-21-9-116 0 0,-1-1-45 0 0,11 4-363 0 0,-10-4 330 0 0,-1 1 0 0 0,1-1-1 0 0,0 0 1 0 0,0 0 0 0 0,-1 1 0 0 0,1-1 0 0 0,0 0 0 0 0,0 0 0 0 0,-1 0 0 0 0,1 0-1 0 0,0 0 1 0 0,0 0 0 0 0,-1 0 0 0 0,1 0 0 0 0,0 0 0 0 0,0 0 0 0 0,-1-1 0 0 0,1 1 0 0 0,0 0-1 0 0,0 0 1 0 0,0-1 0 0 0,10-3-7442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0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11975 0 0,'0'0'547'0'0,"0"0"-11"0"0,0-1-344 0 0,20-23 1466 0 0,-5 7 3657 0 0,-14 16-4360 0 0,-1 1-290 0 0,2 0-121 0 0,2-2-321 0 0,0 1 0 0 0,0 0 0 0 0,0 1 0 0 0,7-2 0 0 0,-10 2-182 0 0,1 0-1 0 0,-1 1 1 0 0,1-1 0 0 0,0 0 0 0 0,-1 0 0 0 0,1 1-1 0 0,0-1 1 0 0,-1 1 0 0 0,1-1 0 0 0,-1 1 0 0 0,1 0-1 0 0,-1-1 1 0 0,0 1 0 0 0,1 0 0 0 0,1 2 0 0 0,1 0 254 0 0,0-1-34 0 0,3 3-487 0 0,1 0 1 0 0,0-1-1 0 0,9 4 0 0 0,-8-4 428 0 0,-8-4 248 0 0,-1 0 50 0 0,0 0-58 0 0,12-1-277 0 0,-8 1-165 0 0,16-4 0 0 0,-14 4 0 0 0,-5-1 0 0 0,1 1 0 0 0,-1 0 0 0 0,1-1 0 0 0,-1 1 0 0 0,1-1 0 0 0,-1 1 0 0 0,1-1 0 0 0,-1 0 0 0 0,1 0 0 0 0,-1 1 0 0 0,0-1 0 0 0,2-2 0 0 0,3-1-133 0 0,-1-13-2527 0 0,-4 15 2375 0 0,-1 1 0 0 0,0-1 0 0 0,0 1 0 0 0,0-1 0 0 0,0 0 0 0 0,0 1 0 0 0,0-1 0 0 0,0 1 0 0 0,0-1 0 0 0,-1 1 0 0 0,1-1 0 0 0,-1 1 0 0 0,1-1 0 0 0,-1 1 0 0 0,1-1 0 0 0,-1 1 0 0 0,0-1 0 0 0,-1-1 0 0 0,-4-11-1212 0 0,4-10-550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6447 0 0,'0'0'499'0'0,"0"0"-94"0"0,0 0 831 0 0,0 0 402 0 0,2-1 80 0 0,31-13 3535 0 0,-26 10-4066 0 0,1 0 1 0 0,0 1-1 0 0,0 0 0 0 0,13-3 0 0 0,26 1-255 0 0,-1 2-1 0 0,62 3 0 0 0,-37 2-861 0 0,-56-2-64 0 0,-14 2 4 0 0,18-4-29 0 0,2-1-6 0 0,-19 2-235 0 0,-2 1-49 0 0,0 0-3 0 0,0 0-149 0 0,0 0-627 0 0,0 0-274 0 0,0 0-772 0 0,0 0-3019 0 0,0 0-1289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2303 0 0,'0'0'102'0'0,"0"0"439"0"0,0 0 1764 0 0,0 0 773 0 0,0 0 155 0 0,0 0-274 0 0,0 0-1269 0 0,0 0-555 0 0,0 0-116 0 0,0 0-78 0 0,0 0-226 0 0,-1 2-98 0 0,-14 94 2516 0 0,2-22-2262 0 0,11-52-808 0 0,1-12-116 0 0,0-1 1 0 0,-1 1-1 0 0,0 0 1 0 0,0-1-1 0 0,-8 18 1 0 0,8-19-185 0 0,0-5-7083 0 0,2-3 70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17 10679 0 0,'0'0'490'0'0,"0"0"-9"0"0,1-2-140 0 0,2-4-1125 0 0,0-1 5818 0 0,-6 5 25 0 0,-5 6-3901 0 0,-10 8-770 0 0,0 0 0 0 0,1 1 0 0 0,1 1 0 0 0,0 0 0 0 0,-24 30 0 0 0,39-43-331 0 0,58-20 266 0 0,-45 14-221 0 0,19-15-1 0 0,-25 16-59 0 0,0 0-1 0 0,0 0 1 0 0,0 1-1 0 0,0 0 1 0 0,0 0-1 0 0,1 0 1 0 0,-1 1-1 0 0,1 0 1 0 0,-1 0-1 0 0,1 0 1 0 0,8 0-1 0 0,-14 2-28 0 0,0 0 0 0 0,0 1 0 0 0,-1-1 0 0 0,1 0 0 0 0,0 0 0 0 0,0 1 0 0 0,0-1 0 0 0,-1 0 0 0 0,1 1 0 0 0,0-1 0 0 0,-1 1 0 0 0,1-1-1 0 0,0 1 1 0 0,-1-1 0 0 0,1 1 0 0 0,-1-1 0 0 0,1 1 0 0 0,-1 0 0 0 0,1-1 0 0 0,-1 1 0 0 0,1 0 0 0 0,-1-1 0 0 0,0 1 0 0 0,1 0 0 0 0,-1 0 0 0 0,1 1 0 0 0,-1 0 28 0 0,1 1 0 0 0,0-1 0 0 0,-1 1 0 0 0,1-1 0 0 0,-1 1 0 0 0,0 0-1 0 0,0 3 1 0 0,-1 3 53 0 0,-1 1 0 0 0,0 0 0 0 0,-1 0 0 0 0,0-1-1 0 0,0 0 1 0 0,-1 1 0 0 0,-7 12 0 0 0,0-4 66 0 0,0-1 0 0 0,-21 25 0 0 0,23-33-122 0 0,0 0 0 0 0,0-1 0 0 0,-1 0 0 0 0,-15 9-1 0 0,6-7-29 0 0,3-4 59 0 0,16-6-66 0 0,0 0 0 0 0,0 0 0 0 0,0 0 0 0 0,0 0-1 0 0,0 0 1 0 0,0 0 0 0 0,-1 0 0 0 0,1 0 0 0 0,0 0 0 0 0,0 0 0 0 0,0 0 0 0 0,0 0-1 0 0,0 0 1 0 0,0 0 0 0 0,0 0 0 0 0,0 0 0 0 0,0 0 0 0 0,0 0 0 0 0,0 0 0 0 0,0 0-1 0 0,0 0 1 0 0,0 0 0 0 0,0 0 0 0 0,0 0 0 0 0,0 0 0 0 0,-1 0 0 0 0,1 0 0 0 0,0 0-1 0 0,0 0 1 0 0,0 0 0 0 0,0 0 0 0 0,0 0 0 0 0,0 0 0 0 0,0 0 0 0 0,0 0 0 0 0,0 0-1 0 0,0 0 1 0 0,0 0 0 0 0,0 0 0 0 0,0 0 0 0 0,0 0 0 0 0,0 0 0 0 0,0 0 0 0 0,0 0-1 0 0,0 0 1 0 0,0 0 0 0 0,0 0 0 0 0,0 0 0 0 0,-1 0 0 0 0,1-1 0 0 0,0 1 0 0 0,0 0-1 0 0,0 0 1 0 0,0 0 0 0 0,0 0 0 0 0,0 0 0 0 0,0 0 0 0 0,0 0 0 0 0,0 0 0 0 0,0 0-1 0 0,0-2 1 0 0,-1 0 0 0 0,0 0-1 0 0,1 0 1 0 0,0 0-1 0 0,-1 0 1 0 0,1 0 0 0 0,0 0-1 0 0,0 0 1 0 0,0 0-1 0 0,0 0 1 0 0,1 0 0 0 0,-1 0-1 0 0,0 0 1 0 0,1 0-1 0 0,-1 0 1 0 0,1 0 0 0 0,0 0-1 0 0,0 0 1 0 0,0 0-1 0 0,1-2 1 0 0,1 0-3 0 0,0 1 1 0 0,0-1-1 0 0,1 1 0 0 0,-1 0 1 0 0,1 1-1 0 0,4-4 0 0 0,-7 5 1 0 0,10-5-41 0 0,2 3 31 0 0,-2 2-1 0 0,-7 3-36 0 0,4 7 36 0 0,-5-5 10 0 0,-1 1 1 0 0,0-1-1 0 0,0 1 0 0 0,0 0 1 0 0,-1-1-1 0 0,1 1 0 0 0,-1 0 1 0 0,0 0-1 0 0,-1 0 0 0 0,1 0 1 0 0,-1 6-1 0 0,-1 7-15 0 0,-6 33 0 0 0,1-6 7 0 0,4-36 10 0 0,1-1 0 0 0,-1 1 0 0 0,-1 0 0 0 0,0-1 0 0 0,-4 10 0 0 0,-7 19 0 0 0,13-32 6 0 0,-1-1 1 0 0,0 0-1 0 0,0 0 0 0 0,0 0 1 0 0,-1 0-1 0 0,1 0 0 0 0,-5 5 1 0 0,5-7-4 0 0,1 0 1 0 0,-1 0 0 0 0,0-1 0 0 0,1 1-1 0 0,-1-1 1 0 0,0 1 0 0 0,0-1-1 0 0,0 0 1 0 0,0 1 0 0 0,0-1-1 0 0,0 0 1 0 0,0 0 0 0 0,-1-1 0 0 0,1 1-1 0 0,0 0 1 0 0,0-1 0 0 0,-3 1-1 0 0,-5-2 8 0 0,9 2-11 0 0,0-1 0 0 0,0 0 0 0 0,-1 0 0 0 0,1 0 0 0 0,0 0 0 0 0,0 0 0 0 0,-1 0 0 0 0,1-1 0 0 0,0 1 0 0 0,0 0 0 0 0,0-1 0 0 0,0 1 0 0 0,-1-1 0 0 0,1 1 0 0 0,-1-1 0 0 0,-1-2 0 0 0,2 3-8 0 0,-1 0-1 0 0,1-1 1 0 0,0 1-1 0 0,0-1 1 0 0,0 1 0 0 0,-1-1-1 0 0,1 0 1 0 0,0 1-1 0 0,0-1 1 0 0,0 0 0 0 0,0 0-1 0 0,0 0 1 0 0,0 0-1 0 0,0 0 1 0 0,0 0 0 0 0,1 0-1 0 0,-1 0 1 0 0,0 0-1 0 0,1 0 1 0 0,-1 0 0 0 0,0-2-1 0 0,0 0-37 0 0,0 1-36 0 0,0-1 0 0 0,0 1 0 0 0,0-1 0 0 0,1 0 0 0 0,-1 1 0 0 0,1-1-1 0 0,-1 0 1 0 0,1 1 0 0 0,0-4 0 0 0,0 1-123 0 0,0 3 57 0 0,0 1 0 0 0,0 0 0 0 0,0-1 1 0 0,0 1-1 0 0,1 0 0 0 0,-1 0 0 0 0,0-1 1 0 0,1 1-1 0 0,-1 0 0 0 0,1 0 0 0 0,-1-1 0 0 0,2 0 1 0 0,7-11-5340 0 0,-7 10 2599 0 0,-1 1-4239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19 6911 0 0,'0'0'528'0'0,"0"0"-24"0"0,0 0 1164 0 0,0 0 548 0 0,0 0 110 0 0,-1-1-133 0 0,-1-1-1909 0 0,0 1-1 0 0,0-1 1 0 0,0 1-1 0 0,0-1 1 0 0,0 1 0 0 0,0 0-1 0 0,0-1 1 0 0,-1 1 0 0 0,1 0-1 0 0,0 1 1 0 0,-1-1-1 0 0,1 0 1 0 0,-1 1 0 0 0,1-1-1 0 0,-1 1 1 0 0,1 0-1 0 0,-1 0 1 0 0,1 0 0 0 0,-1 0-1 0 0,1 0 1 0 0,-1 0 0 0 0,1 1-1 0 0,-4 0 1 0 0,2 1-74 0 0,-1 0 1 0 0,0 0 0 0 0,0 0-1 0 0,0 0 1 0 0,1 1 0 0 0,0 0-1 0 0,-1 0 1 0 0,1 0 0 0 0,0 1-1 0 0,-6 6 1 0 0,-10 7 161 0 0,20-16-367 0 0,0-1-1 0 0,0 0 1 0 0,-1 1 0 0 0,1-1 0 0 0,0 1 0 0 0,0 0-1 0 0,0-1 1 0 0,-1 1 0 0 0,1-1 0 0 0,0 1 0 0 0,0-1 0 0 0,0 1-1 0 0,0-1 1 0 0,0 1 0 0 0,0-1 0 0 0,0 1 0 0 0,0 0-1 0 0,0-1 1 0 0,0 1 0 0 0,1-1 0 0 0,-1 1 0 0 0,0 0 0 0 0,1 0 6 0 0,-2 11 0 0 0,1-10-11 0 0,0 0 0 0 0,0 0 0 0 0,-1 0 0 0 0,1 0 0 0 0,0 0 0 0 0,1 0 0 0 0,-1 0 0 0 0,0 0 0 0 0,1 2 0 0 0,7 5 0 0 0,-5-5 0 0 0,1-1 2 0 0,0 1 0 0 0,0 0 0 0 0,0-1 1 0 0,1 0-1 0 0,-1 0 0 0 0,1 0 0 0 0,0-1 0 0 0,8 4 0 0 0,1-1 19 0 0,26 5-1 0 0,9 3 16 0 0,-44-10 9 0 0,1 0 0 0 0,-1 0-1 0 0,0 0 1 0 0,0 1 0 0 0,0-1 0 0 0,-1 1 0 0 0,8 8-1 0 0,-11-11-29 0 0,0 0 5 0 0,0 0 0 0 0,-1 0 0 0 0,1 0-1 0 0,0 0 1 0 0,-1 0 0 0 0,1 1 0 0 0,-1-1-1 0 0,1 0 1 0 0,-1 0 0 0 0,0 0-1 0 0,0 0 1 0 0,1 1 0 0 0,-1-1 0 0 0,0 0-1 0 0,0 0 1 0 0,0 0 0 0 0,0 1-1 0 0,0-1 1 0 0,-1 2 0 0 0,-7 20 284 0 0,0-11-227 0 0,0-1-1 0 0,-1 1 1 0 0,-1-2-1 0 0,0 1 1 0 0,0-1-1 0 0,-1 0 1 0 0,0-1-1 0 0,0-1 1 0 0,-20 12-1 0 0,27-18-64 0 0,0-1-1 0 0,1 1 0 0 0,-1 0 0 0 0,0-1 0 0 0,-8 2 1 0 0,3-1-13 0 0,-1 0 1 0 0,-12 7 0 0 0,7-4-34 0 0,11-6 8 0 0,1 0-3 0 0,-19-2-250 0 0,20 3 94 0 0,2 0-139 0 0,-9-8-455 0 0,9 7 706 0 0,-1 0 0 0 0,0 0 0 0 0,1 0 0 0 0,-1 0 0 0 0,1 0 0 0 0,-1 0 0 0 0,1 0 0 0 0,-1 0 0 0 0,1 0 0 0 0,0 0 1 0 0,-1 0-1 0 0,1-1 0 0 0,0 1 0 0 0,0 0 0 0 0,0 0 0 0 0,0-2 0 0 0,3-13-4660 0 0,1 1-2838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10135 0 0,'0'0'778'0'0,"-1"1"-506"0"0,-7 2-40 0 0,6-2 808 0 0,2-1 342 0 0,0 0 68 0 0,0 11 1023 0 0,0-9-2321 0 0,1-1 1 0 0,-1 0-1 0 0,0 0 0 0 0,1 1 1 0 0,-1-1-1 0 0,1 0 0 0 0,-1 0 1 0 0,1 0-1 0 0,0 0 0 0 0,-1 0 1 0 0,1 0-1 0 0,0 0 0 0 0,0 0 1 0 0,0 0-1 0 0,0 0 0 0 0,-1 0 1 0 0,1 0-1 0 0,0 0 1 0 0,2 0-1 0 0,18 11 949 0 0,-10-8-655 0 0,0 0 0 0 0,1-1 1 0 0,-1 0-1 0 0,13 1 0 0 0,-6-1-584 0 0,-1 1-1 0 0,31 10 1 0 0,-37-10-1029 0 0,-9-3-361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14023 0 0,'0'0'639'0'0,"0"0"-10"0"0,0 0-263 0 0,0 0 374 0 0,2 1 204 0 0,4 3-431 0 0,0-1 0 0 0,0-1 1 0 0,1 1-1 0 0,-1-1 0 0 0,1 0 1 0 0,-1-1-1 0 0,1 0 0 0 0,0 0 1 0 0,0 0-1 0 0,-1-1 0 0 0,13 0 0 0 0,91-8 1974 0 0,-25 0-2482 0 0,-11 6-3357 0 0,-74 0-2369 0 0,2-5-1583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10591 0 0,'0'0'819'0'0,"0"0"-306"0"0,0 0 698 0 0,0 0 360 0 0,0 0 77 0 0,0 0-80 0 0,0 0-395 0 0,1 2-169 0 0,-1 13-278 0 0,-1 0 0 0 0,0 0 0 0 0,0 0 0 0 0,-2 0 0 0 0,0 0 1 0 0,-6 17-1 0 0,1 2-401 0 0,-18 55-80 0 0,22-74-271 0 0,-14 28 0 0 0,13-33-610 0 0,1-1-1 0 0,0 1 1 0 0,0 0-1 0 0,1 0 1 0 0,-2 14 0 0 0,5-21-1302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75 154 5527 0 0,'0'0'250'0'0,"0"-2"-2"0"0,2-18-146 0 0,-4-5 1939 0 0,1 17 58 0 0,1 0 0 0 0,0-1 0 0 0,0 1 0 0 0,0 0 0 0 0,4-13 0 0 0,-2 15-1409 0 0,1 0 1 0 0,0 0-1 0 0,0 0 1 0 0,7-9-1 0 0,-8 11-144 0 0,-1 3-168 0 0,-1 1-53 0 0,0 0-6 0 0,0 0-10 0 0,0 0-18 0 0,0 0-10 0 0,0 0-1 0 0,0 0-15 0 0,0 0-62 0 0,0 0-31 0 0,-1 2-4 0 0,-76 276 472 0 0,63-223-640 0 0,7-25 0 0 0,5-18 0 0 0,1-3-35 0 0,1-7-135 0 0,0-2-24 0 0,0 0 9 0 0,11-5-348 0 0,-6 3 70 0 0,-1-1 1 0 0,1 0 0 0 0,-1 0-1 0 0,0 0 1 0 0,0 0 0 0 0,0-1-1 0 0,0 0 1 0 0,-1 0-1 0 0,1 0 1 0 0,-1 0 0 0 0,0-1-1 0 0,0 1 1 0 0,3-7 0 0 0,2-5-7252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5983 0 0,'0'0'274'0'0,"0"0"-6"0"0,0 0 197 0 0,0 0 1464 0 0,0 0 661 0 0,0 0 128 0 0,0 0-183 0 0,0 0-892 0 0,0 0-394 0 0,0 0-81 0 0,0 0-88 0 0,0 0-310 0 0,0 0-134 0 0,0 0-26 0 0,0 0-34 0 0,1 2-107 0 0,1 1-339 0 0,0 1 0 0 0,-1-1 0 0 0,1 0 0 0 0,-1 1 0 0 0,0-1 0 0 0,0 1 0 0 0,0 0 0 0 0,0-1 0 0 0,-1 1 0 0 0,1 0 0 0 0,-1-1 0 0 0,0 1 0 0 0,0 0 0 0 0,-1 5 0 0 0,-1 8 57 0 0,-2-1 0 0 0,-5 18 0 0 0,1-2 43 0 0,-1 13-64 0 0,4-15-34 0 0,-17 51 1 0 0,19-69-133 0 0,1-1-15 0 0,2-9-179 0 0,0-2-525 0 0,0 0-222 0 0,0 0-1583 0 0,0 0-6155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1839 0 0,'0'0'374'0'0,"0"0"894"0"0,0 0 386 0 0,0 0 77 0 0,0 0-90 0 0,0 0-450 0 0,0 0-198 0 0,0 0-38 0 0,0 0-14 0 0,0 0-18 0 0,0 0-10 0 0,0 0-1 0 0,-2 0-32 0 0,-31 2 3608 0 0,31-1-3949 0 0,2-1-90 0 0,0 0-38 0 0,0 0-10 0 0,0 0-12 0 0,0 0-45 0 0,0 0-21 0 0,0 0-3 0 0,0 0-12 0 0,0 0-52 0 0,2 1-28 0 0,6 1-122 0 0,0 1 1 0 0,0-2-1 0 0,0 1 0 0 0,0-1 1 0 0,0-1-1 0 0,0 1 0 0 0,16-2 0 0 0,-5 0-16 0 0,13 1-34 0 0,-10-1 10 0 0,34 4 0 0 0,-29-1-66 0 0,-13-2 0 0 0,-1 1 0 0 0,18 4 0 0 0,-27-4 2 0 0,15 0-19 0 0,-18-1-76 0 0,-1 0-99 0 0,0 0-37 0 0,0 0-10 0 0,0 0-137 0 0,-11 7-1773 0 0,-1-1-331 0 0,-1-2-4923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0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 13823 0 0,'0'0'315'0'0,"-5"2"2710"0"0,18-9-1419 0 0,-1 0-1 0 0,2 2 0 0 0,18-7 0 0 0,5-2 206 0 0,-34 13-1656 0 0,-1-1-154 0 0,1 1 0 0 0,-1-1 0 0 0,0 1 0 0 0,1 0 0 0 0,-1 0 0 0 0,1 0 0 0 0,-1 0 0 0 0,1 0 0 0 0,0 1 0 0 0,-1-1 0 0 0,1 1 0 0 0,0-1 0 0 0,-1 1 0 0 0,1 0 0 0 0,0 0 0 0 0,3 1 0 0 0,-5-1-1 0 0,2 0-357 0 0,0 1 0 0 0,0 0 0 0 0,0 0 0 0 0,0 0 0 0 0,0 0 0 0 0,0 0 1 0 0,0 0-1 0 0,-1 1 0 0 0,1-1 0 0 0,-1 1 0 0 0,1 0 0 0 0,-1 0 0 0 0,1 0 0 0 0,-1 0 0 0 0,0 0 0 0 0,2 3 0 0 0,-3-4-6807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13647 0 0,'0'0'628'0'0,"0"0"-17"0"0,0 0-239 0 0,0 0 452 0 0,0 0 243 0 0,0 0 49 0 0,2 0-50 0 0,7 2-251 0 0,-7-1-116 0 0,-2-1-25 0 0,1 1-45 0 0,1 0-533 0 0,0 1 0 0 0,-1-1 0 0 0,1 0 0 0 0,-1 1 0 0 0,1-1 0 0 0,-1 1 0 0 0,0 0 0 0 0,0-1 0 0 0,0 1 0 0 0,0 0 0 0 0,0 0 0 0 0,0 0 0 0 0,0 0 0 0 0,0 3 0 0 0,1-1 11 0 0,-1 1-1 0 0,-1 0 1 0 0,1 0 0 0 0,-1 0 0 0 0,0 9-1 0 0,-2 1 71 0 0,-1 0 0 0 0,-8 30 0 0 0,8-37-146 0 0,-3 12 34 0 0,0-1 0 0 0,-18 36 1 0 0,20-45-355 0 0,4-8-6595 0 0,0-2 4862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9383 0 0,'0'0'431'0'0,"0"0"-10"0"0,0 0-118 0 0,0 0 514 0 0,0 0 257 0 0,0 0 50 0 0,0 0-28 0 0,0 0-160 0 0,0 0-68 0 0,0 0-18 0 0,0 0-28 0 0,0 0-113 0 0,0 0-49 0 0,0 0-11 0 0,0 0-25 0 0,0 0-101 0 0,0 0-47 0 0,0 0-11 0 0,-2 1-25 0 0,-3 1-171 0 0,0 0 1 0 0,0 0-1 0 0,0 1 1 0 0,1-1-1 0 0,-1 1 0 0 0,0 1 1 0 0,1-1-1 0 0,0 1 0 0 0,0-1 1 0 0,-6 8-1 0 0,-4 6-6 0 0,-16 25 1 0 0,19-26-101 0 0,4-3-125 0 0,-1 0-1 0 0,2 0 0 0 0,-1 0 1 0 0,2 1-1 0 0,0 0 0 0 0,-4 20 1 0 0,4-11 23 0 0,1 0 0 0 0,1 1 1 0 0,1 28-1 0 0,1-46-61 0 0,2 4 0 0 0,10 11 0 0 0,-9-18 0 0 0,0 1 0 0 0,1 0 0 0 0,-1-1 0 0 0,6 6 0 0 0,4-2 0 0 0,-8-5 5 0 0,0-1 0 0 0,0 1 0 0 0,0-1 1 0 0,0-1-1 0 0,0 1 0 0 0,0 0 0 0 0,1-1 0 0 0,-1 0 0 0 0,0 0 0 0 0,0 0 0 0 0,0-1 0 0 0,1 1 0 0 0,-1-1 1 0 0,0 0-1 0 0,0 0 0 0 0,0-1 0 0 0,0 1 0 0 0,5-3 0 0 0,1-2 14 0 0,1 0 0 0 0,-1 0 1 0 0,0-1-1 0 0,-1 0 0 0 0,12-11 0 0 0,-4 4 33 0 0,-13 12-44 0 0,-1 0 1 0 0,0 0-1 0 0,-1 0 0 0 0,1-1 0 0 0,0 1 1 0 0,-1-1-1 0 0,1 0 0 0 0,-1 0 0 0 0,0 0 1 0 0,4-6-1 0 0,-3-2 45 0 0,-5 0 14 0 0,1 9-61 0 0,1 0 0 0 0,-1 1 0 0 0,0-1 1 0 0,0 0-1 0 0,0 1 0 0 0,-1-1 0 0 0,1 1 0 0 0,0-1 1 0 0,0 1-1 0 0,-1 0 0 0 0,1-1 0 0 0,-1 1 0 0 0,1 0 1 0 0,-1 0-1 0 0,0 0 0 0 0,1 0 0 0 0,-1 0 0 0 0,0 1 1 0 0,0-1-1 0 0,0 1 0 0 0,1-1 0 0 0,-1 1 0 0 0,0-1 1 0 0,0 1-1 0 0,0 0 0 0 0,0 0 0 0 0,0 0 0 0 0,-3 0 1 0 0,-6 1 26 0 0,1 0 0 0 0,0 1 1 0 0,0 1-1 0 0,-10 2 1 0 0,15-3-32 0 0,-4 2-64 0 0,0 0 0 0 0,1 0 1 0 0,-1 1-1 0 0,1 0 0 0 0,0 1 0 0 0,0 0 0 0 0,1 0 1 0 0,0 1-1 0 0,0-1 0 0 0,-10 13 0 0 0,17-18-93 0 0,0-1-1 0 0,-1 1 1 0 0,1-1-1 0 0,0 1 1 0 0,-1 0 0 0 0,1-1-1 0 0,0 1 1 0 0,-1-1-1 0 0,1 1 1 0 0,0 0 0 0 0,0-1-1 0 0,0 1 1 0 0,0-1-1 0 0,0 1 1 0 0,0 1 0 0 0,-1 0-375 0 0,1 0-1262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13791 0 0,'0'0'630'0'0,"0"0"-13"0"0,-5 6-412 0 0,3-2 4143 0 0,1-4-4273 0 0,1 1 1 0 0,0-1-1 0 0,0 1 0 0 0,-1-1 1 0 0,1 1-1 0 0,0-1 0 0 0,0 1 0 0 0,0-1 1 0 0,0 1-1 0 0,0-1 0 0 0,0 1 1 0 0,0-1-1 0 0,0 1 0 0 0,0-1 0 0 0,0 1 1 0 0,0-1-1 0 0,0 1 0 0 0,0-1 0 0 0,0 1 1 0 0,0-1-1 0 0,0 1 0 0 0,0-1 1 0 0,1 0-1 0 0,-1 1 0 0 0,0-1 0 0 0,0 1 1 0 0,1-1-1 0 0,-1 1 0 0 0,0-1 1 0 0,1 0-1 0 0,-1 1 0 0 0,0-1 0 0 0,1 0 1 0 0,-1 1-1 0 0,1-1 0 0 0,-1 0 0 0 0,0 1 1 0 0,1-1-1 0 0,-1 0 0 0 0,1 0 1 0 0,-1 0-1 0 0,1 1 0 0 0,-1-1 0 0 0,1 0 1 0 0,-1 0-1 0 0,1 0 0 0 0,0 0 0 0 0,10 3 203 0 0,0-1 0 0 0,0 0 0 0 0,0-1-1 0 0,1 0 1 0 0,-1-1 0 0 0,20-2-1 0 0,-20 2-258 0 0,-1-1 0 0 0,1 2-1 0 0,13 1 1 0 0,-7 0-599 0 0,-13-3-660 0 0,2 0-24 0 0,-6 1 132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10591 0 0,'0'0'819'0'0,"0"0"-332"0"0,0 0 585 0 0,1 1 310 0 0,1 1-950 0 0,0 1 0 0 0,-1-1 0 0 0,1 0 1 0 0,-1 1-1 0 0,1-1 0 0 0,-1 1 0 0 0,0-1 0 0 0,0 1 0 0 0,0-1 0 0 0,0 1 0 0 0,0 0 0 0 0,-1 0 0 0 0,1-1 0 0 0,-1 1 0 0 0,0 0 0 0 0,0 0 1 0 0,0 0-1 0 0,-1 5 0 0 0,-1 5-45 0 0,0-1 0 0 0,-10 25 0 0 0,4-10 274 0 0,-4 10-413 0 0,7-23-147 0 0,1 1 1 0 0,-4 15-1 0 0,-2-1-132 0 0,4-12-41 0 0,5-15-58 0 0,1-2-13 0 0,0 0-152 0 0,0 0-631 0 0,0 0-276 0 0,0 0-800 0 0,0 0-3138 0 0,0 0-1343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11519 0 0,'0'0'528'0'0,"0"0"-16"0"0,-1 2-325 0 0,0 0-103 0 0,1 0 1 0 0,-1 0-1 0 0,0-1 0 0 0,0 1 1 0 0,0 0-1 0 0,0 0 0 0 0,0-1 1 0 0,0 1-1 0 0,0-1 0 0 0,-1 1 1 0 0,-1 1-1 0 0,-6 7 4048 0 0,9-9-3986 0 0,-1 0-1 0 0,1 0 1 0 0,0 0 0 0 0,-1 0-1 0 0,1 0 1 0 0,0 0 0 0 0,0-1-1 0 0,0 1 1 0 0,-1 0 0 0 0,1 0-1 0 0,0 0 1 0 0,0 0 0 0 0,0 0-1 0 0,1 0 1 0 0,-1 0 0 0 0,0 0-1 0 0,0 0 1 0 0,0 0 0 0 0,1 1-1 0 0,0 0 298 0 0,-1-1-391 0 0,0-1 0 0 0,1 1 1 0 0,-1 0-1 0 0,0-1 0 0 0,1 1 0 0 0,-1 0 0 0 0,0-1 1 0 0,1 1-1 0 0,-1-1 0 0 0,1 1 0 0 0,-1-1 1 0 0,1 1-1 0 0,-1-1 0 0 0,1 0 0 0 0,-1 1 1 0 0,1-1-1 0 0,0 1 0 0 0,0-1 0 0 0,11 7 284 0 0,-4-3-45 0 0,1-1 0 0 0,0-1 0 0 0,0 1 0 0 0,12 1 0 0 0,-2-1 316 0 0,-16-2-460 0 0,0 0-1 0 0,0 0 0 0 0,-1 0 1 0 0,1 0-1 0 0,0 1 0 0 0,-1-1 1 0 0,4 3-1 0 0,-5-2-105 0 0,0 0 0 0 0,-1 0 1 0 0,1 1-1 0 0,-1-1 0 0 0,1 0 0 0 0,-1 1 0 0 0,0-1 0 0 0,0 0 1 0 0,0 0-1 0 0,0 1 0 0 0,0-1 0 0 0,0 0 0 0 0,-1 1 0 0 0,-1 3 0 0 0,0 0 36 0 0,0 0-1 0 0,0 0 0 0 0,-1 0 0 0 0,0-1 0 0 0,0 1 0 0 0,-1-1 1 0 0,0 0-1 0 0,-4 6 0 0 0,-40 36 166 0 0,32-32-188 0 0,-7 4-9 0 0,17-15-34 0 0,1 1 1 0 0,-1-1-1 0 0,1 1 1 0 0,0 0-1 0 0,1 1 1 0 0,-1-1 0 0 0,-4 9-1 0 0,5-4-11 0 0,5 2 0 0 0,6 0 0 0 0,-5-9-2 0 0,1 0 0 0 0,0-1 0 0 0,0 0 0 0 0,0 0 0 0 0,6 4 0 0 0,4-1-63 0 0,-9-5 30 0 0,0 1 1 0 0,1-1-1 0 0,-1 1 1 0 0,0-1 0 0 0,0-1-1 0 0,1 1 1 0 0,-1-1-1 0 0,0 1 1 0 0,0-1-1 0 0,1 0 1 0 0,6-4-1 0 0,-1 1-1080 0 0,0-1 0 0 0,0-1-1 0 0,13-9 1 0 0,-12 6-765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10135 0 0,'0'0'778'0'0,"0"0"-314"0"0,2 0 558 0 0,50-4 7457 0 0,-37 2-7343 0 0,0 1 0 0 0,0 0 1 0 0,28 4-1 0 0,-28-2-886 0 0,1-1 0 0 0,25-2-1 0 0,-21 1-171 0 0,21-8-25 0 0,-4 4-636 0 0,-36 5-94 0 0,-1 0-1016 0 0,2-2-4108 0 0,4-6-1757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4607 0 0,'0'0'354'0'0,"0"0"199"0"0,0 0 1706 0 0,0 0 775 0 0,0 0 153 0 0,0 0-259 0 0,2 2-1195 0 0,-1 0-1431 0 0,0 1 0 0 0,0-1 0 0 0,0 1 0 0 0,0-1 0 0 0,0 1-1 0 0,0 0 1 0 0,-1 0 0 0 0,1-1 0 0 0,-1 1 0 0 0,0 0 0 0 0,0 0 0 0 0,0 0 0 0 0,0-1-1 0 0,0 1 1 0 0,-1 0 0 0 0,0 5 0 0 0,-3 3 274 0 0,0 0 0 0 0,-10 20 0 0 0,3-7-60 0 0,5-12-356 0 0,0-1-1 0 0,-12 19 1 0 0,-12 17-228 0 0,26-40-290 0 0,1-2-4211 0 0,3-5 3117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4607 0 0,'0'0'354'0'0,"-1"2"-233"0"0,0 0 796 0 0,0 0 1 0 0,0 1-1 0 0,-1-1 1 0 0,1 0-1 0 0,-1 0 0 0 0,0 0 1 0 0,1 0-1 0 0,-5 3 1 0 0,3-2 305 0 0,2-2 1854 0 0,1-1-1442 0 0,-1 3-635 0 0,-1 5-127 0 0,2-6-81 0 0,0 0-223 0 0,2 1-448 0 0,-1-1 0 0 0,0 1-1 0 0,1-1 1 0 0,0 1 0 0 0,-1-1-1 0 0,1 0 1 0 0,0 0 0 0 0,0 0-1 0 0,0 0 1 0 0,1 0 0 0 0,-1 0-1 0 0,0 0 1 0 0,1-1 0 0 0,-1 1-1 0 0,1-1 1 0 0,-1 0 0 0 0,4 2-1 0 0,7 1 178 0 0,1 0-1 0 0,19 3 1 0 0,3 1 56 0 0,-35-8-336 0 0,0 0 0 0 0,0 0 1 0 0,-1 1-1 0 0,1-1 0 0 0,0 0 0 0 0,-1 0 0 0 0,1 1 0 0 0,0-1 0 0 0,0 1 0 0 0,-1-1 1 0 0,1 0-1 0 0,-1 1 0 0 0,1-1 0 0 0,0 1 0 0 0,-1-1 0 0 0,1 1 0 0 0,-1 0 0 0 0,0-1 1 0 0,1 1-1 0 0,-1-1 0 0 0,1 1 0 0 0,-1 0 0 0 0,0-1 0 0 0,1 1 0 0 0,-1 0 1 0 0,0 0-1 0 0,0-1 0 0 0,0 1 0 0 0,1 0 0 0 0,-1 0 0 0 0,0-1 0 0 0,0 1 0 0 0,0 0 1 0 0,0 0-1 0 0,0-1 0 0 0,0 1 0 0 0,-1 0 0 0 0,1 0 0 0 0,0-1 0 0 0,0 1 1 0 0,0 0-1 0 0,-1-1 0 0 0,1 1 0 0 0,-1 1 0 0 0,-5 8 109 0 0,-1-1-1 0 0,0 0 1 0 0,0 0-1 0 0,-1 0 1 0 0,0-1-1 0 0,-15 12 1 0 0,18-16-78 0 0,-8 7 68 0 0,8-7-90 0 0,0 0 0 0 0,0 0 0 0 0,1 0 0 0 0,-1 0 0 0 0,1 1 0 0 0,0 0 0 0 0,0 0 0 0 0,1 0 0 0 0,0 0 0 0 0,-4 7 0 0 0,5-1-16 0 0,2-10-11 0 0,0 0 0 0 0,0-1 0 0 0,0 1 0 0 0,1 0 0 0 0,-1 0 0 0 0,0 0 0 0 0,0 0 0 0 0,1 0 0 0 0,-1 0 0 0 0,1 0 0 0 0,-1-1 0 0 0,1 1 0 0 0,0 1 0 0 0,12 8 0 0 0,2-4 0 0 0,-8-4 5 0 0,0-1-1 0 0,0 0 1 0 0,0 0-1 0 0,0-1 1 0 0,0 0 0 0 0,13-1-1 0 0,-2-2 12 0 0,26-7 0 0 0,-41 10-41 0 0,-1-1 1 0 0,0 1-1 0 0,1-1 0 0 0,-1 1 1 0 0,0-1-1 0 0,1 0 0 0 0,-1 0 1 0 0,0 0-1 0 0,0-1 0 0 0,3-1 1 0 0,0-1-296 0 0,-4 3-330 0 0,0-1-22 0 0,0 1 404 0 0,-1 1 163 0 0,0-1-1 0 0,1 1 1 0 0,-1 0 0 0 0,0-1 0 0 0,1 1 0 0 0,-1-1 0 0 0,0 1 0 0 0,0-1-1 0 0,0 1 1 0 0,0-1 0 0 0,1 1 0 0 0,-1-1 0 0 0,0 1 0 0 0,0-1 0 0 0,0 1-1 0 0,0-1 1 0 0,0 1 0 0 0,0-1 0 0 0,0 1 0 0 0,0-1 0 0 0,-2-11-1842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7831 0 0,'0'0'603'0'0,"0"0"-136"0"0,2 1 902 0 0,9 2 1548 0 0,-5-1-2014 0 0,-1 0-1 0 0,1 0 1 0 0,-1 0 0 0 0,1 0-1 0 0,-1 1 1 0 0,0 0 0 0 0,0 0-1 0 0,0 0 1 0 0,8 8 0 0 0,-2 0-336 0 0,-2 1 1 0 0,0 0 0 0 0,0 0-1 0 0,-1 1 1 0 0,8 17-1 0 0,27 72 1120 0 0,-39-93-1538 0 0,6 19 180 0 0,-1 1 1 0 0,-1 1-1 0 0,-2 0 0 0 0,-1 0 1 0 0,2 50-1 0 0,-7-66-248 0 0,-1-1 0 0 0,0 0 0 0 0,-1 0 0 0 0,-1 0 1 0 0,0 0-1 0 0,0 0 0 0 0,-2 0 0 0 0,1-1 0 0 0,-2 1 0 0 0,1-1 0 0 0,-2-1 0 0 0,0 1 0 0 0,0-1 1 0 0,-1 0-1 0 0,0-1 0 0 0,-1 0 0 0 0,-13 12 0 0 0,17-18-38 0 0,0 0-1 0 0,0-1 1 0 0,-1 0 0 0 0,1 0 0 0 0,-1 0-1 0 0,0-1 1 0 0,1 1 0 0 0,-1-2 0 0 0,-11 3-1 0 0,-19 0-2050 0 0,0-6-6497 0 0,21 1-453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23 200 7023 0 0,'1'-2'323'0'0,"12"-23"128"0"0,-10 19-128 0 0,0 0 0 0 0,0 0 1 0 0,6-8-1 0 0,-8 13-179 0 0,-1-1 0 0 0,1 1 1 0 0,0 0-1 0 0,-1-1 0 0 0,1 1 0 0 0,-1 0 0 0 0,0-1 0 0 0,0 1 0 0 0,1-1 1 0 0,-1 1-1 0 0,0 0 0 0 0,0-1 0 0 0,-1-1 0 0 0,3-12 1117 0 0,2 6 457 0 0,0 0 0 0 0,9-15 0 0 0,-2-6 1854 0 0,-8 24-2260 0 0,0 0-1 0 0,-1-1 1 0 0,2-6 0 0 0,-8 28-1234 0 0,-1 1 0 0 0,-8 14 0 0 0,-2 11 36 0 0,-35 132 80 0 0,36-133-183 0 0,12-27-11 0 0,0 3-1 0 0,5-12-5 0 0,-2-4 0 0 0,0 2-65 0 0,-1-2-41 0 0,0 0-55 0 0,0 0-22 0 0,0 0-3 0 0,0 0-21 0 0,8-12-798 0 0,9-18-873 0 0,-2 4-5562 0 0,-5 13 712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0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317 106 13823 0 0,'0'0'315'0'0,"-1"-1"45"0"0,-13-5 353 0 0,11 3-601 0 0,3 1 109 0 0,0 0 1 0 0,0 1-1 0 0,-1-1 0 0 0,1 0 0 0 0,0 0 0 0 0,-1 1 0 0 0,1-1 0 0 0,-1 0 0 0 0,1 1 0 0 0,-1-1 1 0 0,0 1-1 0 0,1-1 0 0 0,-1 1 0 0 0,0-1 0 0 0,0 1 0 0 0,0-1 0 0 0,0 1 0 0 0,-2-2 1 0 0,-7-12 1108 0 0,12 10-309 0 0,-2 5-998 0 0,1 0 1 0 0,-1 0-1 0 0,0-1 0 0 0,0 1 1 0 0,0 0-1 0 0,0 0 0 0 0,0 0 1 0 0,1-1-1 0 0,-1 1 0 0 0,0 0 1 0 0,0 0-1 0 0,0 0 0 0 0,0-1 1 0 0,0 1-1 0 0,0 0 0 0 0,0 0 1 0 0,0 0-1 0 0,0-1 0 0 0,0 1 1 0 0,0 0-1 0 0,0 0 1 0 0,0 0-1 0 0,0-1 0 0 0,0 1 1 0 0,0 0-1 0 0,0 0 0 0 0,0-1 1 0 0,0 1-1 0 0,0 0 0 0 0,0 0 1 0 0,0 0-1 0 0,0-1 0 0 0,-1 1 1 0 0,1 0-1 0 0,0 0 0 0 0,0 0 1 0 0,0 0-1 0 0,0-1 0 0 0,0 1 1 0 0,-1 0-1 0 0,1 0 0 0 0,0 0 1 0 0,0 0-1 0 0,-4-6 425 0 0,2 3-202 0 0,0 0 0 0 0,0 0 1 0 0,0 0-1 0 0,0 0 0 0 0,0 1 0 0 0,-1-1 1 0 0,1 1-1 0 0,-5-4 0 0 0,4 6-246 0 0,0-1 0 0 0,0 1 0 0 0,-1-1 0 0 0,1 1 0 0 0,0 0 0 0 0,0 0 0 0 0,-4 1 0 0 0,-2 1 0 0 0,6-1 0 0 0,-1 1 0 0 0,0-1 0 0 0,1 0 0 0 0,-1 1 0 0 0,1 0 0 0 0,-1 0 0 0 0,-4 3 0 0 0,5-2 0 0 0,-1-1 0 0 0,1 0 0 0 0,0 1 0 0 0,1 0 0 0 0,-1 0 0 0 0,0 0 0 0 0,1 0 0 0 0,-1 0 0 0 0,1 0 0 0 0,-2 6 0 0 0,-1 2 0 0 0,-8 23 0 0 0,7-17 0 0 0,5-8 0 0 0,-1-1 0 0 0,1 1 0 0 0,0 0 0 0 0,1-1 0 0 0,0 1 0 0 0,0 0 0 0 0,3 13 0 0 0,-1-3 0 0 0,3 69 0 0 0,-5-75 0 0 0,-1-1 0 0 0,-1 1 0 0 0,1 0 0 0 0,-8 22 0 0 0,-3 11 0 0 0,8-27 0 0 0,-10 25 0 0 0,7-27 0 0 0,-6 25 0 0 0,11-35 0 0 0,0 0 0 0 0,-1 0 0 0 0,-4 8 0 0 0,4-8 0 0 0,-1 0 0 0 0,-3 14 0 0 0,-3 3 0 0 0,8-20 0 0 0,0 0 0 0 0,0-1 0 0 0,0 1 0 0 0,1 0 0 0 0,-2 8 0 0 0,3-10 0 0 0,-1 0 0 0 0,1-1 0 0 0,-1 1 0 0 0,1-1 0 0 0,-1 1 0 0 0,0-1 0 0 0,1 1 0 0 0,-1-1 0 0 0,0 0 0 0 0,-2 3 0 0 0,2-2 0 0 0,-3 6 0 0 0,4 1 0 0 0,0-7 0 0 0,2 1 0 0 0,10 5 0 0 0,-10-6 0 0 0,1-1 0 0 0,-1 0 0 0 0,1 0 0 0 0,-1 0 0 0 0,1 0 0 0 0,-1 0 0 0 0,1 0 0 0 0,0 0 0 0 0,-1-1 0 0 0,4 1 0 0 0,31-4 0 0 0,-7-1 0 0 0,10 0 0 0 0,-29 3 0 0 0,-10 1 0 0 0,-1 0 0 0 0,0 0 0 0 0,0 0 0 0 0,1 0 0 0 0,-1-1 0 0 0,0 1 0 0 0,0 0 0 0 0,1 0 0 0 0,-1 0 0 0 0,0 0 0 0 0,0 0 0 0 0,1 0 0 0 0,-1 0 0 0 0,0 0 0 0 0,0 0 0 0 0,1 0 0 0 0,-1 1 0 0 0,0-1 0 0 0,0 0 0 0 0,1 0 0 0 0,-1 0 0 0 0,0 0 0 0 0,0 0 0 0 0,0 0 0 0 0,1 0 0 0 0,-1 1 0 0 0,0-1 0 0 0,0 0 0 0 0,0 0 0 0 0,1 1 0 0 0,-6 6 0 0 0,1-2 0 0 0,1-2-36 0 0,1-1-1 0 0,0 1 1 0 0,-1-1-1 0 0,1 0 1 0 0,-1 0-1 0 0,0 0 1 0 0,0 0-1 0 0,0-1 1 0 0,0 1-1 0 0,-4 0 1 0 0,6-1-439 0 0,1-1-33 0 0,0 0-208 0 0,0 0-857 0 0,0 0-379 0 0,0 0-80 0 0,0 0-15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13415 0 0,'0'0'614'0'0,"0"0"-12"0"0,0 0-294 0 0,0 0 191 0 0,0 0 128 0 0,0 0 21 0 0,0 0 21 0 0,0 0 64 0 0,0 0 31 0 0,0 0 4 0 0,-2 1-48 0 0,-20 21 1792 0 0,20-21-2305 0 0,2-1-74 0 0,0 0-34 0 0,0 0-10 0 0,0 0-2 0 0,3 1-6 0 0,4-1-25 0 0,1 1 1 0 0,-1-1-1 0 0,0 0 0 0 0,1-1 0 0 0,13-2 1 0 0,-13 1-3 0 0,0 1 1 0 0,0 0 0 0 0,0 1-1 0 0,0-1 1 0 0,0 2-1 0 0,10 0 1 0 0,23 8 137 0 0,-39-8-173 0 0,-1 0 0 0 0,1 0-1 0 0,-1 0 1 0 0,0 0 0 0 0,1 1 0 0 0,-1-1 0 0 0,0 0-1 0 0,0 1 1 0 0,0-1 0 0 0,0 0 0 0 0,0 1-1 0 0,0-1 1 0 0,-1 1 0 0 0,1-1 0 0 0,0 1 0 0 0,-1 0-1 0 0,2 2 1 0 0,-2-3-5 0 0,1 4 43 0 0,0 0-1 0 0,0 1 1 0 0,-1-1 0 0 0,1 0-1 0 0,-1 0 1 0 0,0 1 0 0 0,-1-1-1 0 0,1 0 1 0 0,-1 0 0 0 0,0 1-1 0 0,0-1 1 0 0,-1 0 0 0 0,1 0-1 0 0,-1 0 1 0 0,-1 0 0 0 0,1-1-1 0 0,-5 9 1 0 0,-5 5 161 0 0,-1-1 0 0 0,-27 30 0 0 0,39-46-216 0 0,-5 5 49 0 0,-6 9 27 0 0,-2 0-1 0 0,0-2 1 0 0,-1 1-1 0 0,0-2 0 0 0,0 0 1 0 0,-2-1-1 0 0,-31 17 1 0 0,37-24-36 0 0,1-2-31 0 0,4-7 0 0 0,6 5-9 0 0,-1-1 1 0 0,1 1-1 0 0,0-1 1 0 0,0 0-1 0 0,0 1 1 0 0,0-1-1 0 0,0 1 0 0 0,-1-1 1 0 0,1 0-1 0 0,0 1 1 0 0,0-1-1 0 0,1 1 1 0 0,-1-1-1 0 0,0 0 1 0 0,0 1-1 0 0,0-1 1 0 0,0 1-1 0 0,0-1 0 0 0,1 0 1 0 0,0-1 1 0 0,1-6-4 0 0,1 0 0 0 0,0 0 0 0 0,0 0 0 0 0,1 1 0 0 0,0-1 0 0 0,0 1 0 0 0,1 0 0 0 0,0 0 0 0 0,0 1 0 0 0,12-12 0 0 0,-15 15 0 0 0,-1 2 0 0 0,0 0 0 0 0,0 0 0 0 0,0 0 0 0 0,0 1 0 0 0,1-1 0 0 0,-1 0 0 0 0,0 0 0 0 0,0 1 0 0 0,0-1 0 0 0,1 1 0 0 0,-1-1 0 0 0,0 1 0 0 0,3-1 0 0 0,-4 1 0 0 0,1-1 0 0 0,-1 1 0 0 0,1 0 0 0 0,0 0 0 0 0,-1 0 0 0 0,1-1 0 0 0,-1 1 0 0 0,1 0 0 0 0,0 0 0 0 0,-1 0 0 0 0,1 0 0 0 0,0 0 0 0 0,-1 0 0 0 0,1 0 0 0 0,0 0 0 0 0,1 1 0 0 0,-1 1 0 0 0,1-1 0 0 0,-1 0 0 0 0,0 0 0 0 0,0 1 0 0 0,0-1 0 0 0,0 1 0 0 0,0-1 0 0 0,0 1 0 0 0,0-1 0 0 0,0 1 0 0 0,0 0 0 0 0,0 2 0 0 0,0 0 0 0 0,1 0 0 0 0,-1 0 0 0 0,0 1 0 0 0,0-1 0 0 0,0 5 0 0 0,-2 8 0 0 0,0-8 0 0 0,1 0 0 0 0,0-1 0 0 0,3 16 0 0 0,-2-16 0 0 0,1 5 4 0 0,6 1-24 0 0,-7-12-59 0 0,12-2-90 0 0,-10 0 10 0 0,0-1-1 0 0,0 0 1 0 0,0 0-1 0 0,0 0 1 0 0,0 0-1 0 0,0 0 1 0 0,-1-1 0 0 0,1 1-1 0 0,0-1 1 0 0,-1 0-1 0 0,4-2 1 0 0,1-2-994 0 0,-1 0 0 0 0,11-12 0 0 0,-6 4-323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 7367 0 0,'0'0'568'0'0,"0"0"-164"0"0,0 0 702 0 0,0 0 344 0 0,0 0 72 0 0,0 0-68 0 0,0 0-334 0 0,0 0-148 0 0,0 0-32 0 0,0 0-42 0 0,0 0-165 0 0,0 0-77 0 0,0 0-15 0 0,0 0-31 0 0,0 0-130 0 0,0 0-58 0 0,3 1-7 0 0,6 2-19 0 0,-6-2-56 0 0,-1-1-20 0 0,17 2 155 0 0,-14-1-298 0 0,1 0 1 0 0,-1-1-1 0 0,12 0 1 0 0,21-4 441 0 0,16-4 434 0 0,-52 8-909 0 0,-2 0 0 0 0,0 0-109 0 0,1 0 0 0 0,0 0 0 0 0,-1 0-1 0 0,1 0 1 0 0,-1 0 0 0 0,1 0 0 0 0,0 0 0 0 0,-1 0-1 0 0,1 1 1 0 0,-1-1 0 0 0,1 0 0 0 0,-1 0 0 0 0,1 1-1 0 0,-1-1 1 0 0,1 0 0 0 0,0 1 0 0 0,-1-1 0 0 0,0 0 0 0 0,1 1-1 0 0,-1-1 1 0 0,1 1 0 0 0,-1-1 0 0 0,0 1 0 0 0,1-1-1 0 0,-1 1 1 0 0,0-1 0 0 0,1 2 0 0 0,0-1 1 0 0,-1 1-1 0 0,0 0 1 0 0,0 0 0 0 0,1-1-1 0 0,-1 1 1 0 0,0 0 0 0 0,0 0 0 0 0,0-1-1 0 0,-1 4 1 0 0,-1 4 46 0 0,-1 0 0 0 0,-6 15 0 0 0,9-23-71 0 0,-95 206 619 0 0,91-199-613 0 0,2-4-12 0 0,0 1 1 0 0,1-1-1 0 0,-1 1 0 0 0,1-1 0 0 0,0 1 0 0 0,0 7 0 0 0,-2 15-5 0 0,2-16 11 0 0,1-9 42 0 0,2-3 0 0 0,4-7-42 0 0,3-6-48 0 0,-8 8 9 0 0,-2 3 2 0 0,3-3-69 0 0,-1-1 0 0 0,-1 1 0 0 0,0 0 0 0 0,0-1 0 0 0,0 1 0 0 0,0-1 0 0 0,-1 1 0 0 0,0 0 0 0 0,-1-1 0 0 0,1 1 0 0 0,-1 0 0 0 0,0 0 0 0 0,-4-8 0 0 0,4 11 8 0 0,0 0 1 0 0,0 0-1 0 0,0 0 0 0 0,0 0 1 0 0,-1 0-1 0 0,1 1 0 0 0,-1-1 1 0 0,0 1-1 0 0,0-1 1 0 0,0 1-1 0 0,0 0 0 0 0,0 0 1 0 0,0 0-1 0 0,0 1 1 0 0,-1-1-1 0 0,1 1 0 0 0,-1-1 1 0 0,1 1-1 0 0,-1 0 1 0 0,1 1-1 0 0,-1-1 0 0 0,0 1 1 0 0,-6-1-1 0 0,6 1 6 0 0,-1 1 45 0 0,-5 7 17 0 0,8-7 104 0 0,2-1 10 0 0,0 1-79 0 0,1 0-1 0 0,-1 0 1 0 0,0-1 0 0 0,0 1-1 0 0,1 0 1 0 0,-1 0 0 0 0,0 0-1 0 0,1 0 1 0 0,-1-1 0 0 0,1 1-1 0 0,-1 0 1 0 0,1 0 0 0 0,-1-1-1 0 0,1 1 1 0 0,-1 0 0 0 0,1-1-1 0 0,0 1 1 0 0,0 0 0 0 0,-1-1-1 0 0,2 1 1 0 0,17 9 210 0 0,-17-9-205 0 0,4 1 52 0 0,0 0 0 0 0,0-1 0 0 0,0 1 0 0 0,0-1 0 0 0,0 0 0 0 0,0-1 0 0 0,0 0 0 0 0,0 0 0 0 0,1 0-1 0 0,-1-1 1 0 0,0 0 0 0 0,0 0 0 0 0,6-2 0 0 0,18-2 218 0 0,-21 4-179 0 0,1-1 1 0 0,-1 0-1 0 0,0 0 1 0 0,0-1-1 0 0,0-1 0 0 0,17-8 1 0 0,-19 6-88 0 0,-6 5-24 0 0,-1 1-237 0 0,0 0-120 0 0,1-2-1744 0 0,3-9-6877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5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227 120 8287 0 0,'0'0'191'0'0,"0"0"26"0"0,0 0 9 0 0,0 0 42 0 0,0 0 158 0 0,0 0 72 0 0,0 0 12 0 0,0 0 2 0 0,0 0 0 0 0,0 0 0 0 0,0 0 0 0 0,0 0 0 0 0,0 0 0 0 0,0 0 0 0 0,0 0 0 0 0,0 0 0 0 0,0 0 0 0 0,0 0 0 0 0,0 0 0 0 0,0 0 0 0 0,0 0 0 0 0,0 0 0 0 0,0 0 0 0 0,0 0-69 0 0,0 0-222 0 0,0 0 166 0 0,0 0 101 0 0,0 0 21 0 0,0 0-66 0 0,0 0-222 0 0,0 0 166 0 0,0 0 101 0 0,0 0 21 0 0,0-1-66 0 0,4-7 412 0 0,-4 8-801 0 0,0-1 1 0 0,0 1-1 0 0,0-1 0 0 0,0 1 1 0 0,1-1-1 0 0,-1 1 0 0 0,0-1 1 0 0,0 1-1 0 0,0 0 0 0 0,0-1 0 0 0,0 1 1 0 0,-1-1-1 0 0,1 1 0 0 0,0-1 1 0 0,0 1-1 0 0,0-1 0 0 0,0 1 1 0 0,0 0-1 0 0,-1-1 0 0 0,1 1 1 0 0,0-1-1 0 0,0 1 0 0 0,0 0 0 0 0,-1-1 1 0 0,1 0-55 0 0,0-1 0 0 0,-8-18 0 0 0,5 14 0 0 0,2 4 205 0 0,-1-1 0 0 0,1 1 0 0 0,-1 0-1 0 0,0 0 1 0 0,0-1 0 0 0,0 1 0 0 0,0 1-1 0 0,0-1 1 0 0,-5-3 0 0 0,0-1-205 0 0,0 0 0 0 0,2 0 0 0 0,0-1 0 0 0,-1-2 0 0 0,-2 1 0 0 0,-2 5 0 0 0,1 1 0 0 0,-1 3 0 0 0,-1 4 0 0 0,0 1 0 0 0,-2 1 0 0 0,12-8 0 0 0,-18 16 0 0 0,7-5 0 0 0,6-7 0 0 0,-14 15 0 0 0,17-16 0 0 0,-13 25 0 0 0,13-24 0 0 0,-3 20 0 0 0,2-5 0 0 0,4-18 0 0 0,-1 34 0 0 0,0-24 0 0 0,0 3 0 0 0,6-1 0 0 0,5 9 0 0 0,-7-18 0 0 0,6 6 0 0 0,3-5 0 0 0,7 6 0 0 0,-8-8 0 0 0,-2-2 0 0 0,-8 0 0 0 0,23 4 0 0 0,-2 0 0 0 0,-13-1 0 0 0,-7-2 0 0 0,-1 0 0 0 0,1-1 0 0 0,0 1 0 0 0,0-1 0 0 0,0 0 0 0 0,-1 1 0 0 0,1-1 0 0 0,0 0 0 0 0,0 0 0 0 0,0 0 0 0 0,0-1 0 0 0,-1 1 0 0 0,1 0 0 0 0,0-1 0 0 0,0 1 0 0 0,0-1 0 0 0,1 0 0 0 0,10-1 0 0 0,-1 3 0 0 0,-1 6 0 0 0,-8-6 26 0 0,-1 0-1 0 0,0 1 0 0 0,0-1 1 0 0,0 1-1 0 0,0 0 1 0 0,0 0-1 0 0,0 0 1 0 0,-1 0-1 0 0,4 4 1 0 0,-3-2 162 0 0,-1-2 300 0 0,-1-2 21 0 0,0 1-478 0 0,0 0 1 0 0,0-1-1 0 0,0 1 0 0 0,0 0 1 0 0,0 0-1 0 0,1 0 0 0 0,-1 0 1 0 0,0 0-1 0 0,0 0 0 0 0,1 0 1 0 0,-1 0-1 0 0,1 1 0 0 0,1 2 3 0 0,0 0-1 0 0,0 0 1 0 0,-1 0-1 0 0,0 0 1 0 0,2 6-1 0 0,-2-5-33 0 0,0 1 0 0 0,0 37 0 0 0,1 23 0 0 0,-4-48 0 0 0,-4-1 0 0 0,4-5 0 0 0,1-11 0 0 0,1 1 0 0 0,-1-1 0 0 0,1 0 0 0 0,-1 1 0 0 0,0-1 0 0 0,1 0 0 0 0,-1 1 0 0 0,0-1 0 0 0,0 0 0 0 0,0 0 0 0 0,0 1 0 0 0,-2 1 0 0 0,0 0 0 0 0,2-2 0 0 0,0 1 0 0 0,0 0 0 0 0,-1 0 0 0 0,1-1 0 0 0,0 1 0 0 0,-1-1 0 0 0,1 1 0 0 0,-1-1 0 0 0,1 0 0 0 0,-1 1 0 0 0,-2 0 0 0 0,-3 3 0 0 0,-1 4 0 0 0,0-1 0 0 0,7-8 0 0 0,0 1 0 0 0,0-1 0 0 0,1 1 0 0 0,-1-1 0 0 0,0 1 0 0 0,0-1 0 0 0,0 1 0 0 0,0-1 0 0 0,0 0 0 0 0,0 1 0 0 0,0-1 0 0 0,0 0 0 0 0,0 0 0 0 0,0 0 0 0 0,1 0 0 0 0,-1 0 0 0 0,-2 0 0 0 0,-1 1 0 0 0,2 0 0 0 0,0 1 0 0 0,0-1 0 0 0,0 0 0 0 0,0 0 0 0 0,0 0 0 0 0,0-1 0 0 0,0 1 0 0 0,0 0 0 0 0,-1-1 0 0 0,1 0 0 0 0,0 1 0 0 0,0-1 0 0 0,-4 0 0 0 0,-3 0 0 0 0,7 1 0 0 0,0-1 0 0 0,0 1 0 0 0,0-1 0 0 0,0 0 0 0 0,0 0 0 0 0,0 1 0 0 0,0-1 0 0 0,0-1 0 0 0,0 1 0 0 0,0 0 0 0 0,0 0 0 0 0,-2-2 0 0 0,-7 1 0 0 0,10 1 0 0 0,0 1 0 0 0,1-1 0 0 0,-1 0 0 0 0,0 0 0 0 0,1 0 0 0 0,-1 0 0 0 0,0 0 0 0 0,1 1 0 0 0,-1-1 0 0 0,0-1 0 0 0,1 1 0 0 0,-1 0 0 0 0,0 0 0 0 0,1 0 0 0 0,-1 0 0 0 0,0 0 0 0 0,1-1 0 0 0,-1 1 0 0 0,0 0 0 0 0,-1-2 0 0 0,-7-3 0 0 0,4-2 0 0 0,-6-23 0 0 0,8 26 0 0 0,0-2 0 0 0,4-12 0 0 0,0 15 0 0 0,-1-1 0 0 0,1 1 0 0 0,0-1 0 0 0,0 1 0 0 0,0 0 0 0 0,0-1 0 0 0,1 1 0 0 0,-1 0 0 0 0,1 0 0 0 0,0 0 0 0 0,0 0 0 0 0,0 0 0 0 0,0 0 0 0 0,0 1 0 0 0,1-1 0 0 0,2-2 0 0 0,6-5 0 0 0,71-87 0 0 0,-68 80 0 0 0,-5 8 0 0 0,-2-1 0 0 0,10-14 0 0 0,-12 16 0 0 0,0 0 0 0 0,10-10 0 0 0,-9 11 0 0 0,-1 0 0 0 0,1 0 0 0 0,4-9 0 0 0,31-47 0 0 0,-37 57 0 0 0,-2 5 0 0 0,-1-1 0 0 0,0 0 0 0 0,0 1 0 0 0,0-1 0 0 0,0 0 0 0 0,-1 0 0 0 0,1 0 0 0 0,0 0 0 0 0,-1 0 0 0 0,1 0 0 0 0,-1 1 0 0 0,0-4 0 0 0,1 3 53 0 0,-1 1 1 0 0,0-1-1 0 0,1 1 1 0 0,-1-1-1 0 0,0 1 1 0 0,0-1-1 0 0,0 1 1 0 0,0-1-1 0 0,0 1 1 0 0,-1-1-1 0 0,1 1 0 0 0,-1-2 1 0 0,-4-3 988 0 0,4 5-896 0 0,-2 0 3 0 0,-5-2-197 0 0,-6-4-2098 0 0,5 2-2558 0 0,6 3 342 0 0,2 2-4426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0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 11975 0 0,'-16'-4'267'0'0,"12"3"42"0"0,4 1 17 0 0,0 0-28 0 0,0-1-196 0 0,-2-2 47 0 0,1 2 571 0 0,1 1-607 0 0,0 0 0 0 0,0 0 0 0 0,-1 0 0 0 0,1-1 0 0 0,0 1-1 0 0,0 0 1 0 0,0 0 0 0 0,-1 0 0 0 0,1-1 0 0 0,0 1 0 0 0,0 0 0 0 0,0 0 0 0 0,0-1 0 0 0,0 1 0 0 0,0 0 0 0 0,-1-1 0 0 0,1 1 0 0 0,0 0-1 0 0,0 0 1 0 0,0-1 0 0 0,0 1 0 0 0,0 0 0 0 0,0-1 0 0 0,0 1 0 0 0,0-1 0 0 0,2 1 71 0 0,-2 0-107 0 0,1 0 0 0 0,-1 0 0 0 0,0 0-1 0 0,0 0 1 0 0,1 0 0 0 0,-1 0 0 0 0,0 0-1 0 0,0 0 1 0 0,1-1 0 0 0,-1 1 0 0 0,0 0-1 0 0,0 0 1 0 0,1 0 0 0 0,-1 0 0 0 0,0 0-1 0 0,0-1 1 0 0,0 1 0 0 0,1 0-1 0 0,-1 0 1 0 0,0 0 0 0 0,0-1 0 0 0,0 1-1 0 0,0 0 1 0 0,0 0 0 0 0,1 0 0 0 0,-1-1-1 0 0,0 1 1 0 0,0 0 0 0 0,0 0 0 0 0,0-1-1 0 0,0 1 1 0 0,0 0 0 0 0,0 0 0 0 0,0-1-1 0 0,0 1 1 0 0,0 0 0 0 0,0 0-1 0 0,0-1 1 0 0,1 0 41 0 0,-1 1 0 0 0,1 0-1 0 0,0-1 1 0 0,-1 1 0 0 0,1-1-1 0 0,0 1 1 0 0,-1 0 0 0 0,1-1-1 0 0,0 1 1 0 0,0 0 0 0 0,0 0-1 0 0,-1 0 1 0 0,1 0 0 0 0,0 0 0 0 0,0 0-1 0 0,1 0 1 0 0,6-2 3017 0 0,6 3-2963 0 0,-12 0-107 0 0,-1-1 0 0 0,1 1 1 0 0,-1-1-1 0 0,0 1 0 0 0,1 0 0 0 0,-1-1 0 0 0,0 1 0 0 0,0 0 0 0 0,1 0 1 0 0,-1 0-1 0 0,0 0 0 0 0,0 0 0 0 0,0 0 0 0 0,0 0 0 0 0,0 0 0 0 0,0 1 1 0 0,-1-1-1 0 0,1 0 0 0 0,0 1 0 0 0,0 1 0 0 0,13 15 615 0 0,-10-15-680 0 0,-3-2 0 0 0,0 0 0 0 0,1 0 0 0 0,-1 0 0 0 0,0 0 0 0 0,0 0 0 0 0,1 1 0 0 0,-1-1 0 0 0,0 0 0 0 0,0 1 0 0 0,0-1 0 0 0,-1 0 0 0 0,1 1 0 0 0,0-1 0 0 0,0 1 0 0 0,-1-1 0 0 0,1 1 0 0 0,-1 0 0 0 0,1-1 0 0 0,-1 1 0 0 0,0 0 0 0 0,0-1 0 0 0,0 4 0 0 0,0-4 0 0 0,1 0 0 0 0,-1 1 0 0 0,0-1 0 0 0,0 0 0 0 0,0 0 0 0 0,1 0 0 0 0,-1 1 0 0 0,1-1 0 0 0,-1 0 0 0 0,1 0 0 0 0,-1 0 0 0 0,1 0 0 0 0,0 0 0 0 0,-1 0 0 0 0,1 0 0 0 0,0 0 0 0 0,0 0 0 0 0,1 1 0 0 0,-1-1 0 0 0,0 0 0 0 0,0 0 0 0 0,0 0 0 0 0,0 0 0 0 0,0 1 0 0 0,-1-1 0 0 0,1 0 0 0 0,0 1 0 0 0,0-1 0 0 0,-1 1 0 0 0,1-1 0 0 0,-1 1 0 0 0,0-1 0 0 0,1 3 0 0 0,-1-2 22 0 0,1 1 0 0 0,-1-1 0 0 0,1 1 1 0 0,-1-1-1 0 0,1 1 0 0 0,0-1 0 0 0,0 0 0 0 0,0 1 0 0 0,0-1 0 0 0,1 0 1 0 0,-1 0-1 0 0,0 0 0 0 0,1 0 0 0 0,0 0 0 0 0,-1 0 0 0 0,1 0 0 0 0,0 0 0 0 0,0-1 1 0 0,4 4-1 0 0,-4-3 76 0 0,0 0 0 0 0,0 0-1 0 0,0 0 1 0 0,-1 0 0 0 0,1 0 0 0 0,-1 1 0 0 0,2 3 0 0 0,-2-4-35 0 0,0 0 0 0 0,1 0 1 0 0,-1 0-1 0 0,0 0 0 0 0,1 0 0 0 0,-1 0 1 0 0,1 0-1 0 0,-1 0 0 0 0,1-1 0 0 0,0 1 1 0 0,0-1-1 0 0,3 3 0 0 0,13 3-63 0 0,-13-5 0 0 0,0 0 0 0 0,0 0 0 0 0,0 0 0 0 0,-1 0 0 0 0,0 1 0 0 0,1 0 0 0 0,7 6 0 0 0,4 5 0 0 0,-12-7 0 0 0,-6-1 0 0 0,6 1 0 0 0,-2 0 0 0 0,-4 1 0 0 0,-4 0 0 0 0,0-2-64 0 0,5-5-273 0 0,1-1-138 0 0,0 0-33 0 0,-1-1-4 0 0,-2 1 241 0 0,1 0 0 0 0,-1-1 0 0 0,0 0 0 0 0,1 0 0 0 0,-1 0 0 0 0,1 0 0 0 0,0 0 0 0 0,-1 0 0 0 0,1 0 0 0 0,-4-4 0 0 0,6-4-3105 0 0,-1 1-4475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0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34 13823 0 0,'-2'-9'675'0'0,"0"4"-1639"0"0,2 3 1791 0 0,-1 1 0 0 0,1-1 0 0 0,-1 1 0 0 0,1-1 0 0 0,-1 0 0 0 0,0 1 0 0 0,0-1 0 0 0,1 1 0 0 0,-3-2 1 0 0,2 2-255 0 0,1 1-49 0 0,0 0-11 0 0,0 0-1 0 0,-2-1-365 0 0,0 1 0 0 0,0 0 0 0 0,1 0-1 0 0,-1-1 1 0 0,0 1 0 0 0,0 0 0 0 0,0 1 0 0 0,0-1-1 0 0,-2 1 1 0 0,2-1-130 0 0,-1 2 1 0 0,1-1-1 0 0,0 0 1 0 0,-1 0-1 0 0,1 1 0 0 0,0-1 1 0 0,0 1-1 0 0,0 0 0 0 0,-3 3 1 0 0,1-1-20 0 0,1 0 2 0 0,-1 0 0 0 0,1 0 0 0 0,0 0 0 0 0,1 1 0 0 0,-1-1 0 0 0,1 1 0 0 0,-4 9 0 0 0,-4 9 0 0 0,-7 12 0 0 0,11-23 0 0 0,1 0 0 0 0,-1 0 0 0 0,-1-1 0 0 0,0 0 0 0 0,-17 20 0 0 0,-1-8 0 0 0,13-13 0 0 0,-17 20 0 0 0,26-26 0 0 0,0 0 0 0 0,0 0 0 0 0,0 1 0 0 0,0 0 0 0 0,1-1 0 0 0,-1 1 0 0 0,1 0 0 0 0,-2 10 0 0 0,3-11 0 0 0,-1 0 0 0 0,1 0 0 0 0,-1 0 0 0 0,0 0 0 0 0,-2 3 0 0 0,3-4 0 0 0,-1-1 0 0 0,1 0 0 0 0,0 0 0 0 0,0 1 0 0 0,0-1 0 0 0,0 1 0 0 0,0-1 0 0 0,0 1 0 0 0,1-1 0 0 0,0 1 0 0 0,-1 0 0 0 0,1 4 0 0 0,-2 4 0 0 0,1-11-44 0 0,1 1 1 0 0,-1 0-1 0 0,1-1 0 0 0,-1 1 0 0 0,1 0 0 0 0,0-1 1 0 0,0 1-1 0 0,-1 0 0 0 0,1-1 0 0 0,0 1 1 0 0,0 0-1 0 0,0 0 0 0 0,-1-1 0 0 0,1 1 0 0 0,0 0 1 0 0,0 0-1 0 0,0-1 0 0 0,1 2 0 0 0,5 4-1586 0 0,-2-4 840 0 0,4-10-3264 0 0,2 0-2768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0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33 8287 0 0,'0'0'191'0'0,"0"0"26"0"0,0 0 9 0 0,0 0 110 0 0,-11 2 1742 0 0,7 0 5838 0 0,0 1-7689 0 0,3-2 161 0 0,1-1 100 0 0,0 0 21 0 0,0 0 3 0 0,0 0 0 0 0,0 0 0 0 0,0 0 0 0 0,0 0-69 0 0,2 0-396 0 0,-1 0-38 0 0,1 1 0 0 0,0-1-1 0 0,-1 0 1 0 0,1 1 0 0 0,0-1 0 0 0,-1 0-1 0 0,1 0 1 0 0,0-1 0 0 0,0 1 0 0 0,-1 0-1 0 0,3-1 1 0 0,10-1 4 0 0,40-4-35 0 0,-24 3 1049 0 0,43-10 0 0 0,-43 7-912 0 0,0 1-1 0 0,1 2 1 0 0,37 1 0 0 0,-64 2 173 0 0,1 0 0 0 0,0 0 0 0 0,-1 1 0 0 0,9 2 0 0 0,-18 7-123 0 0,1-5-165 0 0,0 1 0 0 0,0-1 0 0 0,-10 7 0 0 0,11-10 0 0 0,0 1 0 0 0,1-1 0 0 0,-1 1 0 0 0,0 0 0 0 0,1-1 0 0 0,0 1 0 0 0,0 0 0 0 0,0 0 0 0 0,0 0 0 0 0,0 1 0 0 0,0-1 0 0 0,1 0 0 0 0,0 1 0 0 0,-2 4 0 0 0,-24 94 883 0 0,7-33-603 0 0,2-9-757 0 0,11-40 320 0 0,1 1-1 0 0,1-1 1 0 0,-3 23-1 0 0,7-32 158 0 0,-2-1 0 0 0,-5 20 0 0 0,5-22 0 0 0,1 1 0 0 0,-1-1 0 0 0,1 1 0 0 0,1 0 0 0 0,-1 11 0 0 0,2-10 0 0 0,-2 1 0 0 0,1-1 0 0 0,-5 15 0 0 0,4-14 0 0 0,-1 0 0 0 0,0 15 0 0 0,3-22 0 0 0,0 0 0 0 0,0 0 0 0 0,0 0 0 0 0,1 0 0 0 0,0 0 0 0 0,-1-1 0 0 0,1 1 0 0 0,1 0 0 0 0,-1 0 0 0 0,3 5 0 0 0,-2-6 0 0 0,1 1 0 0 0,-4 10 0 0 0,1-13 0 0 0,0 0 0 0 0,0 0 0 0 0,0 0 0 0 0,0 0 0 0 0,0 0 0 0 0,0 0 0 0 0,1 0 0 0 0,-1 0 0 0 0,0-1 0 0 0,0 1 0 0 0,1 0 0 0 0,-1 0 0 0 0,0 0 0 0 0,1 0 0 0 0,-1 0 0 0 0,1-1 0 0 0,0 2 0 0 0,-1-2 0 0 0,0 0 0 0 0,1 1 0 0 0,-1-1 0 0 0,0 0 0 0 0,0 0 0 0 0,0 1 0 0 0,1-1 0 0 0,-1 0 0 0 0,0 0 0 0 0,0 1 0 0 0,0-1 0 0 0,0 0 0 0 0,0 0 0 0 0,0 1 0 0 0,0-1 0 0 0,0 0 0 0 0,0 1 0 0 0,1-1 0 0 0,-1 0 0 0 0,0 1 0 0 0,0-1 0 0 0,-1 0 0 0 0,1 0 0 0 0,0 1 0 0 0,0-1 0 0 0,0 0 0 0 0,0 1 0 0 0,0-1 0 0 0,0 0 0 0 0,0 0 0 0 0,0 1 0 0 0,0-1 0 0 0,-1 0 0 0 0,1 0 0 0 0,0 1 0 0 0,0-1 0 0 0,0 0 0 0 0,-1 0 0 0 0,1 0 0 0 0,0 1 0 0 0,0-1 0 0 0,-1 0 0 0 0,1 0 0 0 0,0 0 0 0 0,-1 1 0 0 0,-11 3 0 0 0,12-4 0 0 0,0 0 0 0 0,-4 2 0 0 0,0-1 0 0 0,0 0 0 0 0,0-1 0 0 0,-8 1 0 0 0,9-1 0 0 0,0 0 0 0 0,0 0 0 0 0,0 0 0 0 0,0-1 0 0 0,0 1 0 0 0,0-1 0 0 0,-4-1 0 0 0,4 1-428 0 0,1 0-1 0 0,0 0 1 0 0,-1 0-1 0 0,1 0 1 0 0,0-1-1 0 0,0 1 0 0 0,0 0 1 0 0,0-1-1 0 0,0 0 1 0 0,0 1-1 0 0,1-1 1 0 0,-1 0-1 0 0,0 0 1 0 0,1 0-1 0 0,-1 0 1 0 0,1 0-1 0 0,-2-4 1 0 0,-1-7-1619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5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204 376 13823 0 0,'10'-4'1056'0'0,"-5"-2"-884"0"0,-1 1 0 0 0,0-1 0 0 0,0 0 0 0 0,-1 0-1 0 0,1 0 1 0 0,2-8 0 0 0,1-8 2876 0 0,-7 21-2877 0 0,0 0 1 0 0,0 0-1 0 0,0 1 1 0 0,0-1 0 0 0,0 0-1 0 0,-1 0 1 0 0,1 1-1 0 0,0-1 1 0 0,0 0-1 0 0,-1 1 1 0 0,1-1-1 0 0,-1 0 1 0 0,1 1-1 0 0,0-1 1 0 0,-1 0-1 0 0,1 1 1 0 0,-1-1-1 0 0,0 1 1 0 0,1-1 0 0 0,-1 1-1 0 0,1-1 1 0 0,-1 1-1 0 0,0 0 1 0 0,1-1-1 0 0,-1 1 1 0 0,0 0-1 0 0,0-1 1 0 0,-20-7 846 0 0,17 8-974 0 0,-1-1 1 0 0,1 1-1 0 0,0 0 0 0 0,-1 1 0 0 0,1-1 0 0 0,0 1 1 0 0,-1 0-1 0 0,1 0 0 0 0,0 0 0 0 0,0 0 0 0 0,0 1 1 0 0,0-1-1 0 0,0 1 0 0 0,0 0 0 0 0,0 1 0 0 0,1-1 1 0 0,-5 4-1 0 0,-6 6 421 0 0,0 0-1 0 0,-21 24 1 0 0,25-25-7 0 0,3-4-457 0 0,1 0 0 0 0,-1 1 1 0 0,2-1-1 0 0,-1 1 0 0 0,1 1 0 0 0,0-1 0 0 0,1 1 0 0 0,0 0 0 0 0,0 0 1 0 0,1 0-1 0 0,0 0 0 0 0,1 1 0 0 0,-2 16 0 0 0,3-25-1 0 0,1 0 0 0 0,0 0 0 0 0,0 0 0 0 0,0 0 0 0 0,0 0 0 0 0,0 0 0 0 0,0 0 0 0 0,0 0 0 0 0,0 0 0 0 0,0 0 0 0 0,0 0 0 0 0,0 0 0 0 0,1 0 0 0 0,-1 0 0 0 0,0 0 0 0 0,1 0 0 0 0,-1 0 0 0 0,1 0 0 0 0,-1-1 0 0 0,1 1 0 0 0,0 0 0 0 0,-1 0 0 0 0,1 0 0 0 0,1 0 0 0 0,0 2 0 0 0,8 5 0 0 0,-5-8 0 0 0,-4 0 0 0 0,7-1 0 0 0,0-1 0 0 0,0 0 0 0 0,0 0 0 0 0,0 0 0 0 0,-1-1 0 0 0,1 0 0 0 0,-1 0 0 0 0,1-1 0 0 0,6-5 0 0 0,7-2 0 0 0,10-6 0 0 0,-1-3 0 0 0,40-32 0 0 0,-58 42 0 0 0,16-14 0 0 0,-1-1 0 0 0,-2-2 0 0 0,24-30 0 0 0,-28 29 0 0 0,0-1 0 0 0,-2-1 0 0 0,-2 0 0 0 0,24-56 0 0 0,-39 81 0 0 0,0 0 0 0 0,0-1 0 0 0,-1 1 0 0 0,0 0 0 0 0,0 0 0 0 0,0-1 0 0 0,-1-5 0 0 0,0 11 0 0 0,1-1 0 0 0,-1 1 0 0 0,0-1 0 0 0,0 1 0 0 0,0-1 0 0 0,0 1 0 0 0,0-1 0 0 0,0 1 0 0 0,0-1 0 0 0,0 1 0 0 0,0-1 0 0 0,0 1 0 0 0,0-1 0 0 0,-1 1 0 0 0,1-1 0 0 0,0 1 0 0 0,0 0 0 0 0,0-1 0 0 0,0 1 0 0 0,-1-1 0 0 0,1 1 0 0 0,0-1 0 0 0,-1 1 0 0 0,1 0 0 0 0,0-1 0 0 0,-1 1 0 0 0,1 0 0 0 0,0-1 0 0 0,-1 1 0 0 0,1 0 0 0 0,-1 0 0 0 0,1-1 0 0 0,0 1 0 0 0,-1 0 0 0 0,1 0 0 0 0,-1 0 0 0 0,1-1 0 0 0,-1 1 0 0 0,1 0 0 0 0,-1 0 0 0 0,1 0 0 0 0,-1 0 0 0 0,1 0 0 0 0,-1 0 0 0 0,1 0 0 0 0,-1 0 0 0 0,0 0 0 0 0,0 1 0 0 0,-2-1 59 0 0,0 0 0 0 0,0 0 0 0 0,0 0 0 0 0,0 1 0 0 0,0-1 0 0 0,0 1 0 0 0,0 0 1 0 0,0 0-1 0 0,0 0 0 0 0,0 1 0 0 0,0-1 0 0 0,1 1 0 0 0,-1-1 0 0 0,1 1 0 0 0,-1 0 0 0 0,-3 3 0 0 0,-1 2 198 0 0,0 0 0 0 0,0 1 0 0 0,-10 15 0 0 0,-14 19-238 0 0,18-26-20 0 0,1 1 0 0 0,-12 23 0 0 0,8-9 1 0 0,1 0 0 0 0,2 1 0 0 0,1 0 0 0 0,2 1 0 0 0,-8 43 0 0 0,17-71 0 0 0,0 1 0 0 0,1-1 0 0 0,0 1 0 0 0,0-1 0 0 0,1 1 0 0 0,-1-1 0 0 0,1 0 0 0 0,0 1 0 0 0,1-1 0 0 0,3 10 0 0 0,-4-13 0 0 0,0 0 0 0 0,0 0 0 0 0,0 0 0 0 0,0 0 0 0 0,1 0 0 0 0,-1 0 0 0 0,1 0 0 0 0,-1 0 0 0 0,1-1 0 0 0,0 1 0 0 0,-1-1 0 0 0,1 1 0 0 0,0-1 0 0 0,0 0 0 0 0,0 0 0 0 0,0 0 0 0 0,1 0 0 0 0,-1 0 0 0 0,0 0 0 0 0,0 0 0 0 0,1-1 0 0 0,-1 1 0 0 0,0-1 0 0 0,1 1 0 0 0,-1-1 0 0 0,0 0 0 0 0,4 0 0 0 0,5-2 0 0 0,0 0 0 0 0,-1-1 0 0 0,1 0 0 0 0,0 0 0 0 0,13-7 0 0 0,-4 1 0 0 0,-3 3 0 0 0,-1-1 0 0 0,0-1 0 0 0,-1-1 0 0 0,0 0 0 0 0,0-1 0 0 0,17-15 0 0 0,-24 18 0 0 0,-1-1 0 0 0,0 1 0 0 0,0-1 0 0 0,0-1 0 0 0,-1 1 0 0 0,0-1 0 0 0,0 0 0 0 0,-1-1 0 0 0,-1 1 0 0 0,0-1 0 0 0,6-17 0 0 0,-9 25 0 0 0,-1 1 0 0 0,0 0 0 0 0,1 1 0 0 0,-1-1 0 0 0,0 0 0 0 0,0 0 0 0 0,1 1 0 0 0,-1-1 0 0 0,0 0 0 0 0,0 0 0 0 0,0 1 0 0 0,0-1 0 0 0,0 0 0 0 0,0 1 0 0 0,0-1 0 0 0,0 0 0 0 0,0 0 0 0 0,-1 1 0 0 0,1-1 0 0 0,0 0 0 0 0,0 1 0 0 0,-1-2 0 0 0,1 2 0 0 0,0 0 0 0 0,0-1 0 0 0,0 1 0 0 0,0 0 0 0 0,0 0 0 0 0,0-1 0 0 0,0 1 0 0 0,-1 0 0 0 0,1 0 0 0 0,0-1 0 0 0,0 1 0 0 0,0 0 0 0 0,0 0 0 0 0,0 0 0 0 0,-1-1 0 0 0,1 1 0 0 0,0 0 0 0 0,0 0 0 0 0,0 0 0 0 0,0-1 0 0 0,-1 1 0 0 0,1 0 0 0 0,0 0 0 0 0,0 0 0 0 0,-1 0 0 0 0,1 0 0 0 0,0 0 0 0 0,0 0 0 0 0,-1-1 0 0 0,1 1 0 0 0,0 0 0 0 0,0 0 0 0 0,-1 0 0 0 0,1 0 0 0 0,0 0 0 0 0,0 0 0 0 0,-1 0 0 0 0,1 0 0 0 0,0 0 0 0 0,0 0 0 0 0,-1 1 0 0 0,1-1 0 0 0,0 0 0 0 0,0 0 0 0 0,-1 0 0 0 0,1 0 0 0 0,0 0 0 0 0,0 0 0 0 0,0 0 0 0 0,-1 1 0 0 0,1-1 0 0 0,0 0 0 0 0,0 0 0 0 0,-1 1 0 0 0,-3 1 0 0 0,0 1 0 0 0,0 0 0 0 0,1 0 0 0 0,-1 0 0 0 0,0 1 0 0 0,1 0 0 0 0,0-1 0 0 0,0 1 0 0 0,0 0 0 0 0,-2 5 0 0 0,-3 4 0 0 0,-10 27 0 0 0,14-31 0 0 0,0 1 0 0 0,1 0 0 0 0,1 0 0 0 0,-1 0 0 0 0,2 0 0 0 0,-1 0 0 0 0,1 20 0 0 0,1-27 0 0 0,0-1 0 0 0,0 1 0 0 0,1 0 0 0 0,-1 0 0 0 0,1 0 0 0 0,0 0 0 0 0,0 0 0 0 0,0-1 0 0 0,0 1 0 0 0,0 0 0 0 0,0-1 0 0 0,1 1 0 0 0,0-1 0 0 0,-1 1 0 0 0,1-1 0 0 0,0 0 0 0 0,0 0 0 0 0,0 0 0 0 0,0 0 0 0 0,1 0 0 0 0,-1 0 0 0 0,0 0 0 0 0,1-1 0 0 0,-1 1 0 0 0,1-1 0 0 0,0 0 0 0 0,-1 0 0 0 0,1 0 0 0 0,0 0 0 0 0,0 0 0 0 0,4 0 0 0 0,-1 0 0 0 0,-1-1 0 0 0,0 1 0 0 0,1-2 0 0 0,-1 1 0 0 0,0 0 0 0 0,1-1 0 0 0,-1 0 0 0 0,0 0 0 0 0,9-4 0 0 0,3-1 0 0 0,24-14 0 0 0,-17 8 0 0 0,-7 3 0 0 0,1 0 0 0 0,-1-1 0 0 0,-1 0 0 0 0,0-2 0 0 0,-1 0 0 0 0,0 0 0 0 0,21-24 0 0 0,-34 33 0 0 0,1-1 0 0 0,-1 1 0 0 0,0-1 0 0 0,0 0 0 0 0,0 0 0 0 0,1-7 0 0 0,-1 7 0 0 0,0-1 0 0 0,-1 0 0 0 0,2 1 0 0 0,3-7 0 0 0,-14 23 0 0 0,1 0 0 0 0,1 1 0 0 0,0 0 0 0 0,-8 23 0 0 0,12-27 0 0 0,-1 0 0 0 0,1 0 0 0 0,0 0 0 0 0,1 1 0 0 0,0-1 0 0 0,1 1 0 0 0,0-1 0 0 0,0 0 0 0 0,2 12 0 0 0,-1-19-22 0 0,-1-1 0 0 0,0 1 0 0 0,0-1 0 0 0,1 0 0 0 0,-1 1 0 0 0,1-1 0 0 0,0 0 0 0 0,-1 0 0 0 0,1 0 0 0 0,0 1 0 0 0,-1-1 0 0 0,1 0 0 0 0,0 0 0 0 0,0 0 0 0 0,2 1 0 0 0,-2-1-31 0 0,0-1-1 0 0,-1 1 1 0 0,1-1-1 0 0,0 0 1 0 0,0 1-1 0 0,0-1 1 0 0,0 0-1 0 0,0 0 1 0 0,0 0-1 0 0,0 0 1 0 0,0 0-1 0 0,-1 0 1 0 0,1 0-1 0 0,0 0 1 0 0,0 0-1 0 0,0 0 1 0 0,2-1-1 0 0,1 0-302 0 0,-1-1-1 0 0,1 0 0 0 0,0 0 1 0 0,-1 0-1 0 0,1 0 1 0 0,-1 0-1 0 0,1-1 1 0 0,2-3-1 0 0,6-6-5833 0 0,0-1-1968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0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15663 0 0,'0'0'356'0'0,"0"0"50"0"0,0 0 20 0 0,0 0-42 0 0,1-1-250 0 0,3-3 88 0 0,-2 3 856 0 0,-1 1 366 0 0,7 0 76 0 0,-6 0-123 0 0,7-2 523 0 0,29-8-122 0 0,53-6 0 0 0,-85 15-1589 0 0,23 1 683 0 0,8 6-1009 0 0,-36-6-579 0 0,3 2-114 0 0,-3-1-1464 0 0,1 0-4926 0 0,-2-1 4641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0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 15663 0 0,'-23'6'719'0'0,"19"-4"-20"0"0,21 6 1431 0 0,0-6-1196 0 0,0 0 0 0 0,0-1-1 0 0,0-1 1 0 0,-1 0 0 0 0,1-1 0 0 0,0-1 0 0 0,0-1-1 0 0,18-5 1 0 0,20-2 1034 0 0,-54 9-2289 0 0,-1 1-154 0 0,0 0-33 0 0,0 0-208 0 0,0 0-857 0 0,0 0-379 0 0,-3 0-80 0 0,-16-3-15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0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46 319 8287 0 0,'0'0'382'0'0,"3"0"-8"0"0,8 0-240 0 0,-21 5 940 0 0,-4-1 2507 0 0,7-3 5934 0 0,-8 11-9271 0 0,15-12-195 0 0,0 1 0 0 0,0-1 0 0 0,0 0 0 0 0,-1 0 0 0 0,1 1 0 0 0,0-1 0 0 0,0 0 0 0 0,-1 0 0 0 0,1 0 0 0 0,0 0 0 0 0,0 1 0 0 0,-1-1-1 0 0,1 0 1 0 0,0 0 0 0 0,-1 0 0 0 0,1 0 0 0 0,0 0 0 0 0,0 0 0 0 0,-1 0 0 0 0,1 0 0 0 0,0 0 0 0 0,-1 0 0 0 0,1 0 0 0 0,0 0 0 0 0,-1 0 0 0 0,1 0 0 0 0,0 0 0 0 0,-1 0 0 0 0,1 0 0 0 0,0 0 0 0 0,0 0 0 0 0,-1 0-1 0 0,1 0 1 0 0,0-1 0 0 0,-1 1 0 0 0,1 0 0 0 0,0 0 0 0 0,0 0 0 0 0,-1 0 0 0 0,1-1 0 0 0,0 1 0 0 0,0 0 0 0 0,0 0 0 0 0,-1-1 0 0 0,1 1 0 0 0,0 0 0 0 0,0 0 0 0 0,0-1 0 0 0,0 1 0 0 0,0 0 0 0 0,-1-1-1 0 0,1-20 636 0 0,0 8-54 0 0,0 9-595 0 0,0 0 1 0 0,0 0-1 0 0,1 0 0 0 0,-1 0 1 0 0,1 1-1 0 0,0-1 0 0 0,0 0 1 0 0,0 0-1 0 0,1 1 1 0 0,-1-1-1 0 0,1 1 0 0 0,0-1 1 0 0,0 1-1 0 0,0 0 1 0 0,0 0-1 0 0,4-4 0 0 0,-3 2 146 0 0,0 0 0 0 0,0 1 0 0 0,0-1-1 0 0,0 0 1 0 0,-1 0 0 0 0,0 0 0 0 0,3-9 0 0 0,-4 10-173 0 0,-1-1 1 0 0,1 1 0 0 0,0 0 0 0 0,0 0-1 0 0,1 0 1 0 0,-1 0 0 0 0,1 0-1 0 0,0 1 1 0 0,0-1 0 0 0,0 0-1 0 0,1 1 1 0 0,-1 0 0 0 0,1-1 0 0 0,0 1-1 0 0,-1 0 1 0 0,2 0 0 0 0,-1 1-1 0 0,6-5 1 0 0,47-38-9 0 0,-42 32 0 0 0,0 2 0 0 0,1-1 0 0 0,0 2 0 0 0,25-13 0 0 0,-32 20 0 0 0,-7 2 0 0 0,0 1 0 0 0,0-1 0 0 0,0 1 0 0 0,0 0 0 0 0,0-1 0 0 0,0 1 0 0 0,0 0 0 0 0,0 0 0 0 0,0 0 0 0 0,0 0 0 0 0,0 0 0 0 0,0 0 0 0 0,0 0 0 0 0,0 1 0 0 0,1-1 0 0 0,-1 0 0 0 0,0 0 0 0 0,0 1 0 0 0,0-1 0 0 0,-1 1 0 0 0,3 0 0 0 0,0 1 0 0 0,-2-2 0 0 0,-1 0 0 0 0,1 0 0 0 0,0 0 0 0 0,-1 0 0 0 0,1 1 0 0 0,0-1 0 0 0,-1 0 0 0 0,1 1 0 0 0,-1-1 0 0 0,1 0 0 0 0,0 1 0 0 0,-1-1 0 0 0,1 1 0 0 0,-1-1 0 0 0,1 1 0 0 0,-1-1 0 0 0,1 1 0 0 0,-1-1 0 0 0,1 1 0 0 0,-1 0 0 0 0,0-1 0 0 0,1 1 0 0 0,-1-1 0 0 0,1 2 0 0 0,-1 1 0 0 0,7 6 0 0 0,-1 1 0 0 0,0 0 0 0 0,-1 0 0 0 0,-1 1 0 0 0,1-1 0 0 0,-1 1 0 0 0,-1 0 0 0 0,0 0 0 0 0,-1 0 0 0 0,0 1 0 0 0,-1-1 0 0 0,0 21 0 0 0,-5-10 506 0 0,3-18-319 0 0,0 0 0 0 0,0 1-1 0 0,0-1 1 0 0,0 6 0 0 0,1-5-273 0 0,0 0-1 0 0,-1 0 1 0 0,0 0 0 0 0,0 0 0 0 0,0 0-1 0 0,-1 0 1 0 0,1-1 0 0 0,-1 1-1 0 0,0 0 1 0 0,-4 4 0 0 0,6-8 536 0 0,-8 15 657 0 0,4-9-1171 0 0,3-6-273 0 0,1-1-138 0 0,0 0-33 0 0,-1 1 65 0 0,0-1 438 0 0,1-1-1 0 0,0 1 1 0 0,0 0-1 0 0,-1 0 1 0 0,1 0 0 0 0,0-1-1 0 0,0 1 1 0 0,-1 0-1 0 0,1 0 1 0 0,0-1-1 0 0,0 1 1 0 0,0 0-1 0 0,0 0 1 0 0,-1-1-1 0 0,1 1 1 0 0,0 0-1 0 0,0 0 1 0 0,0-1-1 0 0,0 1 1 0 0,0 0-1 0 0,0-1 1 0 0,0 1-1 0 0,0 0 1 0 0,0-1-1 0 0,0 1 1 0 0,0 0-1 0 0,0-1 1 0 0,0 1 0 0 0,0 0-1 0 0,0 0 1 0 0,0-1-1 0 0,0 0 1 0 0,1-13 28 0 0,-1 13-31 0 0,1-2 8 0 0,0-1 0 0 0,0 1 0 0 0,0 0 0 0 0,1 0 0 0 0,0-1 0 0 0,-1 1 0 0 0,1 0 0 0 0,0 0 0 0 0,1 0 0 0 0,2-3 0 0 0,8-12 0 0 0,1-3 0 0 0,1 1 0 0 0,0 0 0 0 0,2 1 0 0 0,0 1 0 0 0,23-19 0 0 0,-34 32 0 0 0,-3 3 0 0 0,-1-1 0 0 0,1 1 0 0 0,0 0 0 0 0,1 0 0 0 0,-1 0 0 0 0,0 0 0 0 0,1 0 0 0 0,-1 1 0 0 0,1 0 0 0 0,3-1 0 0 0,-5 0 0 0 0,2 1 0 0 0,11 2 0 0 0,-13-1 0 0 0,-1 1 0 0 0,1-1 0 0 0,-1 1 0 0 0,1-1 0 0 0,-1 1 0 0 0,0 0 0 0 0,1 0 0 0 0,-1-1 0 0 0,0 1 0 0 0,3 2 0 0 0,2 6 0 0 0,-6-8 0 0 0,1 0 0 0 0,-1 1 0 0 0,0-1 0 0 0,1 1 0 0 0,-1-1 0 0 0,0 1 0 0 0,0-1 0 0 0,0 1 0 0 0,0-1 0 0 0,-1 1 0 0 0,1 2 0 0 0,-1-3 0 0 0,1 1 0 0 0,0-1 0 0 0,0 1 0 0 0,-1-1 0 0 0,1 1 0 0 0,0-1 0 0 0,0 1 0 0 0,1-1 0 0 0,-1 1 0 0 0,0 0 0 0 0,0-1 0 0 0,1 0 0 0 0,0 4 0 0 0,1-2 0 0 0,-1 1 0 0 0,0-1 0 0 0,0 1 0 0 0,0-1 0 0 0,-1 1 0 0 0,1 0 0 0 0,-1-1 0 0 0,0 1 0 0 0,0 0 0 0 0,-1 7 0 0 0,-10 39 0 0 0,7-33 0 0 0,-1 10 401 0 0,5-25 74 0 0,0-2 33 0 0,0 0-133 0 0,1 16-2118 0 0,11-34 1818 0 0,2-1-1556 0 0,-8 6-2853 0 0,-2 6-4534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1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24 276 4607 0 0,'0'0'102'0'0,"0"0"20"0"0,0 0 6 0 0,0 0 51 0 0,0 0 213 0 0,0 0 96 0 0,0 0 21 0 0,0 0 3 0 0,0 0 0 0 0,0 0 0 0 0,0 0 0 0 0,0 0 0 0 0,0 0 0 0 0,0 0 0 0 0,0 0 0 0 0,0 0 0 0 0,0 0 0 0 0,0 0 0 0 0,0 0 0 0 0,-2 11 1536 0 0,-19 18-1368 0 0,20-28-309 0 0,2 3-123 0 0,1 0 6015 0 0,3-7-3142 0 0,6-12-3094 0 0,-4 7 310 0 0,-1-1 0 0 0,0 0-1 0 0,0 0 1 0 0,-1 0 0 0 0,8-18 0 0 0,8-30-212 0 0,-9 29-112 0 0,-2-2 1 0 0,10-44-1 0 0,-19 69 18 0 0,0 1 1 0 0,1 0-1 0 0,-1-1 0 0 0,5-5 1 0 0,1-7 254 0 0,-6 15 202 0 0,-1 2 21 0 0,0 0-66 0 0,0 0-358 0 0,-2 2-406 0 0,-8 9-516 0 0,8-8 913 0 0,-1-1 1 0 0,0 1-1 0 0,1 0 0 0 0,0 0 1 0 0,0-1-1 0 0,0 1 1 0 0,0 1-1 0 0,0-1 0 0 0,1 0 1 0 0,-1 0-1 0 0,1 1 0 0 0,0-1 1 0 0,0 0-1 0 0,0 1 1 0 0,0 4-1 0 0,1 9-60 0 0,0-14-24 0 0,1 0 0 0 0,-1 0 0 0 0,1 0 0 0 0,0 0 0 0 0,0 0 0 0 0,0 0 0 0 0,2 4 0 0 0,-2-5-329 0 0,13-2 35 0 0,-11 0 185 0 0,1 0 0 0 0,0 0 0 0 0,0 0-1 0 0,0 0 1 0 0,0 0 0 0 0,0-1 0 0 0,-1 0 0 0 0,1 0-1 0 0,0 0 1 0 0,3-2 0 0 0,57-19 117 0 0,-60 20 0 0 0,12-8 0 0 0,-8 4 0 0 0,1 0 0 0 0,-5-2 613 0 0,-3 5 130 0 0,11-4-272 0 0,-11 31-306 0 0,-1-22-206 0 0,-1 0 0 0 0,1 0-1 0 0,-1 0 1 0 0,1 0 0 0 0,-1 0 0 0 0,0 0 0 0 0,0 0-1 0 0,0 0 1 0 0,0 0 0 0 0,-2 3 0 0 0,2-4 4 0 0,0 0-1 0 0,0 0 1 0 0,1 0 0 0 0,-1 0 0 0 0,0 0-1 0 0,1 0 1 0 0,-1 0 0 0 0,1 0 0 0 0,-1 0 0 0 0,1 0-1 0 0,-1 1 1 0 0,1-1 0 0 0,0 0 0 0 0,0 0-1 0 0,-1 0 1 0 0,1 1 0 0 0,0-1 0 0 0,0 0-1 0 0,0 0 1 0 0,0 1 0 0 0,1-1 0 0 0,-1 0 0 0 0,0 0-1 0 0,1 2 1 0 0,0-1-1 0 0,0 0-1 0 0,0 1 1 0 0,0-1-1 0 0,-1 1 1 0 0,1-1-1 0 0,-1 1 1 0 0,1-1-1 0 0,-1 1 1 0 0,0-1-1 0 0,0 1 1 0 0,0 4-1 0 0,-1-4 21 0 0,1 0 0 0 0,0 0-1 0 0,0 0 1 0 0,1 0 0 0 0,-1 0 0 0 0,1 0-1 0 0,0 4 1 0 0,1-2 45 0 0,0 0 0 0 0,-1 0-1 0 0,0 1 1 0 0,0-1 0 0 0,0 0 0 0 0,-1 1-1 0 0,1-1 1 0 0,-1 0 0 0 0,-1 1 0 0 0,1-1-1 0 0,-1 0 1 0 0,0 1 0 0 0,0-1 0 0 0,-3 8-1 0 0,4-12 20 0 0,0-1-1 0 0,0 1 1 0 0,0-1-1 0 0,0 1 1 0 0,0 0-1 0 0,0-1 0 0 0,0 1 1 0 0,1-1-1 0 0,-1 1 1 0 0,0-1-1 0 0,0 1 0 0 0,1-1 1 0 0,-1 1-1 0 0,0-1 1 0 0,0 1-1 0 0,1-1 1 0 0,-1 0-1 0 0,1 1 0 0 0,0 0 75 0 0,-1 1-2 0 0,2 6 356 0 0,-2-8-474 0 0,0 0 1 0 0,0 0-1 0 0,0 1 0 0 0,0-1 1 0 0,0 0-1 0 0,0 1 0 0 0,0-1 1 0 0,0 0-1 0 0,0 0 0 0 0,0 1 1 0 0,0-1-1 0 0,0 0 0 0 0,0 0 1 0 0,1 1-1 0 0,-1-1 0 0 0,0 0 1 0 0,0 0-1 0 0,0 1 0 0 0,0-1 1 0 0,1 0-1 0 0,-1 0 0 0 0,0 1 1 0 0,0-1-1 0 0,0 0 0 0 0,1 0 0 0 0,-1 0 1 0 0,0 0-1 0 0,0 0 0 0 0,1 1 1 0 0,-1-1-1 0 0,0 0 0 0 0,0 0 1 0 0,1 0-1 0 0,-1 0 0 0 0,0 0 1 0 0,1 0-1 0 0,-1 0 0 0 0,0 0 1 0 0,0 0-1 0 0,1 0 0 0 0,-1 0 1 0 0,0 0-1 0 0,1 0 0 0 0,-1 0 1 0 0,0 0-1 0 0,0 0 0 0 0,1 0 1 0 0,-1 0-1 0 0,0-1 0 0 0,1 1 1 0 0,0 0-2 0 0,14-2 1 0 0,3-2 0 0 0,-16 1 0 0 0,0 1 0 0 0,4-5-164 0 0,1 0-1 0 0,-1 0 1 0 0,0 0-1 0 0,-1-1 1 0 0,7-12-1 0 0,2-2-232 0 0,-12 18-54 0 0,1 0 1 0 0,-1 0-1 0 0,0 0 0 0 0,0 0 1 0 0,0 0-1 0 0,-1-1 0 0 0,1 1 1 0 0,-1-1-1 0 0,0 1 0 0 0,0-8 1 0 0,2 1-8081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1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 8287 0 0,'0'0'382'0'0,"0"0"-8"0"0,-5 1 299 0 0,2 0 3262 0 0,-25 0-827 0 0,26-1-2526 0 0,2 0 288 0 0,-2 1 122 0 0,-6 1 28 0 0,7-1-133 0 0,1-1-508 0 0,0 0 37 0 0,0 0 79 0 0,0 0 16 0 0,0 0 1 0 0,0 0 0 0 0,8 4 512 0 0,-4-2-898 0 0,0-1-1 0 0,0 1 1 0 0,0-1 0 0 0,0 0-1 0 0,1 0 1 0 0,-1-1-1 0 0,0 1 1 0 0,1-1 0 0 0,4 0-1 0 0,41-6 1201 0 0,-39 5-1252 0 0,77-8-74 0 0,126 3 0 0 0,-174 7 0 0 0,49 2 343 0 0,-57 0 23 0 0,0-2-1 0 0,59-5 1 0 0,-8-12 242 0 0,-76 13-608 0 0,-1-1-64 0 0,-7 3-30 0 0,0 1-1 0 0,0-1 1 0 0,1 1 0 0 0,-1-1 0 0 0,0 1-1 0 0,0-1 1 0 0,0 1 0 0 0,0-1-1 0 0,0 1 1 0 0,0 0 0 0 0,0 0 0 0 0,0 0-1 0 0,-1-1 1 0 0,-8 1-1073 0 0,0 1-1 0 0,-1 0 1 0 0,1 0-1 0 0,-20 5 1 0 0,20-3-1317 0 0,-2-1 437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1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128 195 11975 0 0,'-4'-1'72'0'0,"3"1"-30"0"0,0 0-1 0 0,0 0 1 0 0,-1 0-1 0 0,1 0 1 0 0,0-1-1 0 0,0 1 1 0 0,0 0-1 0 0,0-1 1 0 0,0 1-1 0 0,0-1 1 0 0,0 1-1 0 0,0-1 0 0 0,0 0 1 0 0,0 1-1 0 0,0-1 1 0 0,1 0-1 0 0,-1 0 1 0 0,0 1-1 0 0,-1-3 1 0 0,2 3 256 0 0,0-2-196 0 0,3-22 2750 0 0,-3 22-1830 0 0,5-15 2050 0 0,-2 12-2365 0 0,-2 4-568 0 0,-1 1 0 0 0,0-1 0 0 0,1 0 0 0 0,-1 1 1 0 0,1-1-1 0 0,-1 1 0 0 0,0-1 0 0 0,1 0 0 0 0,-1 1 0 0 0,0-1 1 0 0,0 1-1 0 0,0-1 0 0 0,1 0 0 0 0,-1 0 0 0 0,0 1 0 0 0,0-1 0 0 0,0 0 1 0 0,0 0-1 0 0,0 0 249 0 0,0 1 100 0 0,0 0 21 0 0,0 0-66 0 0,0 1-294 0 0,1 4-147 0 0,0 0 0 0 0,0 0 0 0 0,-1-1 0 0 0,0 1 0 0 0,0 0 0 0 0,0 0 0 0 0,0 0 0 0 0,-1-1 0 0 0,-1 7 0 0 0,-14 46-6 0 0,14-51 4 0 0,-1 6 0 0 0,-2 1 0 0 0,1-1 0 0 0,-2 0 0 0 0,-12 21 0 0 0,6-13 0 0 0,0-1 0 0 0,2 1 0 0 0,0 1 0 0 0,-10 31 0 0 0,20-44 0 0 0,6-4 0 0 0,2-7 0 0 0,-6 2 0 0 0,-1-1 0 0 0,1 1 0 0 0,0-1 0 0 0,-1 1 0 0 0,1-1 0 0 0,-1 0 0 0 0,3-4 0 0 0,0 1 0 0 0,-2 3 0 0 0,-1 1 0 0 0,1-1 0 0 0,-1 0 0 0 0,1 1 0 0 0,-1-1 0 0 0,0 0 0 0 0,0 0 0 0 0,0 1 0 0 0,0-1 0 0 0,0 0 0 0 0,0 0 0 0 0,0 0 0 0 0,-1 0 0 0 0,1-1 0 0 0,-1 1 0 0 0,1 0 0 0 0,-1 0 0 0 0,0 0 0 0 0,0 0 0 0 0,0 0 0 0 0,0-1 0 0 0,0 1 0 0 0,-1-3 0 0 0,1 3 64 0 0,0 0 0 0 0,0 1 0 0 0,0-1-1 0 0,0 0 1 0 0,1 0 0 0 0,-1 1 0 0 0,1-1 0 0 0,-1 0 0 0 0,1 0 0 0 0,-1 1-1 0 0,1-1 1 0 0,0 1 0 0 0,0-1 0 0 0,0 1 0 0 0,1-3 0 0 0,0 2 31 0 0,-1 0 1 0 0,0 0 0 0 0,1 0-1 0 0,-1-1 1 0 0,0 1 0 0 0,0 0-1 0 0,-1-1 1 0 0,1-2 0 0 0,3-11-68 0 0,0 0 0 0 0,0 0 0 0 0,2 1 0 0 0,0-1 0 0 0,9-16 0 0 0,4-12-31 0 0,-2 17 3 0 0,-15 21-12 0 0,-1 5 18 0 0,-1-1 1 0 0,1 1-1 0 0,-1 0 1 0 0,1-1-1 0 0,0 1 1 0 0,-1 0-1 0 0,1 0 1 0 0,0 0-1 0 0,0 0 1 0 0,0 0-1 0 0,0 0 1 0 0,2-2-1 0 0,-2 2 365 0 0,1-1 317 0 0,-2 2-668 0 0,0 0 0 0 0,0 0 1 0 0,0-1-1 0 0,0 1 1 0 0,0 0-1 0 0,0 0 1 0 0,0 0-1 0 0,0 0 1 0 0,0 0-1 0 0,0 0 1 0 0,0-1-1 0 0,0 1 1 0 0,0 0-1 0 0,1 0 1 0 0,-1 0-1 0 0,0 0 1 0 0,0 0-1 0 0,0 0 1 0 0,0 0-1 0 0,0-1 1 0 0,0 1-1 0 0,0 0 1 0 0,1 0-1 0 0,-1 0 1 0 0,0 0-1 0 0,0 0 1 0 0,0 0-1 0 0,0 0 1 0 0,0 0-1 0 0,1 0 1 0 0,-1 0-1 0 0,0 0 1 0 0,0 0-1 0 0,0 0 1 0 0,0 0-1 0 0,0 0 1 0 0,1 0-1 0 0,-1 0 1 0 0,0 0-1 0 0,0 0 1 0 0,0 0-1 0 0,0 0 1 0 0,1 0-1 0 0,1 3-13 0 0,1-1-6 0 0,0 1-1 0 0,-1-1 1 0 0,0 1 0 0 0,0-1-1 0 0,1 1 1 0 0,-2 0 0 0 0,1 0 0 0 0,0 0-1 0 0,0 0 1 0 0,-1 0 0 0 0,0 0-1 0 0,1 4 1 0 0,1 1-1 0 0,-1 0 0 0 0,1-1 0 0 0,4 10 0 0 0,-3-11 0 0 0,-2 0 0 0 0,1 1 0 0 0,-1-1 0 0 0,0 1 0 0 0,2 7 0 0 0,-4-9 0 0 0,0-2 0 0 0,1 0 0 0 0,-1 1 0 0 0,1-1 0 0 0,-1 0 0 0 0,1 0 0 0 0,0 1 0 0 0,0-1 0 0 0,1 0 0 0 0,-1 0 0 0 0,0 0 0 0 0,1-1 0 0 0,3 6 0 0 0,0-4 0 0 0,-4-2 0 0 0,1 0 0 0 0,0 0 0 0 0,-1-1 0 0 0,0 1 0 0 0,1 0 0 0 0,-1 0 0 0 0,0 0 0 0 0,0 1 0 0 0,1 2 0 0 0,0-1 0 0 0,-1-2 0 0 0,-1 0 0 0 0,1 0 0 0 0,0 0 0 0 0,0-1 0 0 0,0 1 0 0 0,0 0 0 0 0,0-1 0 0 0,0 1 0 0 0,1-1 0 0 0,1 2 0 0 0,1-1 0 0 0,0 1 0 0 0,0-1 0 0 0,1 0 0 0 0,-1 0 0 0 0,10 2 0 0 0,-7-1 0 0 0,-4-2 0 0 0,0 0 0 0 0,0 0 0 0 0,1 0 0 0 0,-1-1 0 0 0,1 1 0 0 0,-1-1 0 0 0,5 0 0 0 0,-8 0 0 0 0,6 1 0 0 0,0-1 0 0 0,-1 0 0 0 0,1 0 0 0 0,-1 0 0 0 0,7-2 0 0 0,-11 2 0 0 0,0-1 0 0 0,0 1 0 0 0,0 0 0 0 0,1-1 0 0 0,-1 1 0 0 0,0-1 0 0 0,0 1 0 0 0,0-1 0 0 0,0 1 0 0 0,-1-1 0 0 0,1 0 0 0 0,0 1 0 0 0,0-1 0 0 0,0 0 0 0 0,0 0 0 0 0,-1 0 0 0 0,1 0 0 0 0,0 0 0 0 0,-1 0 0 0 0,1 0 0 0 0,-1 0 0 0 0,1 0 0 0 0,-1 0 0 0 0,1 0 0 0 0,-1 0 0 0 0,0 0 0 0 0,0 0 0 0 0,1 0 0 0 0,-1 0 0 0 0,0 0 0 0 0,0-3 0 0 0,0 2-1 0 0,1-1 0 0 0,-1 1 0 0 0,1 0 0 0 0,0-1 0 0 0,0 1 0 0 0,0-1 0 0 0,0 1 0 0 0,0 0 1 0 0,0 0-1 0 0,1 0 0 0 0,-1 0 0 0 0,1 0 0 0 0,-1 0 0 0 0,1 0 0 0 0,0 0 0 0 0,0 0 0 0 0,0 1 0 0 0,3-3 0 0 0,15-16 18 0 0,-19 19-13 0 0,0 0 1 0 0,-1 0 0 0 0,1-1-1 0 0,0 1 1 0 0,-1-1-1 0 0,1 1 1 0 0,-1-1-1 0 0,1 1 1 0 0,-1 0 0 0 0,0-1-1 0 0,1 0 1 0 0,-1 1-1 0 0,0-1 1 0 0,0 1-1 0 0,0-3 1 0 0,-3-13 278 0 0,2 12-185 0 0,0 1 1 0 0,0 0 0 0 0,1 0-1 0 0,0 0 1 0 0,0 0 0 0 0,0-1-1 0 0,0 1 1 0 0,0 0 0 0 0,1 0-1 0 0,1-5 1 0 0,6-14 2 0 0,1 1 1 0 0,1 0-1 0 0,1 1 0 0 0,1 0 1 0 0,19-24-1 0 0,-14 24-101 0 0,-16 21 0 0 0,-1-1 0 0 0,1 1 0 0 0,-1-1 0 0 0,0 1 0 0 0,1-1 0 0 0,-1 1 0 0 0,1-1 0 0 0,-1 1 0 0 0,0-1 0 0 0,0 0 0 0 0,1 1 0 0 0,-1-1 0 0 0,0 1 0 0 0,0-1 0 0 0,0 0 0 0 0,1-1 0 0 0,-4-1 0 0 0,3 3 0 0 0,-1-5 0 0 0,8 7 0 0 0,-6 0 0 0 0,-1-1 0 0 0,1 0 0 0 0,-1 0 0 0 0,1 1 0 0 0,-1-1 0 0 0,1 0 0 0 0,-1 1 0 0 0,0-1 0 0 0,0 0 0 0 0,0 1 0 0 0,1-1 0 0 0,-2 0 0 0 0,1 1 0 0 0,0-1 0 0 0,0 1 0 0 0,0-1 0 0 0,0 0 0 0 0,-1 1 0 0 0,1-1 0 0 0,-1 0 0 0 0,1 0 0 0 0,-2 3 0 0 0,-1 10 0 0 0,3-13 0 0 0,0 0 0 0 0,0 0 0 0 0,0 0 0 0 0,0 0 0 0 0,-1 0 0 0 0,1-1 0 0 0,0 1 0 0 0,0 0 0 0 0,0 0 0 0 0,-1 0 0 0 0,1 0 0 0 0,-1 0 0 0 0,1 0 0 0 0,0 0 0 0 0,-1-1 0 0 0,0 1 0 0 0,1 0 0 0 0,-1 0 0 0 0,1 0 0 0 0,-1-1 0 0 0,0 1 0 0 0,0-1 0 0 0,1 1 0 0 0,-1 0 0 0 0,0-1 0 0 0,0 1 0 0 0,0-1 0 0 0,-1 1 0 0 0,-2 1 0 0 0,-2 5 0 0 0,7-1-201 0 0,-1-5-48 0 0,0-1 1 0 0,-1 1-1 0 0,1-1 1 0 0,0 1-1 0 0,-1-1 0 0 0,1 1 1 0 0,-1-1-1 0 0,1 1 1 0 0,-1-1-1 0 0,1 0 1 0 0,-1 1-1 0 0,1-1 1 0 0,-1 0-1 0 0,1 1 1 0 0,-1-1-1 0 0,0 0 0 0 0,1 0 1 0 0,-1 0-1 0 0,1 0 1 0 0,-2 1-1 0 0,2-1-137 0 0,-1 0-9167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4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 8287 0 0,'0'0'191'0'0,"0"0"26"0"0,0 0 9 0 0,0 0 110 0 0,0 0 444 0 0,0 0 196 0 0,0 0 42 0 0,1-3 6 0 0,2-9 0 0 0,-3 12-999 0 0,1 0-1 0 0,-1 0 1 0 0,0 0-1 0 0,0 0 1 0 0,0 0-1 0 0,0 0 0 0 0,0 0 1 0 0,0-1-1 0 0,0 1 1 0 0,0 0-1 0 0,0 0 1 0 0,0 0-1 0 0,0 0 1 0 0,0 0-1 0 0,0 0 1 0 0,0 0-1 0 0,0 0 0 0 0,0-1 1 0 0,0 1-1 0 0,0 0 1 0 0,0 0-1 0 0,0 0 1 0 0,0 0-1 0 0,0 0 1 0 0,0 0-1 0 0,0 0 1 0 0,-1 0-1 0 0,1-1 0 0 0,0 1 1 0 0,0 0-1 0 0,0 0 1 0 0,0 0-1 0 0,0 0 1 0 0,0 0-1 0 0,0 0 1 0 0,0 0-1 0 0,0 0 1 0 0,0 0-1 0 0,-1 0 0 0 0,1 0 1 0 0,0 0-1 0 0,0 0 1 0 0,0 0-1 0 0,0-1 1 0 0,0 1-1 0 0,0 0 1 0 0,0 0-1 0 0,0 0 1 0 0,-1 0-1 0 0,1 0 0 0 0,0 0 1 0 0,0 0-1 0 0,0 0 1 0 0,0 1-1 0 0,-3-3 3871 0 0,2-7-2954 0 0,1 9-781 0 0,0 0 1 0 0,0-1 0 0 0,0 1-1 0 0,0-1 1 0 0,0 1-1 0 0,-1 0 1 0 0,1-1-1 0 0,0 1 1 0 0,0-1-1 0 0,0 1 1 0 0,1 0 0 0 0,-1-1-1 0 0,0 1 1 0 0,0 0-1 0 0,0-1 1 0 0,0 1-1 0 0,0-1 1 0 0,0 1 0 0 0,0 0-1 0 0,1-1 1 0 0,-1 1-1 0 0,0 0 1 0 0,0-1-1 0 0,1 1 1 0 0,-1 0-1 0 0,0-1 1 0 0,1 1 0 0 0,2-1 247 0 0,0-1 1 0 0,0 1-1 0 0,0 0 1 0 0,1 0-1 0 0,-1 1 1 0 0,4-1-1 0 0,12-5-408 0 0,-14 3 0 0 0,1 1 0 0 0,0 0 0 0 0,11-2 0 0 0,-10 3 0 0 0,0 0 0 0 0,-1 1 0 0 0,1 0 0 0 0,0 1 0 0 0,-1-1 0 0 0,1 1 0 0 0,0 1 0 0 0,-1-1 0 0 0,7 3 0 0 0,-12-3 0 0 0,0-1 0 0 0,0 0 0 0 0,0 0 0 0 0,0 1 0 0 0,0-1 0 0 0,0 0 0 0 0,-1 1 0 0 0,1-1 0 0 0,0 1 0 0 0,0-1 0 0 0,0 1 0 0 0,-1 0 0 0 0,1-1 0 0 0,0 1 0 0 0,-1-1 0 0 0,1 1 0 0 0,0 0 0 0 0,-1 0 0 0 0,1 0 0 0 0,-1-1 0 0 0,1 1 0 0 0,-1 0 0 0 0,0 0 0 0 0,1 2 0 0 0,0-1 0 0 0,3 6 0 0 0,0-1-64 0 0,-4-6-273 0 0,1-1 115 0 0,0-1 0 0 0,-1 0 0 0 0,1 0 0 0 0,-1 0 0 0 0,1 0 0 0 0,-1 1 0 0 0,1-1 0 0 0,-1 0 0 0 0,1 0 0 0 0,-1 0 1 0 0,0 0-1 0 0,0 0 0 0 0,0 0 0 0 0,1 0 0 0 0,-1 0 0 0 0,0 0 0 0 0,0 0 0 0 0,0 0 0 0 0,-1-1 0 0 0,0-7-802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4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11975 0 0,'0'0'267'0'0,"0"0"42"0"0,0 0 17 0 0,-3-1-28 0 0,-7 1-58 0 0,3 6 491 0 0,6-5 238 0 0,1-1 45 0 0,0 0 8 0 0,0 0 2 0 0,0 0 0 0 0,0 0 0 0 0,0 0-69 0 0,0 0-290 0 0,0 0-121 0 0,0 0-28 0 0,2 1-4 0 0,11 0-67 0 0,0 0 0 0 0,0-1 0 0 0,1-1-1 0 0,25-4 1 0 0,-37 5-299 0 0,0 0 0 0 0,0 0 0 0 0,0 1 0 0 0,0-1 1 0 0,0 0-1 0 0,0 1 0 0 0,0-1 0 0 0,3 2 0 0 0,4 1 350 0 0,31 8-331 0 0,-39-11-194 0 0,-1 0 1 0 0,1 0-1 0 0,-1 0 0 0 0,1 0 0 0 0,-1 1 0 0 0,0-1 1 0 0,1 0-1 0 0,-1 0 0 0 0,1 0 0 0 0,-1 0 1 0 0,0 1-1 0 0,1-1 0 0 0,-1 0 0 0 0,0 0 0 0 0,1 1 1 0 0,-1-1-1 0 0,0 0 0 0 0,1 1 0 0 0,-1-1 1 0 0,0 0-1 0 0,1 1 0 0 0,-1-1 0 0 0,0 0 0 0 0,0 1 1 0 0,0-1-1 0 0,1 1 0 0 0,-1-1 0 0 0,0 0 1 0 0,0 1-1 0 0,0-1 0 0 0,0 1 0 0 0,0-1 0 0 0,0 0 1 0 0,0 1-1 0 0,0-1 0 0 0,0 1 0 0 0,0-1 1 0 0,0 1-1 0 0,0-1 0 0 0,0 0 0 0 0,0 1 0 0 0,0-1 1 0 0,0 1-1 0 0,-1 0 0 0 0,-6 8-2264 0 0,-3 0 270 0 0,8-7-22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4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38 10135 0 0,'0'0'231'0'0,"0"0"29"0"0,0 0 19 0 0,0 0 105 0 0,0 0 410 0 0,-1-1-1523 0 0,-3-6 11371 0 0,2 4-9119 0 0,-3-5-1386 0 0,4 6 17 0 0,0-9 1675 0 0,1 10-1458 0 0,0 1 117 0 0,0 0 21 0 0,0 0-66 0 0,-1-2-294 0 0,1 2-149 0 0,0 0 1 0 0,0 0-1 0 0,0 0 0 0 0,0 0 1 0 0,0 0-1 0 0,0-1 0 0 0,0 1 1 0 0,0 0-1 0 0,0 0 1 0 0,0 0-1 0 0,0 0 0 0 0,0 0 1 0 0,0-1-1 0 0,-1 1 0 0 0,1 0 1 0 0,0 0-1 0 0,0 0 0 0 0,0 0 1 0 0,0 0-1 0 0,0 0 0 0 0,0 0 1 0 0,0 0-1 0 0,-1 0 0 0 0,1-1 1 0 0,0 1-1 0 0,0 0 0 0 0,0 0 1 0 0,0 0-1 0 0,0 0 0 0 0,-1 0 1 0 0,1 0-1 0 0,0 0 0 0 0,0 0 1 0 0,0 0-1 0 0,0 0 0 0 0,-1 0 1 0 0,1 0-1 0 0,0 0 0 0 0,0 0 1 0 0,0 0-1 0 0,0 0 1 0 0,0 0-1 0 0,-1 0 0 0 0,1 0 1 0 0,0 1-1 0 0,0-1 0 0 0,0 0 1 0 0,0 0-1 0 0,0 0 0 0 0,0 0 1 0 0,-1 0-1 0 0,1 0 0 0 0,0 0 1 0 0,0 0-1 0 0,0 0 0 0 0,0 1 1 0 0,0-1-1 0 0,-7 7-4 0 0,6-6 4 0 0,-15 20 0 0 0,-26 42 0 0 0,40-60 0 0 0,-1 2-2 0 0,-2 2 21 0 0,1 0-1 0 0,-2 0 1 0 0,-6 7-1 0 0,-5 7 1878 0 0,16-20-2217 0 0,1-1-154 0 0,0 0-33 0 0,0 0 65 0 0,1 0 428 0 0,1 0 0 0 0,-1 0 0 0 0,0-1 0 0 0,0 1 0 0 0,1-1 0 0 0,-1 1 0 0 0,0-1 0 0 0,0 1 0 0 0,0-1-1 0 0,3-1 1 0 0,13-8 16 0 0,-6 3-1 0 0,0 4 0 0 0,1 1 0 0 0,-10 2 0 0 0,0 0 0 0 0,0 0 0 0 0,0 0 0 0 0,0 0 0 0 0,0 1 0 0 0,0-1 0 0 0,0 1 0 0 0,0 0 0 0 0,0-1 0 0 0,0 1 0 0 0,0 0 0 0 0,0 0 0 0 0,0 0 0 0 0,0 1 0 0 0,0-1 0 0 0,-1 0 0 0 0,1 1 0 0 0,-1-1 0 0 0,1 1 0 0 0,-1-1 0 0 0,2 3 0 0 0,1 1 0 0 0,0 0 0 0 0,0 1 0 0 0,-1-1 0 0 0,0 1 0 0 0,5 11 0 0 0,-6-15 0 0 0,1 14 0 0 0,0 52 1759 0 0,-3-58-1750 0 0,1 0 1 0 0,-2 1 0 0 0,0-1 0 0 0,0 0-1 0 0,-1 1 1 0 0,0-1 0 0 0,0 0-1 0 0,-1 0 1 0 0,-1-1 0 0 0,0 1 0 0 0,0-1-1 0 0,-1 0 1 0 0,0 0 0 0 0,0 0 0 0 0,-1 0-1 0 0,0-1 1 0 0,-1 0 0 0 0,0 0-1 0 0,0-1 1 0 0,-1 0 0 0 0,1 0 0 0 0,-2-1-1 0 0,-12 8 1 0 0,4-4-10 0 0,7-3 0 0 0,-1-1 0 0 0,1-1 0 0 0,-15 6 0 0 0,22-10 0 0 0,0 0 0 0 0,0 0 0 0 0,0-1 0 0 0,0 1 0 0 0,0-1 0 0 0,0 0 0 0 0,0 1 0 0 0,0-1 0 0 0,0-1 0 0 0,0 1 0 0 0,0 0 0 0 0,0-1 0 0 0,0 1 0 0 0,0-1 0 0 0,0 0 0 0 0,0 0 0 0 0,-5-3 0 0 0,6 2 0 0 0,-1 0 0 0 0,1-1 0 0 0,0 1 0 0 0,0-1 0 0 0,0 1 0 0 0,-2-6 0 0 0,0-7 0 0 0,4 8 0 0 0,1 0-64 0 0,0 6-273 0 0,-1 1-138 0 0,0 0-33 0 0,0 0 65 0 0,12-26-5883 0 0,-3 6 1318 0 0,-8 18 2449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4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13823 0 0,'0'0'630'0'0,"0"0"-13"0"0,0 0-184 0 0,0 0 677 0 0,0 0 340 0 0,0 0 72 0 0,0 0-57 0 0,7-14 1796 0 0,-6 12-3126 0 0,1 0-1 0 0,-1 1 0 0 0,1-1 1 0 0,0 0-1 0 0,-1 1 1 0 0,1 0-1 0 0,0-1 1 0 0,0 1-1 0 0,0 0 1 0 0,0 0-1 0 0,2-1 1 0 0,27-8 1430 0 0,-24 7-1440 0 0,-3 2-125 0 0,1 0 0 0 0,-1 0 0 0 0,0 0 0 0 0,0 0 0 0 0,0 1 0 0 0,1 0 0 0 0,-1 0 0 0 0,5 0 0 0 0,11-1 0 0 0,-11 0 0 0 0,-1 1 0 0 0,1 0 0 0 0,13 1 0 0 0,-16-1 0 0 0,5 2 0 0 0,-9-1 4 0 0,0-1-1 0 0,0 1 1 0 0,1-1 0 0 0,-1 0-1 0 0,0 1 1 0 0,0-1 0 0 0,1 0 0 0 0,1-1-1 0 0,-2 1-18 0 0,0 0 0 0 0,0 0 0 0 0,0 0 0 0 0,0 1 0 0 0,0-1-1 0 0,0 0 1 0 0,0 1 0 0 0,0-1 0 0 0,0 1 0 0 0,2 1 0 0 0,12 6-1635 0 0,-14-7 640 0 0,0 7-1458 0 0,-3-8 2345 0 0,1 1 0 0 0,0 0 0 0 0,-1 0 0 0 0,1 0 0 0 0,-1-1 0 0 0,1 1 0 0 0,-1 0 0 0 0,0-1 1 0 0,1 1-1 0 0,-1 0 0 0 0,0-1 0 0 0,1 1 0 0 0,-1-1 0 0 0,0 1 0 0 0,0-1 0 0 0,1 1 0 0 0,-1-1 0 0 0,0 0 0 0 0,0 1 0 0 0,0-1 1 0 0,-1 0-1 0 0,0 1-208 0 0,-6 3-1205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5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19351 0 0,'-30'5'424'0'0,"19"-4"88"0"0,3 1 24 0 0,0-1 8 0 0,0 1-440 0 0,8-2-104 0 0,-8 2 0 0 0,8-2 0 0 0,0 0 840 0 0,0 0 152 0 0,0 0 24 0 0,0 0 8 0 0,0 0-824 0 0,0 0-200 0 0,0 0 0 0 0,0 0-6784 0 0,0 0-1408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4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40 13823 0 0,'0'0'315'0'0,"1"-19"870"0"0,-1 19-1040 0 0,0 0 0 0 0,0-1 0 0 0,0 1 0 0 0,1-1 0 0 0,-1 1 0 0 0,0-1 0 0 0,0 1 0 0 0,0 0 0 0 0,0-1 0 0 0,0 1 0 0 0,0-1 0 0 0,0 1-1 0 0,0-1 1 0 0,0 1 0 0 0,0-1 0 0 0,0 1 0 0 0,0 0 0 0 0,0-1 0 0 0,0 1 0 0 0,0-1 0 0 0,0 1 0 0 0,0-1 0 0 0,-1 1 0 0 0,1 0 0 0 0,0-1 0 0 0,0 1 0 0 0,-1-1 0 0 0,1 1 0 0 0,0 0-1 0 0,0-1 1 0 0,-1 1 0 0 0,1 0 0 0 0,0-1 0 0 0,-1 1 0 0 0,0 0 0 0 0,-10-6 2718 0 0,11 6-3365 0 0,-1 0 623 0 0,1 0 1 0 0,-1 0-1 0 0,0 0 0 0 0,1 0 1 0 0,-1 0-1 0 0,0 0 1 0 0,1 0-1 0 0,-1 0 1 0 0,0 0-1 0 0,0 0 0 0 0,1 0 1 0 0,-1 1-1 0 0,1-1 1 0 0,-1 0-1 0 0,0 1 1 0 0,1-1-1 0 0,-1 0 0 0 0,1 1 1 0 0,-1-1-1 0 0,1 1 1 0 0,-1-1-1 0 0,1 1 0 0 0,-1 0 1 0 0,-14 15 572 0 0,11-10-205 0 0,-25 25-199 0 0,21-23-243 0 0,0 0-1 0 0,0 1 1 0 0,1-1-1 0 0,0 2 1 0 0,1-1-1 0 0,-8 15 1 0 0,9-13-47 0 0,-1 0 0 0 0,0-1 0 0 0,-13 18 0 0 0,16-23 0 0 0,-1 1 0 0 0,1-1 0 0 0,1 1 0 0 0,-5 11 0 0 0,5-11 0 0 0,0 0 0 0 0,-1 0 0 0 0,0 0 0 0 0,-3 6 0 0 0,4-10 0 0 0,1 0 0 0 0,0 0 0 0 0,0 0 0 0 0,1 0 0 0 0,-1 0 0 0 0,0 0 0 0 0,1 0 0 0 0,-1 1 0 0 0,1-1 0 0 0,0 0 0 0 0,-1 0 0 0 0,1 1 0 0 0,0-1 0 0 0,1 0 0 0 0,-1 1 0 0 0,0-1 0 0 0,1 0 0 0 0,-1 0 0 0 0,1 0 0 0 0,0 1 0 0 0,-1-1 0 0 0,3 2 0 0 0,0 3 0 0 0,1 0 0 0 0,-1-1 0 0 0,2 1 0 0 0,-1-1 0 0 0,8 8 0 0 0,-10-11 0 0 0,1-1 0 0 0,-1 1 0 0 0,1-1 0 0 0,0 1 0 0 0,0-1 0 0 0,3 2 0 0 0,-4-3 0 0 0,0 0 0 0 0,-1-1 0 0 0,1 1 0 0 0,0-1 0 0 0,0 1 0 0 0,-1-1 0 0 0,1 0 0 0 0,2 0 0 0 0,0 0 0 0 0,0 1 0 0 0,-1-1 0 0 0,0 0 0 0 0,0 0 0 0 0,0 0 0 0 0,1 0 0 0 0,-1-1 0 0 0,0 1 0 0 0,0-1 0 0 0,0 0 0 0 0,0 0 0 0 0,6-2 0 0 0,2-2 0 0 0,-5 3 78 0 0,1 0 0 0 0,0-1 1 0 0,-1 0-1 0 0,1 0 0 0 0,-1 0 0 0 0,0-1 0 0 0,0 0 0 0 0,-1-1 0 0 0,1 1 1 0 0,-1-1-1 0 0,0 0 0 0 0,0 0 0 0 0,0-1 0 0 0,-1 1 0 0 0,0-1 1 0 0,0 0-1 0 0,0 0 0 0 0,-1-1 0 0 0,0 1 0 0 0,0-1 0 0 0,-1 1 0 0 0,1-1 1 0 0,-1 0-1 0 0,-1 0 0 0 0,2-12 0 0 0,-2 1-61 0 0,0 9-17 0 0,-1 0 0 0 0,1 0-1 0 0,-3-10 1 0 0,1 4 0 0 0,0 8 0 0 0,0 0 0 0 0,0 0 0 0 0,-3-8 0 0 0,3 12 0 0 0,0 0 0 0 0,0 1 0 0 0,-1-1 0 0 0,1 1 0 0 0,-1-1 0 0 0,1 1 0 0 0,-1 0 0 0 0,0-1 0 0 0,0 1 0 0 0,0 0 0 0 0,-3-2 0 0 0,1 1-259 0 0,0 0 0 0 0,0 0 0 0 0,0 0 0 0 0,0 0 0 0 0,-1 1 0 0 0,1 0 1 0 0,-1 0-1 0 0,0 0 0 0 0,0 1 0 0 0,1-1 0 0 0,-1 1 0 0 0,0 0 0 0 0,0 1 0 0 0,-6-1 0 0 0,10 1-1118 0 0,-7 4-1658 0 0,7-3 1499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4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64 19351 0 0,'-20'4'886'0'0,"16"-3"-21"0"0,4-1-410 0 0,0 0 320 0 0,0 0 200 0 0,0 0 38 0 0,0 0 10 0 0,0 0 1 0 0,2-3 482 0 0,-2 3-1466 0 0,0 0-1 0 0,0 0 1 0 0,0 0 0 0 0,1 0-1 0 0,-1 0 1 0 0,0 0 0 0 0,0 0-1 0 0,0 0 1 0 0,0 0 0 0 0,0-1-1 0 0,0 1 1 0 0,0 0 0 0 0,1 0 0 0 0,-1 0-1 0 0,0 0 1 0 0,0 0 0 0 0,0-1-1 0 0,0 1 1 0 0,0 0 0 0 0,0 0-1 0 0,0 0 1 0 0,0 0 0 0 0,0 0-1 0 0,0-1 1 0 0,0 1 0 0 0,0 0 0 0 0,0 0-1 0 0,0 0 1 0 0,0 0 0 0 0,0-1-1 0 0,0 1 1 0 0,0 0 0 0 0,0 0-1 0 0,0 0 1 0 0,0-1 0 0 0,0 1-24 0 0,-1-1 0 0 0,1 1 0 0 0,0-1 0 0 0,0 0 0 0 0,0 1 0 0 0,-1-1 0 0 0,1 0 0 0 0,0 1 0 0 0,0-1 0 0 0,0 0 0 0 0,0 1 0 0 0,0-1 1 0 0,0 0-1 0 0,0 1 0 0 0,1-1 0 0 0,-1 0 0 0 0,0 1 0 0 0,0-1 0 0 0,0 0 0 0 0,1 0 0 0 0,-1 0 19 0 0,1 1 0 0 0,-1-1 1 0 0,0 0-1 0 0,1 0 0 0 0,-1 0 0 0 0,0 0 0 0 0,0 1 1 0 0,0-1-1 0 0,0 0 0 0 0,1 0 0 0 0,-1 0 0 0 0,-1 0 0 0 0,1 0 1 0 0,0 1-1 0 0,0-1 0 0 0,0 0 0 0 0,0 0 0 0 0,0 0 1 0 0,-1 0-1 0 0,1 0 0 0 0,0 1 0 0 0,-1-1 0 0 0,1 0 0 0 0,-1 0 1 0 0,1 1-1 0 0,-1-1 0 0 0,1 0 0 0 0,-1 1 0 0 0,1-1 1 0 0,-1 0-1 0 0,0 1 0 0 0,1-1 0 0 0,-1 1 0 0 0,-1-1 1 0 0,0-1 196 0 0,1 1 211 0 0,8-6-278 0 0,2 1-165 0 0,-9 6-1 0 0,0 0-1 0 0,0 0 1 0 0,0 0-1 0 0,0 0 1 0 0,0 0-1 0 0,0 0 1 0 0,0 0-1 0 0,0 0 1 0 0,0-1-1 0 0,0 1 1 0 0,0 0-1 0 0,0 0 1 0 0,0 0-1 0 0,0 0 1 0 0,0 0-1 0 0,0 0 1 0 0,0 0-1 0 0,0 0 1 0 0,0-1-1 0 0,0 1 1 0 0,0 0-1 0 0,0 0 1 0 0,0 0-1 0 0,0 0 1 0 0,0 0-1 0 0,0 0 1 0 0,0 0-1 0 0,-1 0 1 0 0,1 0-1 0 0,0 0 1 0 0,0 0-1 0 0,0 0 1 0 0,0-1-1 0 0,0 1 1 0 0,0 0-1 0 0,0 0 1 0 0,0 0-1 0 0,0 0 1 0 0,0 0-1 0 0,-1 0 1 0 0,1 0 0 0 0,0 0-1 0 0,0 0 2 0 0,-1 0-337 0 0,-7 6-1858 0 0,-3-1-3325 0 0,9-4 3837 0 0,-9 3-7750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4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19 11975 0 0,'-4'0'386'0'0,"3"0"-254"0"0,2 0 550 0 0,7 1-580 0 0,-11-4 47 0 0,2 2 571 0 0,1 1 249 0 0,0 0 45 0 0,0 0-61 0 0,0 0-288 0 0,0-1-198 0 0,1 0 0 0 0,-1 0-1 0 0,1-1 1 0 0,-1 1 0 0 0,0 0-1 0 0,0 0 1 0 0,0 0 0 0 0,0-1-1 0 0,0 1 1 0 0,0 0-1 0 0,0-2 1 0 0,-7 3-240 0 0,5 0-61 0 0,0 1 0 0 0,0 0 0 0 0,0-1 0 0 0,0 1 0 0 0,0 0 0 0 0,0 0 0 0 0,0 0 0 0 0,-3 2 1 0 0,-3 1 166 0 0,3-2-312 0 0,0 1 0 0 0,0 0 0 0 0,0 0 0 0 0,0 0 0 0 0,0 0 0 0 0,1 1 0 0 0,-9 7 0 0 0,-16 15-24 0 0,24-21 75 0 0,4-4 299 0 0,7-6 626 0 0,-2 2-909 0 0,0 1-1 0 0,1 0 1 0 0,-1 1-1 0 0,6-3 1 0 0,15-6 82 0 0,-9 1-170 0 0,0 2 0 0 0,0 0 0 0 0,0 0 0 0 0,19-3 0 0 0,-24 6 0 0 0,-1 2 0 0 0,-2 5 0 0 0,-6-1 0 0 0,-1-1 0 0 0,1 1 0 0 0,-1-1 0 0 0,0 1 0 0 0,0-1 0 0 0,1 1 0 0 0,-1 0 0 0 0,0 0 0 0 0,0 0 0 0 0,-1 0 0 0 0,1 0 0 0 0,0 0 0 0 0,-1 0 0 0 0,1 0 0 0 0,-1 0 0 0 0,1 0 0 0 0,-1 0 0 0 0,0 0 0 0 0,0 0 0 0 0,0 0 0 0 0,0 0 0 0 0,-1 0 0 0 0,1 0 0 0 0,0 0 0 0 0,-1 0 0 0 0,1 0 0 0 0,-1 0 0 0 0,0 0 0 0 0,0 0 0 0 0,-1 2 0 0 0,0 0 48 0 0,1 0 0 0 0,0-1-1 0 0,-1 1 1 0 0,2 0 0 0 0,-2 8 0 0 0,1-9 16 0 0,1 1 1 0 0,-1-1-1 0 0,1 0 0 0 0,-1 1 1 0 0,0-1-1 0 0,0 0 1 0 0,-1 0-1 0 0,1 0 0 0 0,-3 4 1 0 0,-23 31 1036 0 0,11-19-1081 0 0,4-6-24 0 0,9-9 4 0 0,0-2 0 0 0,0 1 0 0 0,0 0 0 0 0,0 0 0 0 0,0-1 0 0 0,0 0 0 0 0,-1 0 0 0 0,1 0 0 0 0,-7 3 0 0 0,7-4 0 0 0,-9 11 0 0 0,5-7 15 0 0,-5 0-94 0 0,19-2-901 0 0,-7-2 977 0 0,1 0-1 0 0,0-1 1 0 0,0 1-1 0 0,-1-1 1 0 0,1 1-1 0 0,0-1 1 0 0,0 1-1 0 0,0-1 1 0 0,0 0-1 0 0,0 1 1 0 0,0-1-1 0 0,0 0 1 0 0,0 0-1 0 0,-1 0 1 0 0,1 0-1 0 0,0 1 1 0 0,2-2-1 0 0,-2 1-34 0 0,0 0 0 0 0,1 0 0 0 0,-1-1 0 0 0,0 1 0 0 0,0 0 0 0 0,0 0 0 0 0,0 0 0 0 0,1 0 0 0 0,-1 0 0 0 0,0 0 0 0 0,2 1 0 0 0,24 2-391 0 0,-26-3 429 0 0,1 0 0 0 0,-1 1 0 0 0,1-1 0 0 0,-1 0 0 0 0,1 1 0 0 0,-1-1 0 0 0,1 1 0 0 0,-1 0 0 0 0,0 0 0 0 0,1-1 0 0 0,-1 1 0 0 0,0 0 0 0 0,0 0 0 0 0,1 0 0 0 0,-1 0 0 0 0,0 0 0 0 0,0 0 0 0 0,0 1 0 0 0,0-1 0 0 0,0 0 0 0 0,1 3 0 0 0,2 7 31 0 0,-5-8 70 0 0,1-3-93 0 0,0 0-1 0 0,-1 0 1 0 0,1 0-1 0 0,0 0 1 0 0,0 0-1 0 0,0 0 1 0 0,0 1-1 0 0,0-1 0 0 0,0 0 1 0 0,0 0-1 0 0,-1 0 1 0 0,1 0-1 0 0,0 1 1 0 0,0-1-1 0 0,0 0 1 0 0,0 0-1 0 0,0 0 1 0 0,0 0-1 0 0,0 1 1 0 0,0-1-1 0 0,0 0 1 0 0,0 0-1 0 0,0 0 1 0 0,0 0-1 0 0,0 1 1 0 0,0-1-1 0 0,0 0 1 0 0,0 0-1 0 0,0 0 1 0 0,0 0-1 0 0,0 1 1 0 0,0-1-1 0 0,1 0 0 0 0,-1 0 1 0 0,0 0-1 0 0,4 11 541 0 0,-3-9-488 0 0,0 0 1 0 0,0 0-1 0 0,0-1 1 0 0,0 1-1 0 0,-1 0 0 0 0,1 0 1 0 0,-1 0-1 0 0,1 0 1 0 0,-1 0-1 0 0,0 0 1 0 0,0 0-1 0 0,0 0 0 0 0,0 0 1 0 0,0 0-1 0 0,0 1 1 0 0,-1 1-1 0 0,0-1-58 0 0,0 1-1 0 0,0-1 1 0 0,0 1-1 0 0,0 0 1 0 0,1 0 0 0 0,0-1-1 0 0,0 1 1 0 0,0 0-1 0 0,1 7 1 0 0,-1-10-2 0 0,0 0 0 0 0,1 0 0 0 0,-1 0 0 0 0,0 0 0 0 0,0 1 0 0 0,0-1 0 0 0,0 0 0 0 0,0 0 0 0 0,0 0 0 0 0,0 0 0 0 0,0 0 0 0 0,0 1 0 0 0,0-1 0 0 0,-1 0 0 0 0,1 0 0 0 0,-1 0 0 0 0,1 0 0 0 0,0 0 0 0 0,-1 0 0 0 0,0 0 0 0 0,1 0 0 0 0,-1 0 0 0 0,-1 1 0 0 0,0 1 0 0 0,-2 3 0 0 0,0-1 0 0 0,0 0 0 0 0,-1 0 0 0 0,0 0 0 0 0,0 0 0 0 0,0-1 0 0 0,0 0 0 0 0,-12 7 0 0 0,-3 0 0 0 0,-27 10 0 0 0,37-17 0 0 0,2 0 0 0 0,3-2 0 0 0,1 0 0 0 0,-1 0 0 0 0,1-1 0 0 0,-1 0 0 0 0,-8 2 0 0 0,5-3 0 0 0,1-4 0 0 0,6 3-3 0 0,0 0 1 0 0,1-1-1 0 0,-1 1 1 0 0,0 0-1 0 0,0-1 1 0 0,0 1-1 0 0,1-1 1 0 0,-1 1-1 0 0,1-1 0 0 0,-1 0 1 0 0,1 1-1 0 0,0-1 1 0 0,0 1-1 0 0,0-1 1 0 0,-1 0-1 0 0,1 1 1 0 0,1-1-1 0 0,-1 1 0 0 0,0-1 1 0 0,0 0-1 0 0,1 1 1 0 0,-1-1-1 0 0,1 1 1 0 0,0-3-1 0 0,-1 3-334 0 0,1 4-572 0 0,-1-1 0 0 0,0 0 0 0 0,0 1 0 0 0,1-1-1 0 0,-1 0 1 0 0,1 0 0 0 0,0 1 0 0 0,0-1 0 0 0,1 3 0 0 0,-1-4-6599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5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 17503 0 0,'10'-1'1338'0'0,"-10"2"-1220"0"0,3-1 12 0 0,4-7 344 0 0,-6 6 252 0 0,-1 1 244 0 0,0 0 43 0 0,0 0-59 0 0,0 0-289 0 0,0 0-121 0 0,0 0-28 0 0,0 4-385 0 0,-1 1-1 0 0,0-1 1 0 0,1 0-1 0 0,-2 1 1 0 0,1-1-1 0 0,0 0 1 0 0,-1 0-1 0 0,0 1 1 0 0,-3 3-1 0 0,-23 35 1184 0 0,23-36-1269 0 0,4-5-45 0 0,-1 0 0 0 0,0 0 0 0 0,1 0 0 0 0,-1 1 0 0 0,1-1 0 0 0,-1 1 0 0 0,1-1 0 0 0,0 1 0 0 0,0-1 0 0 0,0 1 0 0 0,0 0 0 0 0,1 0 0 0 0,-1-1 0 0 0,1 1 0 0 0,-1 3 0 0 0,-3 25 72 0 0,4-31-58 0 0,0 1-1 0 0,0 0 1 0 0,0-1 0 0 0,0 1 0 0 0,1 0-1 0 0,-1-1 1 0 0,0 1 0 0 0,0-1-1 0 0,0 1 1 0 0,0 0 0 0 0,1-1-1 0 0,-1 1 1 0 0,0-1 0 0 0,1 1-1 0 0,-1-1 1 0 0,0 1 0 0 0,1-1-1 0 0,-1 1 1 0 0,1-1 0 0 0,-1 1-1 0 0,1-1 1 0 0,-1 0 0 0 0,1 1 0 0 0,-1-1-1 0 0,1 0 1 0 0,0 1 0 0 0,1 0 82 0 0,1 0 0 0 0,-1 0 0 0 0,1 0 0 0 0,-1 0 0 0 0,1-1 0 0 0,4 1 0 0 0,3 0 138 0 0,-1-1-1 0 0,1 0 1 0 0,10-1-1 0 0,0-1-233 0 0,-14 2 0 0 0,0-1 0 0 0,-1 1 0 0 0,1-1 0 0 0,-1 0 0 0 0,1 0 0 0 0,-1-1 0 0 0,1 0 0 0 0,-1 0 0 0 0,0 0 0 0 0,0 0 0 0 0,0-1 0 0 0,0 0 0 0 0,7-5 0 0 0,6-4 12 0 0,-6 6-88 0 0,-11 6-261 0 0,3 4-809 0 0,-2-1-3394 0 0,-4-9 1815 0 0,-1-3 1193 0 0,1 1-4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5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 15663 0 0,'5'1'4192'0'0,"-12"-4"-1660"0"0,7 3-2016 0 0,-1 1-4 0 0,-1 0-429 0 0,0 0 0 0 0,1 1-1 0 0,-1-1 1 0 0,0 0 0 0 0,0 1 0 0 0,1-1 0 0 0,-1 1-1 0 0,1 0 1 0 0,0-1 0 0 0,-1 1 0 0 0,1 0-1 0 0,0 0 1 0 0,0 0 0 0 0,0 0 0 0 0,0 0-1 0 0,1 0 1 0 0,-1 0 0 0 0,0 0 0 0 0,1 0-1 0 0,-1 0 1 0 0,1 0 0 0 0,0 1 0 0 0,0-1 0 0 0,0 0-1 0 0,0 4 1 0 0,-1 14 302 0 0,-1 0 0 0 0,-1-1 0 0 0,-1 1 0 0 0,-9 26 0 0 0,7-28-278 0 0,-9 30-87 0 0,-5 15-24 0 0,5-15 4 0 0,9-32 0 0 0,-5 25 0 0 0,9-33 0 0 0,0-1 0 0 0,-1 1 0 0 0,0-1 0 0 0,-5 10 0 0 0,3-9 0 0 0,1 0 0 0 0,-4 16 0 0 0,7-22 0 0 0,0 1 0 0 0,1 0 0 0 0,-1 0 0 0 0,1 0 0 0 0,0 0 0 0 0,0 0 0 0 0,0 0 0 0 0,0 0 0 0 0,1 0 0 0 0,-1 0 0 0 0,1 0 0 0 0,1 4 0 0 0,-1-6 0 0 0,-1-1 0 0 0,0 1 0 0 0,1-1 0 0 0,-1 1 0 0 0,0-1 0 0 0,1 0 0 0 0,-1 1 0 0 0,0-1 0 0 0,0 1 0 0 0,0-1 0 0 0,1 1 0 0 0,-1-1 0 0 0,0 1 0 0 0,0-1 0 0 0,0 1 0 0 0,0-1 0 0 0,0 1 0 0 0,0-1 0 0 0,0 1 0 0 0,0 0 0 0 0,0-1 0 0 0,0 1 0 0 0,0-1 0 0 0,0 1 0 0 0,0-1 0 0 0,-1 1 0 0 0,1-1 0 0 0,0 1 0 0 0,0-1 0 0 0,-1 1 0 0 0,1 0-1 0 0,-1 0 1 0 0,1 0-1 0 0,-1 0 1 0 0,0 0-1 0 0,1 0 0 0 0,-1 0 1 0 0,0 0-1 0 0,0 0 0 0 0,1 0 1 0 0,-1-1-1 0 0,0 1 1 0 0,0 0-1 0 0,-1 0 0 0 0,-4 4 82 0 0,5-4 290 0 0,-2 1 329 0 0,2 0-597 0 0,-15-1 635 0 0,15-1-1075 0 0,0-1-138 0 0,-4-1 66 0 0,0-1 0 0 0,1 1 1 0 0,-1-1-1 0 0,-4-4 0 0 0,8 6-1775 0 0,1 1-6688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5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10135 0 0,'0'0'231'0'0,"0"0"29"0"0,0 0 19 0 0,2-1 105 0 0,38-16 4093 0 0,-29 12-3461 0 0,0 0 1 0 0,0 0-1 0 0,23-5 0 0 0,-6 6 599 0 0,-12 2-900 0 0,-1-1 0 0 0,17-5 0 0 0,-4 5 1096 0 0,-12 3-1653 0 0,-15 1-158 0 0,0-1 1 0 0,0 0-1 0 0,0 1 1 0 0,1-1-1 0 0,-1 0 1 0 0,0 0-1 0 0,0 0 1 0 0,0 0-1 0 0,1 0 1 0 0,-1 0 0 0 0,0 0-1 0 0,0 0 1 0 0,2-1-1 0 0,108-1 1654 0 0,-69 2-1260 0 0,-17 1-394 0 0,-9-1 0 0 0,0 0 0 0 0,-1-1 0 0 0,28-5 0 0 0,-18 3 0 0 0,34-1 0 0 0,-36 3 0 0 0,45-7 0 0 0,-57 7 0 0 0,0 0 0 0 0,0 1 0 0 0,22 1 0 0 0,-2 0 0 0 0,-25-1 0 0 0,0 0 0 0 0,1 1 0 0 0,-1-1 0 0 0,7 3 0 0 0,-7-2 0 0 0,-1 0 0 0 0,1 0 0 0 0,-1-1 0 0 0,1 0 0 0 0,10-1 0 0 0,-9 1 0 0 0,0 0 0 0 0,0 0 0 0 0,0 0 0 0 0,10 3 0 0 0,2-1 0 0 0,6 2 0 0 0,4-1 0 0 0,-12-1 0 0 0,1 0 0 0 0,29 10 0 0 0,-46-12 0 0 0,6 2 0 0 0,1 0 0 0 0,0-1 0 0 0,0 1 0 0 0,1-2 0 0 0,-1 1 0 0 0,0-1 0 0 0,10-1 0 0 0,-15 1 0 0 0,37 0 0 0 0,53-7 0 0 0,-80 5 0 0 0,0 2 0 0 0,-1 0 0 0 0,1 0 0 0 0,0 1 0 0 0,-1 1 0 0 0,1 0 0 0 0,-1 0 0 0 0,14 5 0 0 0,-19-5 0 0 0,-1 0 0 0 0,1-1 0 0 0,-1 0 0 0 0,0 0 0 0 0,7 0 0 0 0,7 0 0 0 0,24-1 0 0 0,0-1 0 0 0,1 3 0 0 0,-40-2 15 0 0,6 0 270 0 0,-1 0 0 0 0,0 0 0 0 0,0 2 0 0 0,15 2 0 0 0,-23-3-404 0 0,0-1-1 0 0,0 1 1 0 0,0-1 0 0 0,0 0-1 0 0,1 0 1 0 0,-1 1-1 0 0,3-2 1 0 0,16 1-310 0 0,22 2 429 0 0,-40-3 0 0 0,18 6 0 0 0,-20-4 0 0 0,1-1 0 0 0,-1 1 0 0 0,1-1 0 0 0,0 1 0 0 0,-1-1 0 0 0,1 0 0 0 0,0 0 0 0 0,-1 0 0 0 0,3 0 0 0 0,1 0 0 0 0,-1 0 0 0 0,1 0 0 0 0,-1 1 0 0 0,1-1 0 0 0,6 3 0 0 0,-7-3 0 0 0,0 1 0 0 0,0 0 0 0 0,-1-1 0 0 0,1 0 0 0 0,-1 0 0 0 0,1 0 0 0 0,-1 0 0 0 0,1-1 0 0 0,-1 1 0 0 0,1-1 0 0 0,-1 0 0 0 0,5-1 0 0 0,8 0 185 0 0,-10 2-70 0 0,-1-1 0 0 0,0 0 0 0 0,1 1 1 0 0,-1-2-1 0 0,9-2 0 0 0,-11 3 285 0 0,1-1-355 0 0,0 1 0 0 0,0 0 0 0 0,0 0 0 0 0,0 0 0 0 0,0 1 0 0 0,5-1 0 0 0,-11 1 9 0 0,-1 1 0 0 0,1 0-1 0 0,0-1 1 0 0,0 1 0 0 0,0 0 0 0 0,0 0 0 0 0,-2 2 0 0 0,-19 8-148 0 0,3-6-649 0 0,14-5-289 0 0,1-1-1 0 0,0 1 1 0 0,-1 0-1 0 0,1-1 1 0 0,0 0-1 0 0,0-1 1 0 0,-7-1 0 0 0,-9-5-1526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5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 10135 0 0,'0'0'464'0'0,"0"0"-9"0"0,0 0-155 0 0,0 0 443 0 0,0 0 227 0 0,0 0 44 0 0,0 0-61 0 0,0 0-288 0 0,0 0-121 0 0,0 0-28 0 0,0 0-4 0 0,0 0 0 0 0,0 0 0 0 0,0 0 0 0 0,0 0 0 0 0,0 0 0 0 0,0 0 0 0 0,0 0 0 0 0,0 0 0 0 0,0 0 0 0 0,0 0 0 0 0,0 0 0 0 0,0 0-68 0 0,0 0-217 0 0,0 0 161 0 0,0 0 100 0 0,0 0 21 0 0,-7 5 83 0 0,5-2-590 0 0,0 0 1 0 0,0 0-1 0 0,0 0 1 0 0,1 0-1 0 0,-1 0 0 0 0,1 0 1 0 0,-1 4-1 0 0,-4 7-5 0 0,-16 44 3 0 0,-12 10 0 0 0,-10 17 0 0 0,24-40 0 0 0,18-37 0 0 0,0 1 0 0 0,-2 2 0 0 0,4-5 0 0 0,2 2 0 0 0,-2-7 0 0 0,0-1 0 0 0,0 0 0 0 0,0 0 0 0 0,0 0 0 0 0,0 1 0 0 0,0-1 0 0 0,0 0 0 0 0,0 0 0 0 0,0 0 0 0 0,0 1 0 0 0,0-1 0 0 0,1 0 0 0 0,-1 0 0 0 0,0 0 0 0 0,0 0 0 0 0,0 0 0 0 0,0 1 0 0 0,0-1 0 0 0,0 0 0 0 0,1 0 0 0 0,-1 0 0 0 0,0 0 0 0 0,0 0 0 0 0,0 0 0 0 0,0 1 0 0 0,1-1 0 0 0,-1 0 0 0 0,0 0 0 0 0,1 0 0 0 0,3-6 0 0 0,1-15 79 0 0,3-7 285 0 0,34-63 1241 0 0,-20 45-1605 0 0,3-6 0 0 0,-23 36 0 0 0,-2 15 0 0 0,0 0 0 0 0,0 1 0 0 0,0-1 0 0 0,0 1 0 0 0,0-1 0 0 0,0 1 0 0 0,1-1 0 0 0,-1 0 0 0 0,0 1 0 0 0,0-1 0 0 0,0 1 0 0 0,0-1 0 0 0,1 1 0 0 0,-1-1 0 0 0,0 1 0 0 0,1-1 0 0 0,-1 1 0 0 0,0-1 0 0 0,1 1 0 0 0,-1 0 0 0 0,0-1 0 0 0,1 1 0 0 0,-1-1 0 0 0,1 1 0 0 0,-1 0 0 0 0,1 0 0 0 0,0-1 0 0 0,0 0 0 0 0,25-24 1440 0 0,-24 23-1124 0 0,11-4-24 0 0,-4 4-292 0 0,4 3 0 0 0,-9 3 0 0 0,-4-2 0 0 0,3 0 0 0 0,-1 0 0 0 0,0 1 0 0 0,0-1 0 0 0,-1 1 0 0 0,1 0 0 0 0,-1 0 0 0 0,1-1 0 0 0,-1 1 0 0 0,0 0 0 0 0,0 0 0 0 0,0 0 0 0 0,0 4 0 0 0,8 19 0 0 0,7 23 0 0 0,-14-43 0 0 0,0-1 0 0 0,-1 1 0 0 0,1 0 0 0 0,0 7 0 0 0,-2-8 0 0 0,1 0 0 0 0,0 0 0 0 0,1 0 0 0 0,-1 0 0 0 0,1 0 0 0 0,3 6 0 0 0,-1-3 0 0 0,0-1 0 0 0,0 0 0 0 0,1 0 0 0 0,5 7 0 0 0,-8-12 0 0 0,0 0 0 0 0,0 0 0 0 0,1 0 0 0 0,-1 0 0 0 0,0-1 0 0 0,1 1 0 0 0,-1-1 0 0 0,1 1 0 0 0,-1-1 0 0 0,1 0 0 0 0,0 0 0 0 0,4 1 0 0 0,-6-1 0 0 0,-1-1 0 0 0,1 0 0 0 0,0 1 0 0 0,0-1 0 0 0,0 0 0 0 0,-1 0 0 0 0,1 0 0 0 0,0 0 0 0 0,0 1 0 0 0,0-1 0 0 0,-1 0 0 0 0,1 0 0 0 0,0 0 0 0 0,0-1 0 0 0,0 1 0 0 0,0 0 0 0 0,-1 0 0 0 0,1 0 0 0 0,0-1 0 0 0,0 1 0 0 0,0-1 0 0 0,2 0 0 0 0,2 0 0 0 0,-3 1 0 0 0,0-1 0 0 0,0 1 0 0 0,-1-1 0 0 0,1 1 0 0 0,0-1 0 0 0,0 0 0 0 0,0 0 0 0 0,-1 0 0 0 0,1 0 0 0 0,-1 0 0 0 0,4-3 0 0 0,1 0 0 0 0,1-1 0 0 0,-1-1 0 0 0,0 1 0 0 0,0-1 0 0 0,0 0 0 0 0,-1 0 0 0 0,0-1 0 0 0,0 1 0 0 0,0-1 0 0 0,-1 0 0 0 0,0 0 0 0 0,-1-1 0 0 0,0 1 0 0 0,0-1 0 0 0,2-8 0 0 0,-3 11 75 0 0,-1 0 1 0 0,1 0-1 0 0,0 0 1 0 0,1 0-1 0 0,-1 0 1 0 0,4-4-1 0 0,-3 5 26 0 0,-1 0 1 0 0,0 0-1 0 0,1 0 0 0 0,-2 0 1 0 0,1 0-1 0 0,0 0 0 0 0,-1-1 1 0 0,2-7-1 0 0,-1-12 178 0 0,-1 8-115 0 0,4-24 1 0 0,-5 40-165 0 0,0 0 0 0 0,0 0 0 0 0,0-1 0 0 0,0 1 0 0 0,0 0 0 0 0,0-1 0 0 0,0 1 0 0 0,1 0 0 0 0,-1 0 0 0 0,0-1 0 0 0,0 1 0 0 0,0 0 0 0 0,0 0 0 0 0,0-1 0 0 0,0 1 0 0 0,0 0 0 0 0,1 0 0 0 0,-1-1 0 0 0,0 1 0 0 0,0 0 0 0 0,0 0 0 0 0,1 0 0 0 0,-1-1 0 0 0,0 1 0 0 0,0 0 0 0 0,1 0 0 0 0,-1 0 0 0 0,0 0 0 0 0,0 0 0 0 0,1-1 0 0 0,-1 1 0 0 0,0 0 0 0 0,1 0 0 0 0,0 0 0 0 0,0-1 0 0 0,0 1 0 0 0,0 0 0 0 0,1-1 0 0 0,-1 1 0 0 0,0-1 0 0 0,0 0 0 0 0,0 1 0 0 0,0-1 0 0 0,0 0 0 0 0,-1 0 0 0 0,3-1 0 0 0,-3 2 0 0 0,0 0 0 0 0,0 0 0 0 0,0 0 0 0 0,0 0 0 0 0,0 1 0 0 0,-1-1 0 0 0,1 0 0 0 0,0 0 0 0 0,0 0 0 0 0,0 0 0 0 0,0 0 0 0 0,0 0 0 0 0,0 1 0 0 0,1-1 0 0 0,-1 0 0 0 0,0 0 0 0 0,0 0 0 0 0,0 0 0 0 0,0 0 0 0 0,0 0 0 0 0,0 0 0 0 0,0 0 0 0 0,0 1 0 0 0,0-1 0 0 0,0 0 0 0 0,0 0 0 0 0,0 0 0 0 0,0 0 0 0 0,0 0 0 0 0,0 0 0 0 0,1 0 0 0 0,-1 0 0 0 0,0 0 0 0 0,0 0 0 0 0,0 1 0 0 0,0-1 0 0 0,0 0 0 0 0,0 0 0 0 0,0 0 0 0 0,0 0 0 0 0,1 0 0 0 0,-1 0 0 0 0,0 0 0 0 0,0 0 0 0 0,0 0 0 0 0,0 0 0 0 0,0 0 0 0 0,0 0 0 0 0,1 0 0 0 0,-1 0 0 0 0,0 0 0 0 0,0 0 0 0 0,0 0 0 0 0,0 0 0 0 0,0 0 0 0 0,0 0 0 0 0,0-1 0 0 0,1 1 0 0 0,-1 0 0 0 0,0 0 0 0 0,0 0 0 0 0,1 0 0 0 0,-1 0 0 0 0,1 0 0 0 0,-1 0 0 0 0,0 0 0 0 0,1 0 0 0 0,-1 0 0 0 0,0 0 0 0 0,1 0 0 0 0,-1 1 0 0 0,1-1 0 0 0,-1 0 0 0 0,0 0 0 0 0,1 0 0 0 0,-1 0 0 0 0,0 1 0 0 0,1-1 0 0 0,-1 0 0 0 0,0 0 0 0 0,0 0 0 0 0,1 1 0 0 0,-1-1 0 0 0,0 0 0 0 0,0 1 0 0 0,1-1 0 0 0,-1 0 0 0 0,0 1 0 0 0,0-1 0 0 0,0 0 0 0 0,0 1 0 0 0,1-1 0 0 0,-1 0 0 0 0,0 1 0 0 0,0-1 0 0 0,0 0 0 0 0,0 1 0 0 0,0-1 0 0 0,0 1 0 0 0,0-1 0 0 0,0 0 0 0 0,0 1 0 0 0,0-1 0 0 0,0 0 0 0 0,0 1 0 0 0,0-1 0 0 0,0 0 0 0 0,-1 1 0 0 0,0 8 0 0 0,1-8 0 0 0,0 0 0 0 0,0 0 0 0 0,0 0 0 0 0,0 0 0 0 0,0 0 0 0 0,0 0 0 0 0,0 0 0 0 0,0-1 0 0 0,0 1 0 0 0,1 0 0 0 0,-1 0 0 0 0,1 1 0 0 0,4 2 0 0 0,-4-4 0 0 0,0 0 0 0 0,-1 1 0 0 0,0-1 0 0 0,1 0 0 0 0,-1 0 0 0 0,1 1 0 0 0,-1-1 0 0 0,0 0 0 0 0,1 0 0 0 0,-1 1 0 0 0,0-1 0 0 0,1 0 0 0 0,-1 1 0 0 0,0-1 0 0 0,1 1 0 0 0,-1-1 0 0 0,0 0 0 0 0,0 1 0 0 0,0-1 0 0 0,1 1 0 0 0,-1-1 0 0 0,0 1 0 0 0,0-1 0 0 0,0 0 0 0 0,0 1 0 0 0,0-1 0 0 0,0 1 0 0 0,0-1 0 0 0,0 1 0 0 0,-4 2 0 0 0,4-3 0 0 0,0 1 0 0 0,0-1 0 0 0,0 0 0 0 0,0 0 0 0 0,-1 0 0 0 0,1 0 0 0 0,0 1 0 0 0,0-1 0 0 0,0 0 0 0 0,0 0 0 0 0,-1 1 0 0 0,1-1 0 0 0,0 0 0 0 0,0 0 0 0 0,0 1 0 0 0,0-1 0 0 0,0 0 0 0 0,0 0 0 0 0,0 1 0 0 0,0-1 0 0 0,0 0 0 0 0,0 0 0 0 0,0 1 0 0 0,0-1 0 0 0,0 0 0 0 0,0 0 0 0 0,0 1 0 0 0,0-1 0 0 0,0 0 0 0 0,0 1 0 0 0,0-1 0 0 0,0 0 0 0 0,0 0 0 0 0,1 0 0 0 0,-1 1 0 0 0,0-1 0 0 0,0 0 0 0 0,0 0 0 0 0,0 1 0 0 0,1-1 0 0 0,-1 0 0 0 0,0 0 0 0 0,0 0 0 0 0,0 0 0 0 0,1 1 0 0 0,-1-1 0 0 0,0 0 0 0 0,0 0 0 0 0,1 0 0 0 0,-1 0 0 0 0,0 0 0 0 0,0 0 0 0 0,1 0 0 0 0,-1 0 0 0 0,0 0 0 0 0,0 1 0 0 0,1-1 0 0 0,-1 0 0 0 0,1-1 0 0 0,-1 2 0 0 0,3 1-70 0 0,-8-2-151 0 0,-16-3-740 0 0,20 2-475 0 0,1 1-79 0 0,0 0-18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5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2759 0 0,'0'0'107'0'0,"0"0"-19"0"0,0 0 60 0 0,0 0 233 0 0,0 0 106 0 0,0 2 22 0 0,-1 4-1006 0 0,1-6 774 0 0,0 1 1 0 0,0 0-1 0 0,1-1 0 0 0,-1 1 0 0 0,0-1 1 0 0,0 1-1 0 0,0-1 0 0 0,0 1 1 0 0,0-1-1 0 0,-1 1 0 0 0,1-1 0 0 0,0 1 1 0 0,0-1-1 0 0,0 1 0 0 0,0-1 1 0 0,-1 1-1 0 0,1-1 0 0 0,0 1 1 0 0,0-1-1 0 0,-1 1 0 0 0,1-1 0 0 0,0 1 1 0 0,-1-1-1 0 0,1 0 0 0 0,-1 1 1 0 0,1-1-1 0 0,0 0 0 0 0,-1 1 1 0 0,1-1-1 0 0,-1 0 0 0 0,1 1 0 0 0,-1-1 1 0 0,1 0-1 0 0,-1 0 0 0 0,1 0 235 0 0,0 0 0 0 0,-18 4 4096 0 0,30-4-3629 0 0,89-1 4290 0 0,-73-1-5269 0 0,47 4 0 0 0,-63-1 0 0 0,27 1 0 0 0,-1 1 0 0 0,49 11 0 0 0,-81-12 101 0 0,15 2 19 0 0,-46 7-1725 0 0,-18-3-3260 0 0,31-6 3330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9:5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11975 0 0,'0'0'547'0'0,"0"0"-11"0"0,0 0-203 0 0,0 0 419 0 0,0 0 220 0 0,0 0 42 0 0,0 0-61 0 0,0 0-288 0 0,0 0-121 0 0,0 0-28 0 0,0 0-4 0 0,0 0 0 0 0,0 0 0 0 0,0 0 0 0 0,0 0 0 0 0,5 9 1468 0 0,-2-7-1911 0 0,0 0-1 0 0,0 0 1 0 0,0-1 0 0 0,1 1-1 0 0,-1-1 1 0 0,1 0 0 0 0,-1 0-1 0 0,1 0 1 0 0,0 0-1 0 0,-1-1 1 0 0,1 1 0 0 0,0-1-1 0 0,4 0 1 0 0,8-1 505 0 0,29-4 0 0 0,-27 2-463 0 0,26-3-111 0 0,-10 1 0 0 0,66-2 0 0 0,-93 8-133 0 0,-6-1-563 0 0,-1 0-258 0 0,-1 3-920 0 0,-6 8-3643 0 0,-4-1-1565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0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13823 0 0,'0'0'315'0'0,"0"0"45"0"0,0 0 21 0 0,0 0-49 0 0,0-1-220 0 0,-2-3 39 0 0,1 3 569 0 0,1 1 249 0 0,0 0 45 0 0,0 0-61 0 0,0 0-288 0 0,2 0-121 0 0,39 11 1953 0 0,-24-8-2383 0 0,0 2 0 0 0,0 0 0 0 0,0 1-1 0 0,-1 0 1 0 0,16 10 0 0 0,-8-4 202 0 0,-18-10-35 0 0,0 1 0 0 0,0 0 0 0 0,8 6 0 0 0,-5-2-194 0 0,0 0-1 0 0,0 0 0 0 0,-1 1 1 0 0,13 17-1 0 0,-19-23-79 0 0,0 1 0 0 0,-1-1 0 0 0,1 1 0 0 0,-1-1 0 0 0,0 1 0 0 0,0 0 0 0 0,0 0 0 0 0,0-1 0 0 0,0 1 0 0 0,-1 0 1 0 0,1 0-1 0 0,-1 0 0 0 0,0 0 0 0 0,0 0 0 0 0,0 0 0 0 0,0 0 0 0 0,0 0 0 0 0,-1-1 0 0 0,1 1 0 0 0,-1 0 0 0 0,0 0 0 0 0,0 0 0 0 0,0 0 0 0 0,-2 3 0 0 0,-9 15-7 0 0,7-13 0 0 0,1 0 0 0 0,0 0 0 0 0,-5 11 0 0 0,2-2 0 0 0,0-1 0 0 0,-2 0 0 0 0,0 0 0 0 0,-1-1 0 0 0,-22 26 0 0 0,19-24 0 0 0,-34 38-64 0 0,46-54-273 0 0,1-1-138 0 0,0 0-1034 0 0,0 0-4210 0 0,0 0-1801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5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69 13823 0 0,'3'-1'315'0'0,"-1"0"-245"0"0,1 0 1 0 0,0 0-1 0 0,-1-1 0 0 0,1 1 1 0 0,-1-1-1 0 0,1 0 0 0 0,-1 0 0 0 0,0 0 1 0 0,0 0-1 0 0,0 0 0 0 0,0 0 1 0 0,0 0-1 0 0,0-1 0 0 0,-1 1 1 0 0,1-1-1 0 0,-1 1 0 0 0,0-1 1 0 0,2-3-1 0 0,-3 5 650 0 0,1 0-346 0 0,-1 1 0 0 0,0-1 0 0 0,1 0 0 0 0,-1 1 0 0 0,1-1 0 0 0,-1 0 0 0 0,0 1 0 0 0,0-1 0 0 0,1 0 0 0 0,-1 0 0 0 0,0 1 0 0 0,0-1 0 0 0,0 0 0 0 0,0 0 0 0 0,0 0 0 0 0,0 1 0 0 0,0-1 0 0 0,0 0 1 0 0,0 0-1 0 0,0 1 0 0 0,-1-3 0 0 0,-1-3-362 0 0,1 4 504 0 0,-1 3-487 0 0,-1-1 0 0 0,1 1 0 0 0,-1-1 0 0 0,1 1 0 0 0,-1 0 1 0 0,1 0-1 0 0,0 0 0 0 0,-1 0 0 0 0,1 0 0 0 0,0 1 0 0 0,0-1 0 0 0,0 1 0 0 0,0-1 0 0 0,-2 3 0 0 0,-24 26 151 0 0,12-10-180 0 0,-48 66 0 0 0,59-77 0 0 0,0 0 0 0 0,0 0 0 0 0,0 0 0 0 0,1 1 0 0 0,1 0 0 0 0,0 0 0 0 0,0 0 0 0 0,-1 10 0 0 0,4-7 0 0 0,4 1 0 0 0,0-11 0 0 0,-2-3 0 0 0,0 1 0 0 0,0 1 0 0 0,0-1 0 0 0,0 0 0 0 0,1-1 0 0 0,-1 1 0 0 0,0 0 0 0 0,1-1 0 0 0,-1 1 0 0 0,1-1 0 0 0,-1 0 0 0 0,1 1 0 0 0,-1-1 0 0 0,1 0 0 0 0,-1-1 0 0 0,1 1 0 0 0,-1 0 0 0 0,0-1 0 0 0,1 0 0 0 0,-1 1 0 0 0,4-3 0 0 0,1 1 0 0 0,0-1 0 0 0,0 0 0 0 0,0-1 0 0 0,0 0 0 0 0,8-6 0 0 0,-5 2 235 0 0,0 0 1 0 0,-1 0-1 0 0,1-1 0 0 0,-2 0 1 0 0,1-1-1 0 0,-1 0 0 0 0,12-21 1 0 0,-18 28-219 0 0,7-13 31 0 0,-1 1-1 0 0,7-21 1 0 0,-13 31-48 0 0,-1 0 1 0 0,0 0-1 0 0,0 0 0 0 0,0 1 1 0 0,0-1-1 0 0,-1 0 1 0 0,0 0-1 0 0,0 0 0 0 0,0 0 1 0 0,-1 0-1 0 0,1 0 1 0 0,-3-9-1 0 0,3 14 0 0 0,-1-1 0 0 0,1 0 0 0 0,0 1 0 0 0,0-1 0 0 0,0 1 0 0 0,0-1 0 0 0,-1 0 0 0 0,1 1 0 0 0,0-1 0 0 0,-1 1 0 0 0,1-1 0 0 0,0 1 0 0 0,-1-1 0 0 0,1 1 0 0 0,-1-1 0 0 0,1 1 0 0 0,0-1 0 0 0,-1 1 0 0 0,1 0 0 0 0,-1-1 0 0 0,0 1 0 0 0,1 0 0 0 0,-1-1 0 0 0,1 1 0 0 0,-1 0 0 0 0,1 0 0 0 0,-1 0 0 0 0,0-1 0 0 0,1 1 0 0 0,-1 0 0 0 0,1 0 0 0 0,-1 0 0 0 0,0 0 0 0 0,1 0 0 0 0,-1 0 0 0 0,0 0 0 0 0,-1 0 0 0 0,0 0 0 0 0,0 0 0 0 0,0 0 0 0 0,0 0 0 0 0,0 0 0 0 0,0 0 0 0 0,0 1 0 0 0,0-1 0 0 0,1 1 0 0 0,-1-1 0 0 0,0 1 0 0 0,0-1 0 0 0,1 1 0 0 0,-1 0 0 0 0,-2 1 0 0 0,2-1 0 0 0,1-1-39 0 0,0 1-1 0 0,0-1 1 0 0,1 1 0 0 0,-1-1 0 0 0,0 1-1 0 0,0-1 1 0 0,0 1 0 0 0,0 0-1 0 0,1-1 1 0 0,-1 1 0 0 0,0 0-1 0 0,1 0 1 0 0,-1 0 0 0 0,0-1 0 0 0,1 1-1 0 0,-1 0 1 0 0,1 0 0 0 0,0 0-1 0 0,-1 1 1 0 0,2 6-1207 0 0,0-7 645 0 0,1 0-1 0 0,0 0 1 0 0,-1-1 0 0 0,1 1-1 0 0,0 0 1 0 0,-1 0 0 0 0,1-1 0 0 0,3 1-1 0 0,7 1-6906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0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99 11975 0 0,'4'-1'-38'0'0,"3"-3"814"0"0,-12-2-212 0 0,5 6-563 0 0,0-1 1 0 0,-1 1 0 0 0,1 0 0 0 0,0 0 0 0 0,0 0-1 0 0,0 0 1 0 0,-1-1 0 0 0,1 1 0 0 0,0 0 0 0 0,0 0 0 0 0,0-1-1 0 0,-1 1 1 0 0,1 0 0 0 0,0 0 0 0 0,0-1 0 0 0,0 1-1 0 0,0 0 1 0 0,0 0 0 0 0,0-1 0 0 0,0 1 0 0 0,0 0-1 0 0,-1-1 1 0 0,1 1 0 0 0,0 0 0 0 0,0 0 0 0 0,0-1-1 0 0,0 1 1 0 0,1 0 0 0 0,-1-1 0 0 0,0 1 0 0 0,0 0-1 0 0,0-1 1 0 0,0 1 0 0 0,0 0 0 0 0,0 0 0 0 0,0-1 0 0 0,0 1-1 0 0,1 0 1 0 0,-1 0 0 0 0,0-1 0 0 0,0 1 0 0 0,0 0-1 0 0,1 0 1 0 0,-1-1 0 0 0,5-11 2128 0 0,0-2 1 0 0,-1 1-1 0 0,3-15 0 0 0,-7 27-1618 0 0,0 1 0 0 0,0-1-68 0 0,1-5-217 0 0,-1 5 161 0 0,0 1 100 0 0,0 2-384 0 0,0 0 0 0 0,-1 0 1 0 0,0-1-1 0 0,1 1 0 0 0,-1 0 0 0 0,0 0 1 0 0,0-1-1 0 0,0 1 0 0 0,-2 2 1 0 0,0 2-47 0 0,-76 187-39 0 0,41-94-22 0 0,18-44 3 0 0,10-25 0 0 0,-19 38 0 0 0,27-64 0 0 0,1-3 0 0 0,0 0 0 0 0,1 1 0 0 0,-1-1 0 0 0,1 1 0 0 0,-1-1 0 0 0,1 1 0 0 0,0-1 0 0 0,0 1 0 0 0,-1 0 0 0 0,1-1 0 0 0,0 1 0 0 0,0-1 0 0 0,1 1 0 0 0,-1 1 0 0 0,0 1 0 0 0,0-4 0 0 0,0 0 0 0 0,0 0 0 0 0,0 0 0 0 0,0 0 0 0 0,0 0 0 0 0,1 0 0 0 0,-1 0 0 0 0,0 0 0 0 0,0 0 0 0 0,0 0 0 0 0,0 0 0 0 0,0 0 0 0 0,0 0 0 0 0,0 0 0 0 0,0 0 0 0 0,0 0 0 0 0,0 0 0 0 0,0 0 0 0 0,0 0 0 0 0,0 0 0 0 0,0 0 0 0 0,0 0 0 0 0,0 0 0 0 0,0 0 0 0 0,0 0 0 0 0,1 1 0 0 0,-1-1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0,3-6 0 0 0,3-10 0 0 0,10-39 1024 0 0,47-104 0 0 0,-46 123-1024 0 0,-8 15 0 0 0,2 1 0 0 0,0 0 0 0 0,1 0 0 0 0,1 1 0 0 0,18-21 0 0 0,-14 23 1440 0 0,-16 16-997 0 0,0 1-294 0 0,0 1-148 0 0,0-1-1 0 0,0 0 1 0 0,0 1 0 0 0,1-1-1 0 0,-1 0 1 0 0,-1 1 0 0 0,1 0-1 0 0,0-1 1 0 0,0 1 0 0 0,0 0-1 0 0,0-1 1 0 0,0 1 0 0 0,0 0-1 0 0,-1 0 1 0 0,1-1 0 0 0,0 1-1 0 0,-1 0 1 0 0,1 0 0 0 0,-1 0-1 0 0,1 0 1 0 0,-1 0 0 0 0,1 0 0 0 0,-1 0-1 0 0,1 2 1 0 0,0-1-2 0 0,1 6 1 0 0,0-1 0 0 0,0 1 0 0 0,0-1 0 0 0,0 14 0 0 0,1 3 0 0 0,5 75 0 0 0,-6-67 0 0 0,6 41 0 0 0,-6-65 0 0 0,1 0 0 0 0,-1-1 0 0 0,2 1 0 0 0,-1 0 0 0 0,1-1 0 0 0,9 14 0 0 0,-7-14 0 0 0,-5-6 0 0 0,-1 0 0 0 0,1-1 0 0 0,0 1 0 0 0,0 0 0 0 0,-1-1 0 0 0,1 1 0 0 0,0 0 0 0 0,0-1 0 0 0,0 1 0 0 0,0-1 0 0 0,0 0 0 0 0,0 1 0 0 0,0-1 0 0 0,0 0 0 0 0,0 1 0 0 0,0-1 0 0 0,0 0 0 0 0,0 0 0 0 0,0 0 0 0 0,0 0 0 0 0,0 0 0 0 0,1 0 0 0 0,1-1 0 0 0,11-1 0 0 0,-11-2 0 0 0,-2 2 0 0 0,9-8 0 0 0,0 1 0 0 0,0-1 0 0 0,0 0 0 0 0,-1-1 0 0 0,-1 0 0 0 0,0 0 0 0 0,0-1 0 0 0,6-13 0 0 0,-9 12 0 0 0,0 3 0 0 0,-1 0 0 0 0,0-1 0 0 0,-1 1 0 0 0,3-16 0 0 0,5-28 264 0 0,-7 33 69 0 0,4-31 1 0 0,-7 52-288 0 0,-1-1 1 0 0,0 0-1 0 0,0 0 1 0 0,0 0-1 0 0,0 0 1 0 0,0 0 0 0 0,-1 0-1 0 0,1 0 1 0 0,0 1-1 0 0,0-1 1 0 0,0 0-1 0 0,-1 0 1 0 0,1 0-1 0 0,0 0 1 0 0,-1 1-1 0 0,1-1 1 0 0,-2-1 0 0 0,1 0-24 0 0,-1 1 1 0 0,0-1 0 0 0,0 1 0 0 0,-1 0 0 0 0,1 0 0 0 0,0-1 0 0 0,0 2 0 0 0,-3-2 0 0 0,4 1-361 0 0,1 1-138 0 0,0 0-33 0 0,0 0 65 0 0,1 2 294 0 0,0-1 136 0 0,0 0 9 0 0,-1-1 0 0 0,1 1 1 0 0,-1-1-1 0 0,0 1 1 0 0,1-1-1 0 0,-1 1 1 0 0,1 0-1 0 0,-1-1 1 0 0,0 1-1 0 0,0 0 1 0 0,1-1-1 0 0,-1 1 0 0 0,0 0 1 0 0,0 0-1 0 0,0-1 1 0 0,0 1-1 0 0,0 0 1 0 0,0-1-1 0 0,0 1 1 0 0,0 1-1 0 0,0-1-70 0 0,0 0 0 0 0,-1 0 0 0 0,1 0 0 0 0,-1 0 1 0 0,0 1-1 0 0,1-1 0 0 0,-1 0 0 0 0,0 0 0 0 0,1 0 0 0 0,-1 0 0 0 0,0-1 0 0 0,0 1 0 0 0,0 0 0 0 0,0 0 0 0 0,0 0 1 0 0,-1 0-1 0 0,1 0-38 0 0,2-1-114 0 0,-1 1 0 0 0,1 0 0 0 0,-1 0 0 0 0,1 0 0 0 0,-1 0 0 0 0,1 0 0 0 0,0-1 0 0 0,-1 1 0 0 0,1 0 0 0 0,0-1 0 0 0,1 2 0 0 0,0 1-566 0 0,5 2-3386 0 0,-7-5 1620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0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15663 0 0,'0'0'719'0'0,"1"-1"-20"0"0,14-7 458 0 0,-14 7-184 0 0,-1 1 41 0 0,9-6 3080 0 0,11 0-2920 0 0,-16 5-1011 0 0,-1 0 0 0 0,1 0 0 0 0,0 0 0 0 0,0 0 0 0 0,0 1 0 0 0,0-1 0 0 0,0 1 0 0 0,0 0 1 0 0,0 0-1 0 0,0 0 0 0 0,7 2 0 0 0,-7-1-136 0 0,0 0-1 0 0,1-1 1 0 0,-1 1 0 0 0,0-1 0 0 0,7-1-1 0 0,-6 1-25 0 0,-1 0 0 0 0,1 0 0 0 0,-1 0 0 0 0,8 1 0 0 0,-5 2-1 0 0,22 1 0 0 0,-18-4 0 0 0,-7-1 0 0 0,1 2 0 0 0,-1-1 0 0 0,1 0 0 0 0,-1 1 0 0 0,0 0 0 0 0,7 2 0 0 0,-5 0 0 0 0,-6-1 0 0 0,1-1 0 0 0,2-1 0 0 0,3 0 0 0 0,-11 3 0 0 0,-10-3-201 0 0,13 0-850 0 0,0-1-315 0 0,0 0 1 0 0,0 0-1 0 0,-1 0 0 0 0,1 0 1 0 0,0 0-1 0 0,-4-1 0 0 0,-4 1-5902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0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27 15663 0 0,'-9'2'-376'0'0,"-9"3"7992"0"0,16-4-7104 0 0,2-1 0 0 0,0 0 0 0 0,0 0 0 0 0,11 2-215 0 0,-1-1 1 0 0,1 0-1 0 0,0-1 0 0 0,0 0 0 0 0,-1-1 0 0 0,1 0 1 0 0,0 0-1 0 0,12-4 0 0 0,16-2-236 0 0,15-6 1899 0 0,-51 13-1958 0 0,-1-1 0 0 0,1 1 0 0 0,-1-1 0 0 0,0 1 0 0 0,1-1 0 0 0,-1 0 0 0 0,3-1 0 0 0,1-2-2 0 0,-12 3 0 0 0,1 2-1009 0 0,0 0 0 0 0,0 0 0 0 0,0 1 0 0 0,0 0 0 0 0,-8 4-1 0 0,-1 0-3233 0 0,1-1-4107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0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65 10135 0 0,'-21'-5'231'0'0,"16"4"29"0"0,5 1 19 0 0,2-1-41 0 0,18-13-44 0 0,-8 2 3441 0 0,-11 11-3516 0 0,0 0 0 0 0,0 0 0 0 0,0 0 0 0 0,0 0 1 0 0,0 1-1 0 0,0-1 0 0 0,0 0 0 0 0,0 0 0 0 0,1 1 0 0 0,-1-1 1 0 0,0 0-1 0 0,1 1 0 0 0,-1 0 0 0 0,2-1 0 0 0,-1 0 463 0 0,-2 1 288 0 0,0 0 122 0 0,5-5 915 0 0,0 3-1652 0 0,-4 2-248 0 0,0 0 1 0 0,-1 0-1 0 0,1 0 1 0 0,0-1-1 0 0,0 1 1 0 0,-1 0-1 0 0,1 0 1 0 0,0-1-1 0 0,-1 1 1 0 0,1 0-1 0 0,0-1 1 0 0,-1 1-1 0 0,1-1 1 0 0,-1 1-1 0 0,1-1 0 0 0,0 1 1 0 0,-1-1-1 0 0,1 1 1 0 0,-1-1-1 0 0,1-1 1 0 0,0 1 375 0 0,-1 1 112 0 0,0 0 16 0 0,0 0 1 0 0,0 0 0 0 0,0 0 0 0 0,0 0 0 0 0,-16-3 80 0 0,4 3-576 0 0,11 1-16 0 0,0 0 0 0 0,0 0 0 0 0,0 0 0 0 0,1 0 0 0 0,-1 0 0 0 0,0 1 0 0 0,0-1 0 0 0,1 0 0 0 0,-1 0 0 0 0,0 0 0 0 0,0 2 0 0 0,1-1 0 0 0,-1 0 0 0 0,0 0 0 0 0,0-1 0 0 0,0 1 0 0 0,0 0 0 0 0,0-1 0 0 0,-1 1 0 0 0,1-1 0 0 0,0 1 0 0 0,-2 1 0 0 0,-7 3 0 0 0,8-5 0 0 0,1-1 0 0 0,-1 1 0 0 0,0 0 0 0 0,1 1 0 0 0,-1-1 0 0 0,1 0 0 0 0,-1 0 0 0 0,1 1 0 0 0,0-1 0 0 0,-1 1 0 0 0,1-1 0 0 0,0 1 0 0 0,0-1 0 0 0,0 1 0 0 0,0 0 0 0 0,0-1 0 0 0,0 4 0 0 0,0-3 6 0 0,0-1 0 0 0,1 0 1 0 0,-1 1-1 0 0,0-1 0 0 0,1 0 0 0 0,-1 1 0 0 0,0-1 0 0 0,0 0 0 0 0,0 0 1 0 0,0 0-1 0 0,0 0 0 0 0,-3 2 0 0 0,3-3 8 0 0,0 1-1 0 0,1-1 0 0 0,-1 1 1 0 0,0 0-1 0 0,0-1 1 0 0,1 1-1 0 0,-1 0 1 0 0,0-1-1 0 0,1 1 0 0 0,-1 0 1 0 0,1 0-1 0 0,-1 0 1 0 0,1-1-1 0 0,-1 1 1 0 0,1 0-1 0 0,0 0 0 0 0,-1 0 1 0 0,1 0-1 0 0,0 0 1 0 0,0 0-1 0 0,-1 0 1 0 0,1 0-1 0 0,0 0 0 0 0,0 0 1 0 0,0 0-1 0 0,1 1 1 0 0,0 12 991 0 0,1-5-2166 0 0,10-5 1365 0 0,-12-12 1120 0 0,17 1-1262 0 0,-10 5-45 0 0,0-1 0 0 0,-1 1 0 0 0,1 0 0 0 0,0 1 0 0 0,0-1 1 0 0,0 2-1 0 0,0-1 0 0 0,0 1 0 0 0,9 0 0 0 0,-30 4-17 0 0,14-4 0 0 0,0-1 0 0 0,0 1 0 0 0,-1 0 0 0 0,1 0 0 0 0,0 1 0 0 0,0-1 0 0 0,0 0 0 0 0,0 0 0 0 0,0 0 0 0 0,-1 0 0 0 0,1 0 0 0 0,0 0 0 0 0,0 0 0 0 0,0 0 0 0 0,0 0 0 0 0,0 0 0 0 0,-1 0 0 0 0,1 0 0 0 0,0 0 0 0 0,0 0 0 0 0,0 1 0 0 0,0-1 0 0 0,0 0 0 0 0,0 0 0 0 0,0 0 0 0 0,0 0 0 0 0,0 0 0 0 0,-1 0 0 0 0,1 0 0 0 0,0 1 0 0 0,0-1 0 0 0,0 0 0 0 0,0 0 0 0 0,0 0 0 0 0,0 0 0 0 0,0 0 0 0 0,0 1 0 0 0,0-1 0 0 0,0 0 0 0 0,0 0 0 0 0,0 0 0 0 0,0 0 0 0 0,0 0 0 0 0,0 1 0 0 0,0-1 0 0 0,0 0 0 0 0,0 0 0 0 0,0 0 0 0 0,0 0 0 0 0,1 0 0 0 0,-1 1 0 0 0,0-1 0 0 0,0 0 0 0 0,0 0 0 0 0,0 0 0 0 0,0 0 0 0 0,0 0 0 0 0,0 0 0 0 0,0 0 0 0 0,0 1 0 0 0,1-1 0 0 0,-1 0 0 0 0,0 0 0 0 0,0 0 0 0 0,0 0 0 0 0,0 0 0 0 0,0 0 0 0 0,1 0 0 0 0,6 3 0 0 0,-2-3 0 0 0,-4 1 0 0 0,0-1 0 0 0,1 0 0 0 0,-1 0 0 0 0,0 1 0 0 0,1-1 0 0 0,-1 1 0 0 0,0-1 0 0 0,0 1 0 0 0,1 0 0 0 0,-1 0 0 0 0,0-1 0 0 0,0 1 0 0 0,2 2 0 0 0,0-2 0 0 0,-2 0 0 0 0,0-1 0 0 0,0 1 0 0 0,0-1 0 0 0,0 1 0 0 0,0 0 0 0 0,-1-1 0 0 0,1 1 0 0 0,0 0 0 0 0,0 0 0 0 0,-1-1 0 0 0,1 1 0 0 0,0 0 0 0 0,-1 0 0 0 0,1 0 0 0 0,0 1 0 0 0,1 1 0 0 0,-1-3 0 0 0,0 1 0 0 0,0 0 0 0 0,-1 0 0 0 0,1 0 0 0 0,0 0 0 0 0,-1 0 0 0 0,1 0 0 0 0,-1 0 0 0 0,1 0 0 0 0,-1 0 0 0 0,0 0 0 0 0,1 1 0 0 0,-1-1 0 0 0,0 0 0 0 0,1 2 0 0 0,0 16 0 0 0,-1-18 0 0 0,0 0 0 0 0,0 0 0 0 0,0 0 0 0 0,0 1 0 0 0,0-1 0 0 0,0 0 0 0 0,0 0 0 0 0,0 0 0 0 0,0 1 0 0 0,1-1 0 0 0,-1 0 0 0 0,0 0 0 0 0,1 0 0 0 0,-1 0 0 0 0,1 0 0 0 0,0 0 0 0 0,-1 0 0 0 0,1 0 0 0 0,0 0 0 0 0,-1 0 0 0 0,2 1 0 0 0,2 1 0 0 0,-3-2 0 0 0,0 0 0 0 0,0 0 0 0 0,0 0 0 0 0,0 1 0 0 0,0-1 0 0 0,0 0 0 0 0,-1 0 0 0 0,1 1 0 0 0,0-1 0 0 0,-1 1 0 0 0,1-1 0 0 0,-1 0 0 0 0,1 1 0 0 0,-1-1 0 0 0,1 1 0 0 0,-1-1 0 0 0,0 1 0 0 0,0-1 0 0 0,0 3 0 0 0,5 40 0 0 0,-4-39 0 0 0,-1 0 0 0 0,1 0 0 0 0,-1-1 0 0 0,0 1 0 0 0,0 0 0 0 0,-2 8 0 0 0,2-10 0 0 0,-1-1 0 0 0,1 0 0 0 0,-1 1 0 0 0,0-1 0 0 0,0 0 0 0 0,0 0 0 0 0,0 0 0 0 0,0 0 0 0 0,0 0 0 0 0,0 0 0 0 0,-1 0 0 0 0,1 0 0 0 0,-1 0 0 0 0,1 0 0 0 0,-4 2 0 0 0,-13 5 0 0 0,6-2 0 0 0,-5 36 0 0 0,15-40 0 0 0,0 0 0 0 0,-1-1 0 0 0,1 0 0 0 0,-1 1 0 0 0,1-1 0 0 0,-1 0 0 0 0,0 0 0 0 0,0-1 0 0 0,0 1 0 0 0,0 0 0 0 0,0-1 0 0 0,-6 2 0 0 0,2-1 0 0 0,-1 0 0 0 0,1-1 0 0 0,0 0 0 0 0,-15 0 0 0 0,-13 6 0 0 0,34-7 0 0 0,0 0 0 0 0,0 0 0 0 0,0 0 0 0 0,1 0 0 0 0,-1 0 0 0 0,0 0 0 0 0,0 0 0 0 0,0 0 0 0 0,0 0 0 0 0,0 0 0 0 0,1 0 0 0 0,-1-1 0 0 0,0 1 0 0 0,0 0 0 0 0,-1-1 0 0 0,0-5 0 0 0,2 4 0 0 0,-3-3 0 0 0,1-5 0 0 0,2 9 0 0 0,0 0 0 0 0,0 1 0 0 0,0-1 0 0 0,-1 0 0 0 0,1 1 0 0 0,0-1 0 0 0,0 1 0 0 0,0-1 0 0 0,-1 0 0 0 0,1 1 0 0 0,0-1 0 0 0,0 1 0 0 0,-1-1 0 0 0,1 1 0 0 0,-1-1 0 0 0,1 1 0 0 0,-1-1 0 0 0,1 1 0 0 0,0-1 0 0 0,-1 1 0 0 0,0-1 0 0 0,0 1 0 0 0,-6-7 0 0 0,2 3 0 0 0,9 2-64 0 0,-29 14-1904 0 0,24-11 748 0 0,1-1-253 0 0,0 0-779 0 0,0 0-3069 0 0,0 0-1317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0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15663 0 0,'5'1'20'0'0,"2"-1"505"0"0,-10-2 118 0 0,18-3-40 0 0,-14 5-238 0 0,5-4 1757 0 0,13-1-553 0 0,25-6 383 0 0,48 0-455 0 0,-82 10-1398 0 0,0 0-1 0 0,-1-1 1 0 0,11-4 0 0 0,-13 4-69 0 0,1 0 1 0 0,-1 0-1 0 0,1 1 1 0 0,-1 0-1 0 0,1 0 1 0 0,8 1-1 0 0,3-3-5655 0 0,-20 6 3593 0 0,-6 10-15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0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 11975 0 0,'-1'0'821'0'0,"-1"-1"-1"0"0,1 1 1 0 0,0-1-1 0 0,0 1 0 0 0,-1 0 1 0 0,1-1-1 0 0,0 1 1 0 0,-1 0-1 0 0,1 0 1 0 0,-3 0-1 0 0,3 1-388 0 0,1-1-1 0 0,-1 1 1 0 0,0-1 0 0 0,0 1 0 0 0,1-1-1 0 0,-1 1 1 0 0,0 0 0 0 0,1-1 0 0 0,-1 1-1 0 0,1 0 1 0 0,-1 0 0 0 0,1 0-1 0 0,-1 0 1 0 0,-3 6-1926 0 0,-43 60 1511 0 0,47-67-17 0 0,-37 60 0 0 0,33-52 0 0 0,0 1 0 0 0,1-1 0 0 0,-1 1 0 0 0,2 0 0 0 0,-4 14 0 0 0,6-22 0 0 0,-1 0 0 0 0,1 1 0 0 0,-1-1 0 0 0,1 0 0 0 0,0 1 0 0 0,0-1 0 0 0,0 0 0 0 0,0 1 0 0 0,0-1 0 0 0,0 0 0 0 0,0 1 0 0 0,1-1 0 0 0,-1 0 0 0 0,0 1 0 0 0,1-1 0 0 0,0 2 0 0 0,1 2 0 0 0,-1-4 0 0 0,-1 1 0 0 0,1 0 0 0 0,0 0 0 0 0,0-1 0 0 0,0 1 0 0 0,0-1 0 0 0,0 1 0 0 0,0-1 0 0 0,0 1 0 0 0,0-1 0 0 0,1 1 0 0 0,-1-1 0 0 0,0 0 0 0 0,1 0 0 0 0,-1 0 0 0 0,1 0 0 0 0,0 0 0 0 0,-1 0 0 0 0,1 0 0 0 0,0 0 0 0 0,-1-1 0 0 0,1 1 0 0 0,2 0 0 0 0,-4-1 0 0 0,3 1 0 0 0,0 0 0 0 0,-1-1 0 0 0,1 1 0 0 0,0-1 0 0 0,0 1 0 0 0,0-1 0 0 0,-1 0 0 0 0,1 0 0 0 0,0 0 0 0 0,0 0 0 0 0,0-1 0 0 0,3 0 0 0 0,-4 0 0 0 0,20-5 0 0 0,-20 6 0 0 0,0 0 0 0 0,0-1 0 0 0,0 0 0 0 0,-1 1 0 0 0,1-1 0 0 0,0 0 0 0 0,0 0 0 0 0,0 0 0 0 0,-1 0 0 0 0,4-2 0 0 0,0-1 0 0 0,-2 3 48 0 0,0-1-1 0 0,-1 0 1 0 0,1 1-1 0 0,0-1 1 0 0,-1 0-1 0 0,0 0 1 0 0,0 0-1 0 0,1-1 1 0 0,-1 1-1 0 0,-1 0 1 0 0,1-1 0 0 0,0 0-1 0 0,-1 1 1 0 0,1-1-1 0 0,1-5 1 0 0,2-4 326 0 0,-1 0 1 0 0,3-20 0 0 0,-2 10-212 0 0,-3 12-163 0 0,1 3 0 0 0,-2 0 0 0 0,1 1 0 0 0,-1-1 0 0 0,0 0 0 0 0,0 0 0 0 0,-1 0 0 0 0,1 0 0 0 0,-2 0 0 0 0,1 0 0 0 0,-1 1 0 0 0,0-1 0 0 0,-4-12 0 0 0,5 17 0 0 0,-1 1 0 0 0,0 0 0 0 0,0-1 0 0 0,0 1 0 0 0,0 0 0 0 0,0-1 0 0 0,0 1 0 0 0,0 0 0 0 0,0 0 0 0 0,0 0 0 0 0,0 0 0 0 0,0 0 0 0 0,-1 0 0 0 0,1 0 0 0 0,-1 0 0 0 0,1 1 0 0 0,0-1 0 0 0,-1 1 0 0 0,1-1 0 0 0,-1 1 0 0 0,1-1 0 0 0,-3 1 0 0 0,4 0 0 0 0,-3-1-10 0 0,0 1-1 0 0,1 0 0 0 0,-1 0 1 0 0,0 0-1 0 0,0 0 1 0 0,1 1-1 0 0,-1-1 0 0 0,1 1 1 0 0,-1 0-1 0 0,0-1 1 0 0,1 1-1 0 0,-1 0 0 0 0,1 1 1 0 0,0-1-1 0 0,-1 0 1 0 0,1 1-1 0 0,0-1 0 0 0,-3 3 1 0 0,2-2-487 0 0,-9 6-304 0 0,6-5-3233 0 0,6-3-4153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0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19351 0 0,'6'0'369'0'0,"-1"-1"-1"0"0,0 0 0 0 0,11-4 1 0 0,-17 5-334 0 0,0-1 1 0 0,1 1 0 0 0,-1-1 0 0 0,0 1 0 0 0,0-1 0 0 0,0 1 0 0 0,1-1 0 0 0,-1 1 0 0 0,0-1 0 0 0,1 0 0 0 0,-1 1 0 0 0,0-1 0 0 0,1 0-1 0 0,-1 1 1 0 0,1-1 0 0 0,-1 0 0 0 0,0-1 0 0 0,4-4-538 0 0,8-14 6016 0 0,-12 20-5490 0 0,1 0-1 0 0,0 0 1 0 0,0 0-1 0 0,-1 0 1 0 0,1 0-1 0 0,0 0 1 0 0,0 0-1 0 0,0 0 1 0 0,-1 0-1 0 0,1 0 1 0 0,0 0-1 0 0,0 0 1 0 0,-1 0 0 0 0,1 0-1 0 0,0 0 1 0 0,0 0-1 0 0,-1 0 1 0 0,1 0-1 0 0,0 0 1 0 0,0 0-1 0 0,0-1 1 0 0,-1 1-1 0 0,1 0 1 0 0,0 0-1 0 0,0 0 1 0 0,0 0-1 0 0,-1-1 1 0 0,1 1-1 0 0,0 0 1 0 0,0 0 0 0 0,0 0-1 0 0,0-1 1 0 0,0 1-1 0 0,0 0 1 0 0,0 0-1 0 0,-1-1 1 0 0,1 1-1 0 0,0 0 1 0 0,0 0-1 0 0,0-1 1 0 0,0 1-1 0 0,0 0 1 0 0,0 0-1 0 0,0-1 1 0 0,0 1 0 0 0,12-10 945 0 0,-11 9-457 0 0,0 0-68 0 0,1-2-289 0 0,-5 0-202 0 0,2 2-290 0 0,1 1-138 0 0,0 0-33 0 0,0 0-72 0 0,0 0-285 0 0,0 0-126 0 0,0 0-29 0 0,0 0-4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0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 10135 0 0,'-6'0'15'0'0,"-3"0"321"0"0,12 3 83 0 0,-1-3 33 0 0,-2 0 697 0 0,6-6 1834 0 0,-16 10 6273 0 0,-13 5-7499 0 0,-31 12-2620 0 0,41-10 2660 0 0,10-9-1634 0 0,3-2-163 0 0,0 0 1 0 0,0 0-1 0 0,0 0 0 0 0,0 0 0 0 0,0 0 1 0 0,0 0-1 0 0,0 0 0 0 0,0 0 0 0 0,0 1 1 0 0,0-1-1 0 0,0 0 0 0 0,0 0 0 0 0,0 0 1 0 0,0 0-1 0 0,0 0 0 0 0,0 0 0 0 0,0 0 1 0 0,0 0-1 0 0,0 0 0 0 0,0 0 0 0 0,0 0 0 0 0,0 0 1 0 0,0 0-1 0 0,0 0 0 0 0,0 0 0 0 0,0 0 1 0 0,0 1-1 0 0,0-1 0 0 0,0 0 0 0 0,0 0 1 0 0,0 0-1 0 0,1 0 0 0 0,-1 0 0 0 0,0 0 1 0 0,0 0-1 0 0,0 0 0 0 0,0 0 0 0 0,0 0 1 0 0,0 0-1 0 0,0 0 0 0 0,0 0 0 0 0,0 0 1 0 0,0 0-1 0 0,0 0 0 0 0,0 0 0 0 0,0 0 1 0 0,0 0-1 0 0,0 0 0 0 0,0 0 0 0 0,0 0 1 0 0,0 0-1 0 0,1 0 0 0 0,-1 0 0 0 0,0 0 1 0 0,0 0-1 0 0,0 0 0 0 0,0 0 0 0 0,0 0 1 0 0,0 0-1 0 0,0 0 0 0 0,0 0 0 0 0,0 0 1 0 0,0 0-1 0 0,0 0 0 0 0,9 0 4 0 0,8-3-8 0 0,-10 0 4 0 0,0 1 0 0 0,0 0 0 0 0,-1-1 0 0 0,11-6 0 0 0,-9 5 290 0 0,1 1 1 0 0,-1 1-1 0 0,1-1 0 0 0,0 1 0 0 0,0 1 1 0 0,12-1-1 0 0,-20 1-288 0 0,1 1-1 0 0,0 0 1 0 0,0 0-1 0 0,-1-1 1 0 0,1 1-1 0 0,0 1 1 0 0,0-1-1 0 0,0 0 1 0 0,-1 0-1 0 0,1 1 1 0 0,3 0-1 0 0,-1 1-3 0 0,4 2 2 0 0,-2 3 0 0 0,-4-3 0 0 0,0 0 0 0 0,-1 0 0 0 0,1 0 0 0 0,-1 0 0 0 0,0 0 0 0 0,0 0 0 0 0,-1 1 0 0 0,0-1 0 0 0,1 0 0 0 0,-1 0 0 0 0,0 1 0 0 0,-1-1 0 0 0,1 0 0 0 0,-1 0 0 0 0,0 1 0 0 0,-2 4 0 0 0,2-8 0 0 0,1 1 0 0 0,-1-1 0 0 0,0 0 0 0 0,0 1 0 0 0,0-1 0 0 0,-1 0 0 0 0,1 0 0 0 0,0 0 0 0 0,0 0 0 0 0,-1 0 0 0 0,1 0 0 0 0,0 0 0 0 0,-1-1 0 0 0,1 1 0 0 0,-1 0 0 0 0,1-1 0 0 0,-1 1 0 0 0,-1 0 0 0 0,-3 1 0 0 0,-5 4 0 0 0,2 3 0 0 0,-6 3 0 0 0,-1-2 0 0 0,11-7 0 0 0,0 0 0 0 0,0 0 0 0 0,-1-1 0 0 0,1 1 0 0 0,-1-1 0 0 0,-7 2 0 0 0,13-4 0 0 0,0 0 0 0 0,0 0 0 0 0,1 0 0 0 0,-1 0 0 0 0,0 0 0 0 0,0 0 0 0 0,0 0 0 0 0,0 0 0 0 0,0 0 0 0 0,0 0 0 0 0,0 0 0 0 0,0 0 0 0 0,0 0 0 0 0,1 0 0 0 0,-1 0 0 0 0,0 0 0 0 0,0 0 0 0 0,0 0 0 0 0,0 1 0 0 0,0-1 0 0 0,0 0 0 0 0,0 0 0 0 0,0 0 0 0 0,0 0 0 0 0,0 0 0 0 0,0 0 0 0 0,0 0 0 0 0,0 0 0 0 0,1 0 0 0 0,-1 0 0 0 0,0 1 0 0 0,0-1 0 0 0,0 0 0 0 0,0 0 0 0 0,0 0 0 0 0,0 0 0 0 0,0 0 0 0 0,0 0 0 0 0,0 0 0 0 0,0 0 0 0 0,0 1 0 0 0,0-1 0 0 0,0 0 0 0 0,0 0 0 0 0,0 0 0 0 0,0 0 0 0 0,-1 0 0 0 0,1 0 0 0 0,0 0 0 0 0,0 0 0 0 0,0 0 0 0 0,0 1 0 0 0,0-1 0 0 0,0 0 0 0 0,0 0 0 0 0,0 0 0 0 0,0 0 0 0 0,0 0 0 0 0,0 0 0 0 0,0 0 0 0 0,-1 0 0 0 0,16 6 0 0 0,-2-2 0 0 0,-10-2 0 0 0,-2-2 0 0 0,0 1 0 0 0,0-1 0 0 0,0 0 0 0 0,0 1 0 0 0,0 0 0 0 0,0-1 0 0 0,0 1 0 0 0,-1 0 0 0 0,1-1 0 0 0,0 1 0 0 0,0 0 0 0 0,-1 0 0 0 0,1-1 0 0 0,0 1 0 0 0,0 1 0 0 0,0 0 0 0 0,1 0 0 0 0,-1 0 0 0 0,1-1 0 0 0,-1 1 0 0 0,0 0 0 0 0,0 0 0 0 0,0 0 0 0 0,0 0 0 0 0,0 1 0 0 0,0-1 0 0 0,-1 0 0 0 0,1 0 0 0 0,-1 0 0 0 0,1 1 0 0 0,-1-1 0 0 0,0 0 0 0 0,0 0 0 0 0,0 1 0 0 0,0-1 0 0 0,0 0 0 0 0,-1 0 0 0 0,1 1 0 0 0,-1-1 0 0 0,1 0 0 0 0,-1 0 0 0 0,0 0 0 0 0,-1 3 0 0 0,1-2 0 0 0,0 0 0 0 0,0 0 0 0 0,1-1 0 0 0,-1 1 0 0 0,1 0 0 0 0,0 0 0 0 0,0 0 0 0 0,0 0 0 0 0,0 0 0 0 0,0 0 0 0 0,1 3 0 0 0,-1 21 0 0 0,-1-21 0 0 0,-1 1 0 0 0,0-2 0 0 0,-1 1 0 0 0,0 0 0 0 0,0 0 0 0 0,-6 8 0 0 0,-5 10 0 0 0,11-19 0 0 0,0-1 0 0 0,-1 1 0 0 0,1-1 0 0 0,-1 0 0 0 0,0 0 0 0 0,-1 0 0 0 0,-5 3 0 0 0,-6 7 0 0 0,9-9 0 0 0,-1 0 0 0 0,0 0 0 0 0,-1-1 0 0 0,1 0 0 0 0,-1 0 0 0 0,1-1 0 0 0,-17 4 0 0 0,2 0 0 0 0,23-6 0 0 0,-4 0 0 0 0,0 0 0 0 0,0 0 0 0 0,0 0 0 0 0,0 0 0 0 0,0-1 0 0 0,-5 1 0 0 0,7-1 0 0 0,0-1 0 0 0,1 1 0 0 0,-1 0 0 0 0,1 0 0 0 0,-1-1 0 0 0,0 1 0 0 0,1-1 0 0 0,-1 1 0 0 0,1-1 0 0 0,-1 0 0 0 0,1 1 0 0 0,0-1 0 0 0,-1 0 0 0 0,1 0 0 0 0,0 0 0 0 0,0 0 0 0 0,-1 0 0 0 0,1 0 0 0 0,0-1 0 0 0,0 1 0 0 0,0 0 0 0 0,0 0 0 0 0,0-1 0 0 0,1 1 0 0 0,-1-1 0 0 0,0-1 0 0 0,-8-15 0 0 0,7 12 0 0 0,6 1-64 0 0,-3 5-273 0 0,-1 0-138 0 0,0 0-33 0 0,2-2-163 0 0,1 0 0 0 0,1 0 1 0 0,-1 0-1 0 0,0 0 0 0 0,0 1 0 0 0,1 0 0 0 0,-1 0 0 0 0,4-1 0 0 0,2-1-4767 0 0,1 0-1830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0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 17503 0 0,'0'0'399'0'0,"2"-7"1106"0"0,14-20 2979 0 0,-15 26-3940 0 0,-1 1-28 0 0,0 0-4 0 0,0 0 0 0 0,0 0 0 0 0,0 0 0 0 0,0 3-459 0 0,1 0 1 0 0,-1 0-1 0 0,0 0 1 0 0,0 0-1 0 0,0 0 0 0 0,0 0 1 0 0,0 0-1 0 0,0 0 0 0 0,-1 0 1 0 0,0 0-1 0 0,1 0 0 0 0,-1 0 1 0 0,-3 5-1 0 0,0 6 747 0 0,0-3-431 0 0,0 1 1 0 0,-7 13 0 0 0,10-23-362 0 0,-4 12-8 0 0,7-10 0 0 0,-1-2 0 0 0,2 14 0 0 0,-1-13 0 0 0,6 7 0 0 0,-3-9 0 0 0,-4-2 0 0 0,20 3 0 0 0,30-2 0 0 0,-25 0 0 0 0,5-3 0 0 0,-23 2 18 0 0,-6 1-7 0 0,7-4-173 0 0,-7 3-534 0 0,2-23-7898 0 0,-3 19 8312 0 0,0 2-1765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0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 17503 0 0,'0'0'399'0'0,"0"0"60"0"0,0 0 21 0 0,0 0-59 0 0,8-2-120 0 0,-8 2-288 0 0,0 0 0 0 0,0 0-1 0 0,0 0 1 0 0,1 0-1 0 0,-1 0 1 0 0,0 0 0 0 0,0 0-1 0 0,0 0 1 0 0,0 0 0 0 0,0 0-1 0 0,0 0 1 0 0,0 0 0 0 0,0 0-1 0 0,0 0 1 0 0,0 0 0 0 0,1 0-1 0 0,-1 0 1 0 0,0 0 0 0 0,0 0-1 0 0,0 0 1 0 0,0 0 0 0 0,0 0-1 0 0,0 0 1 0 0,0 0 0 0 0,0 0-1 0 0,0 0 1 0 0,0 0 0 0 0,0 1-1 0 0,0-1 1 0 0,0 0 0 0 0,0 0-1 0 0,1 0 1 0 0,-1 0 0 0 0,0 0-1 0 0,0 0 1 0 0,0 0 0 0 0,0 0-1 0 0,0 0 1 0 0,0 0 0 0 0,0 0-1 0 0,0 0 1 0 0,0 1-1 0 0,0-1 1 0 0,0 0 0 0 0,0 0-1 0 0,0 0 1 0 0,0 0 0 0 0,0 0-1 0 0,0 0 1 0 0,0 0 0 0 0,0 0-1 0 0,0 0 1 0 0,0 0 0 0 0,0 0-1 0 0,0 1 1 0 0,0-1 0 0 0,0 0-1 0 0,0 0 1 0 0,0 0 0 0 0,0 0-1 0 0,-1 0 1 0 0,1 0 0 0 0,0 0-1 0 0,0 0 1 0 0,0 0 0 0 0,0 0-1 0 0,0 0 1 0 0,0 0 0 0 0,-6 13 1861 0 0,-14 21 2329 0 0,10-18-3102 0 0,-3 11-702 0 0,2-1-1 0 0,1 2 1 0 0,1 0 0 0 0,-6 31-1 0 0,12-45-359 0 0,-8 28-23 0 0,-1 1-16 0 0,-5 46 0 0 0,16-77 0 0 0,1-13-2 0 0,0 1-1 0 0,0 0 0 0 0,0 0 1 0 0,0 0-1 0 0,0 0 1 0 0,0 0-1 0 0,1 0 1 0 0,-1 0-1 0 0,0-1 1 0 0,0 1-1 0 0,0 0 1 0 0,0 0-1 0 0,0 0 0 0 0,1 0 1 0 0,-1 0-1 0 0,0 0 1 0 0,0 0-1 0 0,0 0 1 0 0,0 0-1 0 0,0 0 1 0 0,1 0-1 0 0,-1 0 1 0 0,0 0-1 0 0,0 0 0 0 0,0 0 1 0 0,0 0-1 0 0,0 0 1 0 0,1 0-1 0 0,-1 0 1 0 0,0 0-1 0 0,0 0 1 0 0,0 0-1 0 0,0 0 1 0 0,0 0-1 0 0,1 0 1 0 0,-1 0-1 0 0,0 1 0 0 0,0-1 1 0 0,0 0-1 0 0,0 0 1 0 0,0 0-1 0 0,0 0 1 0 0,1 0-1 0 0,-1 0 1 0 0,0 0-1 0 0,0 1 1 0 0,0-1-1 0 0,0 0 0 0 0,0 0 1 0 0,0 0-1 0 0,0 0 1 0 0,0 0-1 0 0,0 1 1 0 0,0-1-1 0 0,0 0 1 0 0,0 0-1 0 0,0 0 1 0 0,0 0-1 0 0,0 0 0 0 0,0 1 1 0 0,0-1-1 0 0,0 0 1 0 0,0 0-1 0 0,0 0 1 0 0,0 0-1 0 0,0 1 1 0 0,0-1-1 0 0,0 0 1 0 0,0 0-1 0 0,8-9-583 0 0,-7 9 521 0 0,1-3-721 0 0,0-1 0 0 0,-1 1 0 0 0,1 0 0 0 0,-1-1 0 0 0,2-5 0 0 0,1 1-3967 0 0,0-5-3597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5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412 110 15663 0 0,'0'0'356'0'0,"0"0"50"0"0,0 0 20 0 0,1-1-42 0 0,5-2 46 0 0,-1-1 0 0 0,0 1-1 0 0,0-1 1 0 0,0 0 0 0 0,-1-1-1 0 0,1 1 1 0 0,-1-1 0 0 0,5-7-1 0 0,-7 9 71 0 0,0 0 0 0 0,-1 0 0 0 0,1 0 0 0 0,0-1 0 0 0,-1 1 0 0 0,0-1 0 0 0,2-3 0 0 0,-3 5-363 0 0,0 0 1 0 0,0 1 0 0 0,0-1-1 0 0,1 0 1 0 0,-1 1 0 0 0,-1-1 0 0 0,1 1-1 0 0,0-1 1 0 0,0 0 0 0 0,-1 1 0 0 0,1-1-1 0 0,-1 1 1 0 0,1-1 0 0 0,-1 1 0 0 0,1-1-1 0 0,-2-1 1 0 0,1 2-126 0 0,0 1 1 0 0,1-1-1 0 0,-1 1 0 0 0,1-1 0 0 0,-1 1 1 0 0,0-1-1 0 0,1 1 0 0 0,-1 0 1 0 0,0 0-1 0 0,1-1 0 0 0,-1 1 0 0 0,0 0 1 0 0,1 0-1 0 0,-1 0 0 0 0,0 0 1 0 0,0-1-1 0 0,1 1 0 0 0,-1 0 0 0 0,0 1 1 0 0,0-1-1 0 0,1 0 0 0 0,-2 0 1 0 0,-17 4 569 0 0,16-3-344 0 0,-9 3-129 0 0,0 0 1 0 0,1 1-1 0 0,0 0 1 0 0,0 1-1 0 0,-12 8 1 0 0,-49 40 347 0 0,66-50-454 0 0,-10 10-3 0 0,1-1 0 0 0,1 2 0 0 0,0 0 0 0 0,0 1 0 0 0,2 0 0 0 0,0 0 0 0 0,1 2 0 0 0,-12 24 0 0 0,21-38 0 0 0,1-1 0 0 0,0 0 0 0 0,-1 1 0 0 0,2-1 0 0 0,-1 1 0 0 0,0 0 0 0 0,1-1 0 0 0,-1 1 0 0 0,1 0 0 0 0,0-1 0 0 0,0 1 0 0 0,1 0 0 0 0,0 5 0 0 0,4-1 0 0 0,-2-7 0 0 0,-1 0 0 0 0,0 0 0 0 0,0 0 0 0 0,1 0 0 0 0,-1-1 0 0 0,1 1 0 0 0,-1-1 0 0 0,0 1 0 0 0,1-1 0 0 0,-1 0 0 0 0,1 0 0 0 0,-1 0 0 0 0,1 0 0 0 0,4-1 0 0 0,38-9 0 0 0,-41 9 0 0 0,19-5 0 0 0,-1-1 0 0 0,-1-1 0 0 0,1-1 0 0 0,-1-1 0 0 0,26-17 0 0 0,1-14 0 0 0,-48 41 0 0 0,0 0 0 0 0,0 0 0 0 0,0-1 0 0 0,1 1 0 0 0,-1 0 0 0 0,0 0 0 0 0,0-1 0 0 0,0 1 0 0 0,1 0 0 0 0,-1 0 0 0 0,0 0 0 0 0,0 0 0 0 0,1-1 0 0 0,-1 1 0 0 0,0 0 0 0 0,0 0 0 0 0,1 0 0 0 0,-1 0 0 0 0,0 0 0 0 0,1 0 0 0 0,-1 0 0 0 0,0 0 0 0 0,1 0 0 0 0,-1 0 0 0 0,0 0 0 0 0,0 0 0 0 0,1 0 0 0 0,-1 0 0 0 0,0 0 0 0 0,1 0 0 0 0,-1 0 0 0 0,0 0 0 0 0,0 0 0 0 0,1 0 0 0 0,-1 0 0 0 0,0 1 0 0 0,1-1 0 0 0,0 6 0 0 0,-1-6 0 0 0,1 9 0 0 0,0-1 0 0 0,0 1 0 0 0,-1 0 0 0 0,-1-1 0 0 0,1 1 0 0 0,-2 0 0 0 0,-3 16 0 0 0,0 0 0 0 0,-40 239 0 0 0,36-209 0 0 0,-2 0 0 0 0,-29 88 0 0 0,36-133 0 0 0,-1 0 0 0 0,0-1 0 0 0,0 1 0 0 0,-1-1 0 0 0,-1-1 0 0 0,1 1 0 0 0,-1-1 0 0 0,-1 0 0 0 0,0 0 0 0 0,0-1 0 0 0,0 0 0 0 0,-1 0 0 0 0,0-1 0 0 0,0-1 0 0 0,0 1 0 0 0,-1-1 0 0 0,0-1 0 0 0,0 0 0 0 0,0 0 0 0 0,-1-1 0 0 0,1 0 0 0 0,-1-1 0 0 0,1 0 0 0 0,-1-1 0 0 0,0 0 0 0 0,0-1 0 0 0,0 0 0 0 0,0 0 0 0 0,-21-5 0 0 0,29 5 0 0 0,-1-1 0 0 0,1 0 0 0 0,-1 0 0 0 0,1 0 0 0 0,0-1 0 0 0,-1 1 0 0 0,1-1 0 0 0,-5-3 0 0 0,7 4 0 0 0,-1-1 0 0 0,1 1 0 0 0,0 0 0 0 0,0-1 0 0 0,0 1 0 0 0,0-1 0 0 0,1 1 0 0 0,-1-1 0 0 0,0 1 0 0 0,1-1 0 0 0,-1 0 0 0 0,1 1 0 0 0,-1-1 0 0 0,1 0 0 0 0,0 1 0 0 0,0-1 0 0 0,0 0 0 0 0,0 0 0 0 0,0 1 0 0 0,0-3 0 0 0,1-3 0 0 0,1 1 0 0 0,-1 0 0 0 0,1 0 0 0 0,0 0 0 0 0,1 0 0 0 0,-1 0 0 0 0,5-6 0 0 0,9-24 0 0 0,-12 26 0 0 0,1-1 0 0 0,0 1 0 0 0,0 0 0 0 0,1 0 0 0 0,1 0 0 0 0,-1 1 0 0 0,10-10 0 0 0,5-4 0 0 0,34-27 0 0 0,102-79-4203 0 0,-127 100 2670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1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18 184 10135 0 0,'-15'-4'464'0'0,"12"3"-9"0"0,18-13 2572 0 0,12-11 3115 0 0,-26 24-5187 0 0,0 0-290 0 0,3-2-464 0 0,-1 1-1 0 0,1 0 1 0 0,-1-1-1 0 0,1 1 1 0 0,0 0-1 0 0,0 1 1 0 0,-1-1-1 0 0,1 1 1 0 0,6-2-1 0 0,-1 1 230 0 0,0 0 0 0 0,0 1-1 0 0,14-1 1 0 0,22 6-295 0 0,-20-1 173 0 0,-23-3 180 0 0,0 0 21 0 0,60 5-306 0 0,0-4-1 0 0,65-5 1 0 0,-32 4-203 0 0,-69 1 0 0 0,0-1 0 0 0,35-5 0 0 0,258-25 2048 0 0,-307 29-2048 0 0,134-11 0 0 0,-70 9 0 0 0,-50 3 0 0 0,28-3 0 0 0,-33 1 0 0 0,16-2 0 0 0,38-1 0 0 0,-6 6 0 0 0,4 3 0 0 0,-52-1 0 0 0,6-2 0 0 0,-19-1 0 0 0,5 0 0 0 0,144 5 0 0 0,-129-6 0 0 0,-16 0 0 0 0,0 1 0 0 0,15 1 0 0 0,-3-1 0 0 0,0 0 0 0 0,0-1 0 0 0,0-2 0 0 0,44-9 0 0 0,1-3 0 0 0,-59 12 0 0 0,-3 0 72 0 0,-6 3 299 0 0,-1 0 117 0 0,0 0 21 0 0,0 0-66 0 0,17-3-278 0 0,-36-5-1736 0 0,12 5 520 0 0,-1-1-1 0 0,-14-3 1 0 0,7 5-473 0 0,-2-1-11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1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93 109 6447 0 0,'0'0'142'0'0,"0"0"22"0"0,0 0 13 0 0,2 0-20 0 0,7 0 18 0 0,-10 0 21 0 0,1 0 0 0 0,0 0 0 0 0,0 0 0 0 0,-1 0 0 0 0,1 0 0 0 0,0 0 0 0 0,-1 0 0 0 0,1 0 0 0 0,0 0 0 0 0,0 0 0 0 0,-1 0 0 0 0,1 0-1 0 0,0 0 1 0 0,0 0 0 0 0,-1-1 0 0 0,1 1 0 0 0,0 0 0 0 0,0 0 0 0 0,-1 0 0 0 0,1 0 0 0 0,0 0 0 0 0,0-1 0 0 0,-1 1 0 0 0,1 0 0 0 0,0 0 0 0 0,0 0 0 0 0,0-1 0 0 0,0 1 0 0 0,-1 0 0 0 0,1 0 0 0 0,0-1 0 0 0,0 1 0 0 0,4-17 3393 0 0,-3 13-3449 0 0,0 1 1 0 0,0-1-1 0 0,-1 0 1 0 0,1 0-1 0 0,-1 0 1 0 0,0-5-1 0 0,1-13 2737 0 0,0 21-2790 0 0,-1 0 0 0 0,1 0 1 0 0,0 0-1 0 0,-1 0 0 0 0,1 0 0 0 0,0 0 1 0 0,-1 0-1 0 0,1 0 0 0 0,0 1 0 0 0,0-1 1 0 0,0 0-1 0 0,0 1 0 0 0,0-1 1 0 0,0 1-1 0 0,0-1 0 0 0,0 1 0 0 0,2-2 1 0 0,-2 2 66 0 0,0-2 290 0 0,-1-3-289 0 0,8-2-138 0 0,-2 3-17 0 0,-8 4 0 0 0,2 1 59 0 0,0 0 0 0 0,-1 0 0 0 0,1 1 0 0 0,0-1 0 0 0,0 0 0 0 0,-1 0 0 0 0,1 0 0 0 0,-1 0 0 0 0,1 0 0 0 0,-1 0 0 0 0,1 0 0 0 0,-1 0 0 0 0,0 0 0 0 0,1 0 0 0 0,-1 0 0 0 0,0 0 0 0 0,0 0-1 0 0,0-1 1 0 0,0 1 0 0 0,-1 1 0 0 0,-10 12 586 0 0,6 11-497 0 0,-5 9-131 0 0,-22 54-17 0 0,32-87 0 0 0,1 1 0 0 0,-1 0 0 0 0,1 0 0 0 0,0 0 0 0 0,0-1 0 0 0,0 1 0 0 0,0 0 0 0 0,0 0 0 0 0,0 0 0 0 0,0 0 0 0 0,1 2 0 0 0,-1-3 0 0 0,1 1 0 0 0,-1 0 0 0 0,0-1 0 0 0,0 1 0 0 0,0 0 0 0 0,0-1 0 0 0,0 1 0 0 0,0 0 0 0 0,0-1 0 0 0,-1 1 0 0 0,1-1 0 0 0,0 1 0 0 0,-1 0 0 0 0,-1 2 0 0 0,-49 64 0 0 0,45-57 0 0 0,7 10 0 0 0,1-12 0 0 0,9-2 0 0 0,-4-1 0 0 0,-9 2 0 0 0,2-8 0 0 0,-1 0 0 0 0,1 0 0 0 0,0 0 0 0 0,0 0 0 0 0,0 1 0 0 0,-1-1 0 0 0,1 0 0 0 0,0 0 0 0 0,0 0 0 0 0,0 1 0 0 0,-1-1 0 0 0,1 0 0 0 0,0 0 0 0 0,0 1 0 0 0,0-1 0 0 0,0 0 0 0 0,0 1 0 0 0,0-1 0 0 0,0 0 0 0 0,0 0 0 0 0,0 1 0 0 0,0-1 0 0 0,0 0 0 0 0,0 1 0 0 0,0-1 0 0 0,0 0 0 0 0,0 0 0 0 0,0 1 0 0 0,0-1 0 0 0,0 0 0 0 0,0 1 0 0 0,0-1 0 0 0,0 0 0 0 0,0 0 0 0 0,0 1 0 0 0,1-1 0 0 0,-1 0 0 0 0,0 0 0 0 0,0 1 0 0 0,0-1 0 0 0,0 0 0 0 0,1 0 0 0 0,-1 0 0 0 0,0 1 0 0 0,0-1 0 0 0,1 0 0 0 0,-1 0 0 0 0,0 0 0 0 0,0 0 0 0 0,1 0 0 0 0,-1 1 0 0 0,0-1 0 0 0,0 0 0 0 0,1 0 0 0 0,-1 0 0 0 0,1 0 0 0 0,0 1 0 0 0,1 0 0 0 0,0 1 0 0 0,0-1 0 0 0,0 0 0 0 0,0 0 0 0 0,0 0 0 0 0,0 0 0 0 0,0 0 0 0 0,0 0 0 0 0,1 0 0 0 0,-1-1 0 0 0,0 1 0 0 0,1-1 0 0 0,-1 1 0 0 0,0-1 0 0 0,1 0 0 0 0,2 0 0 0 0,6 0 0 0 0,61 3 0 0 0,-22-2 0 0 0,-23-1 0 0 0,-17 0 0 0 0,-1 0 0 0 0,1 1 0 0 0,0 0 0 0 0,0 0 0 0 0,-1 1 0 0 0,10 3 0 0 0,-9-2 0 0 0,7 1-970 0 0,-17-6 93 0 0,-4-3 36 0 0,-6-1-3059 0 0,6 3 238 0 0,-3-2-2976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1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10135 0 0,'0'0'231'0'0,"0"0"29"0"0,0 0 19 0 0,5-7 153 0 0,14-15 2522 0 0,5-6 538 0 0,-23 27-2980 0 0,0 0-365 0 0,0 0 0 0 0,0 1-1 0 0,0-1 1 0 0,0 0 0 0 0,0 1 0 0 0,-1-1-1 0 0,1 0 1 0 0,0 0 0 0 0,0 1 0 0 0,-1-1-1 0 0,1 0 1 0 0,-1 0 0 0 0,2-2 0 0 0,3-5 1417 0 0,-1 5-1202 0 0,1-1 0 0 0,-1 1 1 0 0,1 0-1 0 0,-1 0 0 0 0,1 1 1 0 0,7-4-1 0 0,-10 6 147 0 0,-2 0-66 0 0,4-1-416 0 0,0 0 1 0 0,0 0-1 0 0,1 0 1 0 0,-1 1 0 0 0,7-1-1 0 0,18 3-27 0 0,-21-1 0 0 0,-1-1 0 0 0,0 0 0 0 0,0 0 0 0 0,11-2 0 0 0,13 1 0 0 0,-27-1-736 0 0,-7-1-974 0 0,-7-3-1629 0 0,10 6 3320 0 0,-22-14-5929 0 0,20 12 3900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1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43 8287 0 0,'0'0'382'0'0,"0"0"-8"0"0,-2 0-240 0 0,-13-1-1035 0 0,8-1 2889 0 0,-1 2 6999 0 0,21-12-8743 0 0,-11 11 127 0 0,-1 0 117 0 0,3-3-314 0 0,18-13 2873 0 0,-20 17-2935 0 0,-1-1-1 0 0,1 0 1 0 0,0 1 0 0 0,0-1-1 0 0,0 1 1 0 0,0-1 0 0 0,0 1-1 0 0,0 0 1 0 0,0 0 0 0 0,0 0-1 0 0,0 0 1 0 0,2 0 0 0 0,5 1 412 0 0,8-1-521 0 0,0 0 1 0 0,0 2-1 0 0,-1 0 0 0 0,32 9 0 0 0,-46-10-3 0 0,-1-1 0 0 0,1 0 0 0 0,0 1 0 0 0,-1-1 0 0 0,1 0 0 0 0,0 0 0 0 0,0 0 0 0 0,-1 0 0 0 0,1 0 0 0 0,0-1 0 0 0,1 1 0 0 0,26-3 0 0 0,-28 3-134 0 0,-1-1 0 0 0,1 1 0 0 0,0 0 0 0 0,0 0 0 0 0,-1 0 0 0 0,1 0 0 0 0,0 0-1 0 0,-1 0 1 0 0,1 0 0 0 0,0 0 0 0 0,-1 0 0 0 0,1 1 0 0 0,0-1 0 0 0,-1 0 0 0 0,1 0 0 0 0,0 1 0 0 0,-1-1 0 0 0,1 0 0 0 0,0 1-1 0 0,-1-1 1 0 0,1 1 0 0 0,-1-1 0 0 0,1 0 0 0 0,-1 1 0 0 0,1-1 0 0 0,0 2 0 0 0,-1-2-72 0 0,0 0-1 0 0,0 1 1 0 0,0-1 0 0 0,0 0 0 0 0,0 0-1 0 0,0 1 1 0 0,0-1 0 0 0,0 0-1 0 0,0 0 1 0 0,0 0 0 0 0,0 1 0 0 0,0-1-1 0 0,-1 0 1 0 0,1 0 0 0 0,0 1 0 0 0,0-1-1 0 0,0 0 1 0 0,0 0 0 0 0,0 0 0 0 0,0 0-1 0 0,-1 1 1 0 0,1-1 0 0 0,0 0-1 0 0,0 0 1 0 0,0 0 0 0 0,-1 0 0 0 0,1 1-1 0 0,0-1 1 0 0,0 0 0 0 0,-1 0 0 0 0,1 0-5404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1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235 112 11975 0 0,'0'0'267'0'0,"0"0"42"0"0,0 0 17 0 0,2-1-28 0 0,0 1-192 0 0,0-1 1 0 0,-1 1-1 0 0,1-1 0 0 0,0 0 0 0 0,0 0 0 0 0,0 0 0 0 0,0 0 0 0 0,-1 0 0 0 0,1 0 0 0 0,0 0 0 0 0,-1 0 1 0 0,1-1-1 0 0,-1 1 0 0 0,0-1 0 0 0,2-1 0 0 0,3-4 1150 0 0,-4 5-1111 0 0,0 0 0 0 0,0 0 0 0 0,0 0 0 0 0,0 0 0 0 0,0 0 0 0 0,-1-1 0 0 0,1 1 0 0 0,-1-1 0 0 0,0 1 0 0 0,0-1 0 0 0,0 1 0 0 0,0-1 0 0 0,0 0 0 0 0,1-4 1 0 0,-2 6 67 0 0,0-1 0 0 0,0 0 1 0 0,-1 1-1 0 0,1-1 0 0 0,0 1 1 0 0,-1-1-1 0 0,1 0 0 0 0,-1 1 1 0 0,1-1-1 0 0,-1 1 0 0 0,0-1 1 0 0,1 1-1 0 0,-1 0 0 0 0,0-1 1 0 0,0 1-1 0 0,0 0 0 0 0,0-1 1 0 0,-2 0-1 0 0,0 0-90 0 0,1 0-1 0 0,0 1 1 0 0,-1-1-1 0 0,1 1 1 0 0,-1 0 0 0 0,0 0-1 0 0,1 0 1 0 0,-1 0-1 0 0,-5-1 1 0 0,-1 1-132 0 0,1 0-1 0 0,-1 1 1 0 0,1 0 0 0 0,-1 0 0 0 0,1 1-1 0 0,-10 2 1 0 0,-3 2 9 0 0,1 1 0 0 0,0 1 0 0 0,-24 12 0 0 0,34-13 0 0 0,9 4 0 0 0,1-9 0 0 0,0-1 0 0 0,0 1 0 0 0,1 0 0 0 0,-1-1 0 0 0,0 1 0 0 0,0-1 0 0 0,0 1 0 0 0,0-1 0 0 0,0 1 0 0 0,-1 0 0 0 0,1-1 0 0 0,0 1 0 0 0,0-1 0 0 0,0 1 0 0 0,0-1 0 0 0,0 1 0 0 0,-1-1 0 0 0,1 1 0 0 0,0-1 0 0 0,-1 1 0 0 0,1-1 0 0 0,0 1 0 0 0,-1-1 0 0 0,1 0 0 0 0,0 1 0 0 0,-1-1 0 0 0,1 1 0 0 0,-1-1 0 0 0,-7 7 0 0 0,4 1 0 0 0,4-7 0 0 0,1 0 0 0 0,-1 0 0 0 0,0 1 0 0 0,0-1 0 0 0,0 0 0 0 0,1 0 0 0 0,-1 0 0 0 0,0 0 0 0 0,1 0 0 0 0,-1 0 0 0 0,1 0 0 0 0,0 0 0 0 0,-1-1 0 0 0,1 1 0 0 0,0 0 0 0 0,-1 0 0 0 0,1 0 0 0 0,0 0 0 0 0,0-1 0 0 0,-1 1 0 0 0,1 0 0 0 0,0-1 0 0 0,0 1 0 0 0,2 0 0 0 0,0 1 0 0 0,0 0 0 0 0,0 0 0 0 0,0 0 0 0 0,-1 1 0 0 0,1-1 0 0 0,-1 1 0 0 0,0 0 0 0 0,1 0 0 0 0,2 4 0 0 0,-3-4 0 0 0,1 10 0 0 0,-3-10 0 0 0,1 10 0 0 0,-1 0 0 0 0,0 0 0 0 0,-1 0 0 0 0,0 0 0 0 0,-2-1 0 0 0,1 1 0 0 0,-7 20 0 0 0,-5 22 0 0 0,10-35 0 0 0,-2 0 0 0 0,-10 25 0 0 0,5-17 0 0 0,-2 19 0 0 0,12-45 0 0 0,1 0 0 0 0,-1 0 0 0 0,0 0 0 0 0,0 0 0 0 0,-1 0 0 0 0,1-1 0 0 0,0 1 0 0 0,-2 2 0 0 0,1-2 0 0 0,-3 7 0 0 0,5-8 0 0 0,0-1 0 0 0,0 1 0 0 0,0-1 0 0 0,0 1 0 0 0,0 0 0 0 0,0-1 0 0 0,0 1 0 0 0,0-1 0 0 0,1 1 0 0 0,-1-1 0 0 0,0 1 0 0 0,0-1 0 0 0,1 1 0 0 0,-1-1 0 0 0,0 1 0 0 0,1-1 0 0 0,-1 1 0 0 0,0-1 0 0 0,1 0 0 0 0,-1 1 0 0 0,1-1 0 0 0,-1 1 0 0 0,0-1 0 0 0,1 0 0 0 0,-1 0 0 0 0,1 1 0 0 0,-1-1 0 0 0,1 0 0 0 0,-1 0 0 0 0,2 1 0 0 0,13 9 0 0 0,-7-4 0 0 0,-7-5 0 0 0,0 0 0 0 0,0-1 0 0 0,0 1 0 0 0,-1 0 0 0 0,1-1 0 0 0,0 1 0 0 0,0-1 0 0 0,0 1 0 0 0,0-1 0 0 0,0 1 0 0 0,0-1 0 0 0,0 0 0 0 0,0 1 0 0 0,1-1 0 0 0,-1 0 0 0 0,2 0 0 0 0,12 2 0 0 0,8 1 0 0 0,0-1 0 0 0,-20-3 0 0 0,-2 1 0 0 0,-1 0 0 0 0,1-1 0 0 0,0 1 0 0 0,0 0 0 0 0,0 0 0 0 0,0 0 0 0 0,0 0 0 0 0,0 0 0 0 0,-1 0 0 0 0,1 0 0 0 0,0 1 0 0 0,0-1 0 0 0,0 0 0 0 0,0 0 0 0 0,-1 1 0 0 0,1-1 0 0 0,0 1 0 0 0,1 0 0 0 0,5 2-133 0 0,-6-2-563 0 0,-1-1-257 0 0,0 0-831 0 0,0 0-3260 0 0,0 0-1394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1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8287 0 0,'0'0'382'0'0,"0"0"-8"0"0,0 0-32 0 0,0 0 750 0 0,8-6 4092 0 0,-4 3-4748 0 0,6-5 1342 0 0,-8 4 3921 0 0,0 24-5031 0 0,-2-15-447 0 0,1 0 0 0 0,-1 1-1 0 0,1-1 1 0 0,0 0 0 0 0,2 7 0 0 0,5 22-221 0 0,-1 0 0 0 0,0-17 341 0 0,1 0 1 0 0,0-1-1 0 0,1 0 0 0 0,1 0 1 0 0,18 21-1 0 0,-8-10-341 0 0,-13-19 0 0 0,-6 0 0 0 0,6 0 0 0 0,1 2 0 0 0,0-1 0 0 0,-8-9 0 0 0,0 1 0 0 0,0-1 0 0 0,0 0 0 0 0,0 1 0 0 0,0-1 0 0 0,0 1 0 0 0,0-1 0 0 0,0 0 0 0 0,0 1 0 0 0,0-1 0 0 0,0 0 0 0 0,0 1 0 0 0,0-1 0 0 0,-1 0 0 0 0,1 1 0 0 0,0-1 0 0 0,0 0 0 0 0,0 1 0 0 0,0-1 0 0 0,-1 0 0 0 0,1 1 0 0 0,-1-1 0 0 0,-5 7-64 0 0,5-6-273 0 0,1-1-138 0 0,0 0-33 0 0,0 0-140 0 0,0 0-572 0 0,0 0 1044 0 0,-1 0 0 0 0,1 0 0 0 0,0-1 0 0 0,-1 1 0 0 0,1 0 0 0 0,0 0-1 0 0,0-1 1 0 0,-1 1 0 0 0,1 0 0 0 0,0-1 0 0 0,0 1 0 0 0,0 0 0 0 0,0-1 0 0 0,-1 1 0 0 0,1 0-1 0 0,0-1 1 0 0,0 1 0 0 0,0 0 0 0 0,0-1 0 0 0,0 1 0 0 0,0 0 0 0 0,0-1 0 0 0,0 1 0 0 0,0-1 0 0 0,0 1-1 0 0,0 0 1 0 0,0-1 0 0 0,0 1 0 0 0,0 0 0 0 0,0-1 0 0 0,0 1 0 0 0,0-1 0 0 0,1 0 0 0 0,-2-13-2341 0 0,-9-5 473 0 0,5 0-4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1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27 13823 0 0,'0'0'315'0'0,"0"0"45"0"0,0 0 21 0 0,0 0-49 0 0,5-4-208 0 0,9-8 312 0 0,-13 10 51 0 0,8-7 837 0 0,-8 9 2999 0 0,-24 36-3516 0 0,-31 36 0 0 0,15-24-807 0 0,14-18 0 0 0,-40 60 0 0 0,65-89-25 0 0,0-1-1 0 0,-1 0 1 0 0,1 0 0 0 0,0 0-1 0 0,0 1 1 0 0,0-1 0 0 0,0 0-1 0 0,-1 0 1 0 0,1 1 0 0 0,0-1-1 0 0,0 0 1 0 0,0 1 0 0 0,0-1-1 0 0,0 0 1 0 0,0 0 0 0 0,0 1-1 0 0,0-1 1 0 0,0 0 0 0 0,0 1-1 0 0,0-1 1 0 0,0 0-1 0 0,0 0 1 0 0,0 1 0 0 0,0-1-1 0 0,0 0 1 0 0,0 1 0 0 0,0-1-1 0 0,0 0 1 0 0,0 0 0 0 0,0 1-1 0 0,1-1 1 0 0,-1 0 0 0 0,0 1-1 0 0,0-1 1 0 0,0 0 0 0 0,0 0-1 0 0,1 0 1 0 0,-1 1 0 0 0,0-1-1 0 0,0 0 1 0 0,1 0-1 0 0,-1 0 1 0 0,0 1 0 0 0,0-1-1 0 0,1 0 1 0 0,-1 0 0 0 0,0 0-1 0 0,12 1-1215 0 0,-11-1 1011 0 0,11-1-2342 0 0,0-1-4248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0: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11975 0 0,'0'0'267'0'0,"0"0"42"0"0,0 0 17 0 0,0 0-28 0 0,-11 1-37 0 0,7 0 3070 0 0,3 0-3237 0 0,1-1 0 0 0,-1 0 0 0 0,1 1 0 0 0,-1-1-1 0 0,1 1 1 0 0,-1-1 0 0 0,1 1 0 0 0,0-1 0 0 0,-1 1 0 0 0,1-1-1 0 0,0 1 1 0 0,-1 0 0 0 0,1-1 0 0 0,0 1 0 0 0,0-1 0 0 0,-1 1-1 0 0,1 0 1 0 0,0-1 0 0 0,0 1 0 0 0,0-1 0 0 0,0 1 0 0 0,0 0-1 0 0,0-1 1 0 0,0 1 0 0 0,0 0 0 0 0,0-1 0 0 0,1 1 0 0 0,-1 0-1 0 0,1 1 8 0 0,0-1-1 0 0,-1 0 1 0 0,1 0-1 0 0,0-1 1 0 0,0 1-1 0 0,0 0 1 0 0,0 0-1 0 0,0 0 1 0 0,0-1-1 0 0,0 1 1 0 0,1 0-1 0 0,-1-1 1 0 0,2 1-1 0 0,4 2 201 0 0,0-1 0 0 0,0 0 0 0 0,0-1-1 0 0,8 1 1 0 0,10 0 65 0 0,-1-1 0 0 0,1-2-1 0 0,0 0 1 0 0,-1-2 0 0 0,1 0-1 0 0,34-11 1 0 0,-56 15-193 0 0,0-1-35 0 0,17-7 231 0 0,-19 7 2 0 0,-1 0 117 0 0,0 0 21 0 0,0 0-66 0 0,-4 1-285 0 0,-8 9-151 0 0,9-8-7 0 0,-8 9 0 0 0,10-10 0 0 0,0-1 0 0 0,0 1 0 0 0,0 0 0 0 0,0 0 0 0 0,1 0 0 0 0,-1 0 0 0 0,0 0 0 0 0,1 0 0 0 0,-1 0 0 0 0,1 0 0 0 0,-1 0 0 0 0,1 0 0 0 0,-1 0 0 0 0,1 0 0 0 0,0 0 0 0 0,0 1 0 0 0,-1-1 0 0 0,1 1 0 0 0,0 3 0 0 0,-3 6 0 0 0,1 1 0 0 0,0-1 0 0 0,0 0 0 0 0,2 1 0 0 0,-1 0 0 0 0,2 14 0 0 0,0-13 0 0 0,-1 0 0 0 0,-2 22 0 0 0,-22 206 0 0 0,25-224 0 0 0,-1-12 0 0 0,0-1 0 0 0,0 1 0 0 0,0-1 0 0 0,-2 8 0 0 0,1-2 0 0 0,3 0 0 0 0,-2 0 0 0 0,0-1 0 0 0,-5-3 0 0 0,2-5 188 0 0,0 0 1 0 0,0 0-1 0 0,0-1 0 0 0,0 1 0 0 0,0-1 1 0 0,0 0-1 0 0,0 0 0 0 0,-1 0 0 0 0,-3-1 1 0 0,1 0-40 0 0,-3-2-59 0 0,-17 4-993 0 0,22-6-1061 0 0,3 4 941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0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69 10135 0 0,'0'0'464'0'0,"0"0"-9"0"0,-2 0-155 0 0,-5-2 443 0 0,5 1 227 0 0,2 1 44 0 0,0 0-61 0 0,0 0-288 0 0,4-8 907 0 0,-3 5-1303 0 0,0 0-1 0 0,0 0 1 0 0,0 0-1 0 0,1 0 1 0 0,-1 0-1 0 0,1 1 1 0 0,-1-1-1 0 0,1 0 1 0 0,0 1 0 0 0,0-1-1 0 0,1 1 1 0 0,-1 0-1 0 0,0 0 1 0 0,5-3-1 0 0,2-1-113 0 0,0 2 16 0 0,4-2 77 0 0,-9 7 790 0 0,-3-1-595 0 0,0 1-437 0 0,0-1 0 0 0,-1 0 0 0 0,1 0 0 0 0,0 0 0 0 0,-1 0-1 0 0,1 1 1 0 0,0-1 0 0 0,-1 0 0 0 0,1 0 0 0 0,0 1 0 0 0,-1-1 0 0 0,1 1 0 0 0,0-1 0 0 0,-1 0 0 0 0,1 1 0 0 0,-1-1 0 0 0,1 1 0 0 0,-1 0 0 0 0,1-1 0 0 0,-1 1 0 0 0,0-1 0 0 0,1 1-1 0 0,-1 0 1 0 0,0-1 0 0 0,1 2 0 0 0,0 0 5 0 0,8 15-11 0 0,-9-11 0 0 0,0-2 0 0 0,1 0 0 0 0,-1 1 0 0 0,-6 12 0 0 0,4-10 0 0 0,2-5 0 0 0,-1 1 0 0 0,0-1 0 0 0,-1 1 0 0 0,1-1 0 0 0,0 1 0 0 0,-1-1 0 0 0,1 0 0 0 0,-1 1 0 0 0,-2 1 0 0 0,-4 5 0 0 0,8-8 9 0 0,0-1 0 0 0,-1 1 0 0 0,1-1 0 0 0,-1 0 0 0 0,1 1 0 0 0,0-1 0 0 0,-1 1-1 0 0,1-1 1 0 0,-1 0 0 0 0,1 0 0 0 0,-1 1 0 0 0,0-1 0 0 0,1 0 0 0 0,-1 0 0 0 0,1 0 0 0 0,-1 1 0 0 0,1-1 0 0 0,-1 0-1 0 0,-1 0 1 0 0,-2-3 256 0 0,4 2 223 0 0,0 1-420 0 0,0-1 1 0 0,0 0-1 0 0,0 0 1 0 0,-1 0-1 0 0,1 0 1 0 0,0 0-1 0 0,0 0 1 0 0,0 1-1 0 0,-1-1 1 0 0,1 0-1 0 0,0 0 1 0 0,-1 0-1 0 0,1 1 1 0 0,-1-2-1 0 0,-3-9 2 0 0,6-23-114 0 0,-1 32-293 0 0,-1 2-138 0 0,0 0-1569 0 0,0 0-6148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0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212 116 8287 0 0,'0'0'191'0'0,"0"0"26"0"0,0 0 9 0 0,0 2 468 0 0,25-30 1760 0 0,-17 15-444 0 0,-8 12-1123 0 0,4-7-550 0 0,16-30 1707 0 0,-20 36-1178 0 0,5-19 3305 0 0,-4 17-3652 0 0,0 2-75 0 0,-1 1-289 0 0,-3 4-140 0 0,0-1 0 0 0,0 1-1 0 0,0-1 1 0 0,0 1 0 0 0,-3 5 0 0 0,-21 35 889 0 0,-5 11 168 0 0,14-22-1072 0 0,-2-2 0 0 0,-33 42 0 0 0,45-62 0 0 0,-3 5 0 0 0,1 1 0 0 0,-11 25 0 0 0,-9 12 0 0 0,27-48 0 0 0,0 1 0 0 0,0-1 0 0 0,0 1 0 0 0,0-1 0 0 0,1 1 0 0 0,0 0 0 0 0,1 0 0 0 0,-2 7 0 0 0,2-12-55 0 0,1 0 0 0 0,0 0 0 0 0,0 0 0 0 0,0 0 0 0 0,0 0 0 0 0,-1 1 0 0 0,1-1 0 0 0,0 0 0 0 0,1 0-1 0 0,-1 0 1 0 0,0 0 0 0 0,0 0 0 0 0,0 0 0 0 0,1 0 0 0 0,-1 0 0 0 0,0 0 0 0 0,1 1 0 0 0,1 1-338 0 0,-1-1-50 0 0,1-1 261 0 0,-1 0 0 0 0,1 0 0 0 0,-1 0 0 0 0,1 0-1 0 0,0 0 1 0 0,-1 0 0 0 0,1-1 0 0 0,0 1-1 0 0,2 0 1 0 0,1-2-7897 0 0,2-1 2087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3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10135 0 0,'0'0'231'0'0,"0"0"29"0"0,0 0 19 0 0,0 0 37 0 0,0 0 125 0 0,0 0 58 0 0,0 0 11 0 0,0 0 2 0 0,0 0 0 0 0,0 0 0 0 0,0 0 0 0 0,0 0 0 0 0,0 0 0 0 0,0 0 0 0 0,0 0 0 0 0,0 0 0 0 0,0 0 0 0 0,0 0 0 0 0,0 0 0 0 0,0 0-69 0 0,0 0-222 0 0,0 0 166 0 0,2-2 101 0 0,-1-2-259 0 0,13-9 2707 0 0,-11 11-2759 0 0,-1 0-1 0 0,1 0 1 0 0,0 0 0 0 0,0 1-1 0 0,0-1 1 0 0,0 1 0 0 0,0 0-1 0 0,0 0 1 0 0,0 0 0 0 0,5 0-1 0 0,-3 0-87 0 0,37-9-70 0 0,38-11-22 0 0,-65 18 3 0 0,0 0 0 0 0,0 1 0 0 0,0 0 0 0 0,0 1 0 0 0,24 2 0 0 0,-15-1 0 0 0,-3-2 0 0 0,-14 0 0 0 0,0 1 0 0 0,0 1 0 0 0,9-1 0 0 0,-7 2 0 0 0,-2 2-64 0 0,-5-2-273 0 0,-2-1-138 0 0,0 0-33 0 0,0 0-140 0 0,0 0-572 0 0,0 0-253 0 0,0 0-51 0 0,0 0-11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5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11975 0 0,'0'0'267'0'0,"0"0"42"0"0,0 0 17 0 0,0 0-28 0 0,0 0-58 0 0,3-9 1460 0 0,2-5-50 0 0,1 1 0 0 0,9-15 0 0 0,35-45 1170 0 0,-32 48-2358 0 0,23-40-294 0 0,-29 43 144 0 0,1 1-1 0 0,24-29 1 0 0,-18 27 337 0 0,-2-1 0 0 0,19-33-1 0 0,-35 55-546 0 0,0 1 407 0 0,-1 0-66 0 0,-1-2-333 0 0,-4 5-62 0 0,-2 3-41 0 0,7-5-7 0 0,-3 2 0 0 0,0 1 0 0 0,0-1 0 0 0,1 1 0 0 0,-1-1 0 0 0,1 1 0 0 0,0 0 0 0 0,0 0 0 0 0,0 0 0 0 0,0 0 0 0 0,0 1 0 0 0,1-1 0 0 0,-1 0 0 0 0,-1 6 0 0 0,3 0 0 0 0,3 0 0 0 0,-1-7 0 0 0,-1 0 0 0 0,1 0 0 0 0,0 0 0 0 0,-1 0 0 0 0,1-1 0 0 0,0 1 0 0 0,0 0 0 0 0,0-1 0 0 0,0 1 0 0 0,0-1 0 0 0,0 0 0 0 0,1 0 0 0 0,-1 0 0 0 0,0 0 0 0 0,3 1 0 0 0,5 1 0 0 0,0-1 0 0 0,16 1 0 0 0,6 2 0 0 0,-21-3 0 0 0,-2 0 0 0 0,-1 1 0 0 0,15 4 0 0 0,-20-6 0 0 0,0 1 0 0 0,-1-1 0 0 0,1 1 0 0 0,-1 0 0 0 0,1 0 0 0 0,-1 0 0 0 0,0 0 0 0 0,1 0 0 0 0,-1 0 0 0 0,0 0 0 0 0,3 5 0 0 0,-2-2 0 0 0,0 0 0 0 0,0 0 0 0 0,0 1 0 0 0,-1-1 0 0 0,0 1 0 0 0,0-1 0 0 0,0 1 0 0 0,1 11 0 0 0,-2-16 0 0 0,-1 1 0 0 0,0-1 0 0 0,0 0 0 0 0,1 0 0 0 0,-1 0 0 0 0,0 0 0 0 0,0 0 0 0 0,0 0 0 0 0,-1 0 0 0 0,1 0 0 0 0,0 1 0 0 0,0-1 0 0 0,0 0 0 0 0,-1 0 0 0 0,1 0 0 0 0,-1 0 0 0 0,1 0 0 0 0,-1 0 0 0 0,1 0 0 0 0,-1 0 0 0 0,1 0 0 0 0,-1-1 0 0 0,0 1 0 0 0,0 0 0 0 0,-1 1 0 0 0,-1 1 0 0 0,-2 3 0 0 0,-1 0 0 0 0,0 0 0 0 0,0-1 0 0 0,-1 0 0 0 0,1 0 0 0 0,-1 0 0 0 0,0-1 0 0 0,-1 0 0 0 0,1 0 0 0 0,-1-1 0 0 0,-9 3 0 0 0,2-1 0 0 0,0-2 0 0 0,1 0 0 0 0,-1 0 0 0 0,0-1 0 0 0,-20 0 0 0 0,34-2-55 0 0,1 0 0 0 0,-1 0-1 0 0,0 0 1 0 0,0 0 0 0 0,0 0 0 0 0,0-1 0 0 0,0 1-1 0 0,0 0 1 0 0,0 0 0 0 0,0-1 0 0 0,0 1-1 0 0,0 0 1 0 0,0-1 0 0 0,0 1 0 0 0,1-1 0 0 0,-1 1-1 0 0,0-1 1 0 0,-1 0 0 0 0,2 0-66 0 0,0 1 0 0 0,-1-1-1 0 0,1 0 1 0 0,0 1 0 0 0,0-1 0 0 0,-1 0 0 0 0,1 1 0 0 0,0-1-1 0 0,0 1 1 0 0,0-1 0 0 0,0 0 0 0 0,0 1 0 0 0,0-1 0 0 0,0 0-1 0 0,0 1 1 0 0,0-1 0 0 0,0 0 0 0 0,0 1 0 0 0,0-2 0 0 0,2-1-650 0 0,-1-1 0 0 0,0 1 1 0 0,1-1-1 0 0,0 1 0 0 0,4-6 1 0 0,-5 8 570 0 0,11-11-1336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0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13823 0 0,'0'-3'125'0'0,"-1"-1"0"0"0,1 1-1 0 0,0 0 1 0 0,0 0 0 0 0,1 0-1 0 0,-1 0 1 0 0,1 0 0 0 0,-1 0-1 0 0,1 0 1 0 0,0 0 0 0 0,2-6-1 0 0,-1 6 80 0 0,-1-1 0 0 0,0 0 0 0 0,0 0 0 0 0,-1 0 0 0 0,1 0 0 0 0,-1-4 0 0 0,4-20 2179 0 0,7 1-1192 0 0,-8 22-904 0 0,-1 0 0 0 0,0 0 0 0 0,0 0 0 0 0,-1 0 0 0 0,1 0 0 0 0,-1 0-1 0 0,0 0 1 0 0,0-6 0 0 0,-1 8-237 0 0,1 1 0 0 0,-1 0 0 0 0,1 0 0 0 0,0 0 0 0 0,0 0 0 0 0,0 0 0 0 0,0 0 1 0 0,0 0-1 0 0,0 0 0 0 0,1 0 0 0 0,2-3 0 0 0,-3 3-35 0 0,11-11 163 0 0,-7 11-47 0 0,-1 1 3 0 0,0-2 33 0 0,4-3 189 0 0,1 1-1 0 0,0 0 1 0 0,10-4-1 0 0,12-5-336 0 0,-23 9-19 0 0,0 2-1 0 0,0-1 0 0 0,17-4 0 0 0,27-9 1 0 0,-38 12 0 0 0,0 0 0 0 0,0 1 0 0 0,22-4 0 0 0,-31 8 0 0 0,0 0 0 0 0,-1-1 0 0 0,1 2 0 0 0,0-1 0 0 0,-1 0 0 0 0,1 1 0 0 0,-1 0 0 0 0,1 0 0 0 0,-1 0 0 0 0,1 1 0 0 0,-1-1 0 0 0,0 1 0 0 0,0 0 0 0 0,0 0 0 0 0,6 5 0 0 0,-6-4 21 0 0,0-1 1 0 0,-1 1-1 0 0,1 1 0 0 0,-1-1 1 0 0,0 0-1 0 0,0 1 0 0 0,0 0 1 0 0,-1 0-1 0 0,1 0 0 0 0,-1 0 1 0 0,0 0-1 0 0,0 0 0 0 0,0 0 1 0 0,1 6-1 0 0,-2-4 49 0 0,0 0 1 0 0,0 0-1 0 0,-1 0 1 0 0,0 0-1 0 0,0 0 0 0 0,0 0 1 0 0,-1 0-1 0 0,1 0 1 0 0,-4 11-1 0 0,-1-3 44 0 0,0-1 0 0 0,-1 1-1 0 0,0-1 1 0 0,-1 0 0 0 0,0-1 0 0 0,-1 0 0 0 0,-1 0-1 0 0,-14 15 1 0 0,12-15-161 0 0,-2 0 1 0 0,1-1-1 0 0,-1-1 0 0 0,-23 14 0 0 0,-65 29-427 0 0,59-32 306 0 0,81-44-211 0 0,-31 17 312 0 0,0 1 0 0 0,0 0 0 0 0,1 1 0 0 0,-1 0 0 0 0,1 0 0 0 0,0 1 0 0 0,0 0 0 0 0,0 0 0 0 0,1 1 0 0 0,12-1 0 0 0,-14 3 67 0 0,0 4 0 0 0,-7-2 45 0 0,0 0 0 0 0,0 0 1 0 0,-1 0-1 0 0,1 0 0 0 0,0 0 0 0 0,-1 0 0 0 0,1 0 0 0 0,-1 0 0 0 0,0 0 0 0 0,0 0 1 0 0,0 1-1 0 0,0-1 0 0 0,0 0 0 0 0,0 0 0 0 0,0 0 0 0 0,-2 4 0 0 0,-10 38 1052 0 0,7-31-969 0 0,-1 7-128 0 0,2-10 0 0 0,0-1 0 0 0,2 1 0 0 0,-1-1 0 0 0,1 1 0 0 0,0 0 0 0 0,1-1 0 0 0,0 1 0 0 0,1 0 0 0 0,1 10 0 0 0,-1-18-19 0 0,1 1-1 0 0,-1-1 0 0 0,1 0 1 0 0,0 0-1 0 0,0 0 1 0 0,0 0-1 0 0,0 0 1 0 0,0 0-1 0 0,0 0 0 0 0,1 0 1 0 0,-1-1-1 0 0,1 1 1 0 0,-1 0-1 0 0,1-1 1 0 0,0 1-1 0 0,0-1 1 0 0,-1 0-1 0 0,1 0 0 0 0,0 1 1 0 0,0-1-1 0 0,4 1 1 0 0,-3-1 5 0 0,1 1 1 0 0,0-1-1 0 0,-1 0 0 0 0,1-1 1 0 0,0 1-1 0 0,-1-1 1 0 0,1 1-1 0 0,0-1 1 0 0,0 0-1 0 0,-1-1 1 0 0,1 1-1 0 0,4-2 0 0 0,2 0 101 0 0,0-1 0 0 0,-1-1-1 0 0,1 1 1 0 0,-1-2 0 0 0,0 1-1 0 0,13-10 1 0 0,-12 7-87 0 0,0-1 0 0 0,-1 0 0 0 0,0-1 0 0 0,0 0 0 0 0,8-11 0 0 0,32-52 0 0 0,-32 43 0 0 0,-41 59 0 0 0,23-29 0 0 0,-8 15 0 0 0,0-1 0 0 0,1 1 0 0 0,0 1 0 0 0,2-1 0 0 0,0 1 0 0 0,-4 19 0 0 0,9-32 0 0 0,1-3 0 0 0,-1 1 0 0 0,1-1 0 0 0,0 0 0 0 0,0 1 0 0 0,0-1 0 0 0,0 1 0 0 0,0-1 0 0 0,0 1 0 0 0,0-1 0 0 0,0 1 0 0 0,1-1 0 0 0,-1 0 0 0 0,0 1 0 0 0,1-1 0 0 0,1 3 0 0 0,4 8 0 0 0,-2-9 0 0 0,-2-3 0 0 0,1 2-29 0 0,1 0 0 0 0,-1-1 0 0 0,1 1 1 0 0,0-1-1 0 0,-1 0 0 0 0,1 0 0 0 0,0-1 0 0 0,0 1 0 0 0,0-1 0 0 0,0 1 0 0 0,-1-1 1 0 0,1 0-1 0 0,0-1 0 0 0,0 1 0 0 0,0-1 0 0 0,4 0 0 0 0,7-3-236 0 0,-1-1-1 0 0,24-11 0 0 0,-28 12 170 0 0,0-1-1116 0 0,-1 0 0 0 0,0 0 0 0 0,0 0 0 0 0,15-14 0 0 0,-9 8-6296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0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265 133 11975 0 0,'0'0'547'0'0,"9"-13"202"0"0,-4 4-761 0 0,0 1 1706 0 0,0-1 1 0 0,6-16-1 0 0,-11 22-1365 0 0,1 1-1 0 0,0 0 1 0 0,-1-1-1 0 0,0 1 1 0 0,1-1-1 0 0,-1 1 1 0 0,0-1-1 0 0,0 1 1 0 0,0 0-1 0 0,-1-1 1 0 0,1 1-1 0 0,0-1 1 0 0,-1 1 0 0 0,0-1-1 0 0,0 1 1 0 0,0-3-1 0 0,-3-2 155 0 0,4 6-377 0 0,0 0 1 0 0,-1 0 0 0 0,1 1 0 0 0,0-1 0 0 0,-1 0 0 0 0,1 0 0 0 0,0 0-1 0 0,-1 1 1 0 0,1-1 0 0 0,-1 0 0 0 0,1 1 0 0 0,-1-1 0 0 0,0 0-1 0 0,1 1 1 0 0,-1-1 0 0 0,0 1 0 0 0,1-1 0 0 0,-1 1 0 0 0,0-1 0 0 0,0 1-1 0 0,1 0 1 0 0,-1-1 0 0 0,0 1 0 0 0,0 0 0 0 0,0-1 0 0 0,1 1 0 0 0,-1 0-1 0 0,0 0 1 0 0,-1 0 0 0 0,-8-1-107 0 0,0 1 0 0 0,-18 2 0 0 0,15 1 0 0 0,10 1 0 0 0,1-2 0 0 0,-10 6 0 0 0,0 1 0 0 0,0 1 0 0 0,1 0 0 0 0,0 1 0 0 0,-13 16 0 0 0,-7 30 0 0 0,28-53 0 0 0,0-1 0 0 0,1 1 0 0 0,-1 0 0 0 0,1 1 0 0 0,0-1 0 0 0,0 0 0 0 0,0 1 0 0 0,1-1 0 0 0,0 1 0 0 0,0-1 0 0 0,0 1 0 0 0,0 0 0 0 0,1-1 0 0 0,-1 1 0 0 0,1 0 0 0 0,0 0 0 0 0,1-1 0 0 0,-1 1 0 0 0,1 0 0 0 0,2 6 0 0 0,1-4 0 0 0,-1-6 0 0 0,-1-1 0 0 0,0 1 0 0 0,0 0 0 0 0,1-1 0 0 0,-1 0 0 0 0,0 0 0 0 0,1 0 0 0 0,-1 0 0 0 0,0 0 0 0 0,1 0 0 0 0,-1 0 0 0 0,0-1 0 0 0,4 0 0 0 0,1-1 0 0 0,1 0 0 0 0,-1-1 0 0 0,7-3 0 0 0,3-3 0 0 0,0-1 0 0 0,0 0 0 0 0,-1-1 0 0 0,-1-1 0 0 0,21-20 0 0 0,-36 32 0 0 0,0 0 0 0 0,0 0 0 0 0,0 0 0 0 0,0 0 0 0 0,0 0 0 0 0,0 1 0 0 0,0-1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0,1 0 0 0 0,-1 0 0 0 0,0 0 0 0 0,0 0 0 0 0,0 0 0 0 0,0 0 0 0 0,0 0 0 0 0,0 0 0 0 0,0 0 0 0 0,0 0 0 0 0,0 0 0 0 0,0 0 0 0 0,0 0 0 0 0,0 0 0 0 0,-2 9 0 0 0,-5 11 0 0 0,-15 27 363 0 0,-29 48 1 0 0,33-63-428 0 0,-58 97-543 0 0,67-115 607 0 0,-19 25 0 0 0,20-30 0 0 0,0 1 0 0 0,1 0 0 0 0,1 0 0 0 0,-10 19 0 0 0,14-23 2 0 0,0-1 0 0 0,1 0 0 0 0,0 1 0 0 0,-1 8 0 0 0,-2 12-84 0 0,4-24-289 0 0,0-2-117 0 0,0 0-21 0 0,0 0-3 0 0,0 0 0 0 0,0 0 0 0 0,2 0 0 0 0,0-1 323 0 0,1 1-1 0 0,-1-1 1 0 0,0 1 0 0 0,1-1-1 0 0,-1 0 1 0 0,0 0 0 0 0,1 0-1 0 0,-1 0 1 0 0,0-1 0 0 0,0 1-1 0 0,0 0 1 0 0,3-3 0 0 0,13-17-6624 0 0,-5 6 375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0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 10135 0 0,'0'0'464'0'0,"0"0"-9"0"0,3 0-87 0 0,6-1 728 0 0,-6 1 353 0 0,-3 0 73 0 0,0 0-57 0 0,0 0-288 0 0,0 0-121 0 0,0 0-28 0 0,-1 1-72 0 0,-29 22 1288 0 0,19-4-742 0 0,5-8-1024 0 0,4-8-466 0 0,0 1 1 0 0,0-1-1 0 0,1 1 0 0 0,-1-1 1 0 0,1 1-1 0 0,0 0 0 0 0,0-1 1 0 0,0 1-1 0 0,1 0 0 0 0,-1 0 1 0 0,1-1-1 0 0,0 1 1 0 0,1 7-1 0 0,-1-4-13 0 0,-1-3 1 0 0,1-1 0 0 0,-1 0 0 0 0,0 1 0 0 0,0-1 0 0 0,0 1 0 0 0,0-1 0 0 0,0 0 0 0 0,-1 0 0 0 0,0 0 0 0 0,1 0 0 0 0,-5 5 0 0 0,0 2 0 0 0,5-9 0 0 0,1 0 0 0 0,-1 0 0 0 0,1-1 0 0 0,0 1 0 0 0,-1 0 0 0 0,1 0 0 0 0,0 0 0 0 0,0 0 0 0 0,-1-1 0 0 0,1 1 0 0 0,0 0 0 0 0,0 0 0 0 0,0 0 0 0 0,0 0 0 0 0,0 0 0 0 0,0 0 0 0 0,1-1 0 0 0,-1 1 0 0 0,0 0 0 0 0,1 1 0 0 0,-1 0 0 0 0,1 0 0 0 0,-1 1 0 0 0,0-1 0 0 0,1 0 0 0 0,-1 1 0 0 0,0-1 0 0 0,0 0 0 0 0,-1 1 0 0 0,1-1 0 0 0,0 0 0 0 0,-2 5 0 0 0,2-6-271 0 0,0 0 1 0 0,-1 0-1 0 0,1 0 0 0 0,0 0 1 0 0,0 0-1 0 0,-1 0 0 0 0,1 0 1 0 0,-1 0-1 0 0,1 0 0 0 0,-1 0 1 0 0,1-1-1 0 0,-1 1 0 0 0,1 0 1 0 0,-1 0-1 0 0,0 0 0 0 0,1-1 1 0 0,-1 1-1 0 0,0 0 0 0 0,0-1 1 0 0,1 1-1 0 0,-1-1 0 0 0,0 1 0 0 0,0-1 1 0 0,0 1-1 0 0,0-1 0 0 0,0 0 1 0 0,0 1-1 0 0,-1-1 0 0 0,-1 1-2129 0 0,1 0-4238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0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13823 0 0,'-8'5'304'0'0,"8"-5"64"0"0,8 8 16 0 0,-8-8 0 0 0,-9 8-312 0 0,2-4-72 0 0,7-4 0 0 0,0 0 0 0 0,-11 7 0 0 0,3-1 0 0 0,8-6 0 0 0,0 0 0 0 0,0 0 0 0 0,11 3 0 0 0,7-3 0 0 0,-5 0 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0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8 15663 0 0,'0'0'356'0'0,"0"0"50"0"0,0 0 20 0 0,-1 0-42 0 0,-11-3 552 0 0,-15-2 5843 0 0,26 5-6266 0 0,1 0-1 0 0,0 0 0 0 0,-16 9 599 0 0,4-3-1108 0 0,2 0 1 0 0,-1 1 0 0 0,1 1 0 0 0,-18 16-1 0 0,15-12-4 0 0,-27 33 1 0 0,37-42 0 0 0,-1 1 0 0 0,1-1 0 0 0,0 1 0 0 0,0 0 0 0 0,0 0 0 0 0,-3 6 0 0 0,6-10 0 0 0,0 1 0 0 0,-1-1 0 0 0,1 1 0 0 0,0 0 0 0 0,-1-1 0 0 0,1 1 0 0 0,0 0 0 0 0,-1-1 0 0 0,1 1 0 0 0,0 0 0 0 0,0-1 0 0 0,0 1 0 0 0,0 0 0 0 0,0-1 0 0 0,0 1 0 0 0,0 0 0 0 0,0 1 0 0 0,5 2 0 0 0,-4-4 0 0 0,21 24 0 0 0,-18-21 0 0 0,0-1 0 0 0,0 1 0 0 0,0-1 0 0 0,0 0 0 0 0,0 0 0 0 0,1 0 0 0 0,-1-1 0 0 0,1 1 0 0 0,8 0 0 0 0,47 5 0 0 0,-47-6 0 0 0,-4 0 0 0 0,-1 3 0 0 0,-1 1 0 0 0,-7 2 0 0 0,-1-4 0 0 0,0-1 0 0 0,-1 1 0 0 0,1-1 0 0 0,0 1 0 0 0,-1-1 0 0 0,1 0 0 0 0,-1 0 0 0 0,0 0 0 0 0,0 0 0 0 0,-4 4 0 0 0,-2-2 0 0 0,-1 0 0 0 0,0-1 0 0 0,1 0 0 0 0,-1 0 0 0 0,-1-1 0 0 0,-12 2 0 0 0,8-2 0 0 0,1 1 0 0 0,-17 6 0 0 0,29-9-2 0 0,-5 3-500 0 0,1-1 0 0 0,-1 0 0 0 0,0 0 0 0 0,1-1 1 0 0,-1 1-1 0 0,0-1 0 0 0,0-1 0 0 0,0 1 0 0 0,-10-1 0 0 0,16-1-5289 0 0,8-5-1477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0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7 15663 0 0,'-2'0'719'0'0,"-7"-2"50"0"0,-10-1-640 0 0,13 2 95 0 0,7 1 578 0 0,-11 1-237 0 0,10-1-544 0 0,0 0-1 0 0,0 0 0 0 0,0 0 0 0 0,0 0 0 0 0,1 0 0 0 0,-1 0 0 0 0,0 0 1 0 0,0 0-1 0 0,0 0 0 0 0,0 0 0 0 0,0 0 0 0 0,0 1 0 0 0,0-1 0 0 0,1 0 0 0 0,-1 0 1 0 0,0 0-1 0 0,0 0 0 0 0,0 0 0 0 0,0 0 0 0 0,0 0 0 0 0,0 1 0 0 0,0-1 0 0 0,0 0 1 0 0,0 0-1 0 0,0 0 0 0 0,0 0 0 0 0,0 0 0 0 0,0 0 0 0 0,0 1 0 0 0,0-1 1 0 0,0 0-1 0 0,0 0 0 0 0,0 0 0 0 0,0 0 0 0 0,0 0 0 0 0,0 1 0 0 0,0-1 0 0 0,0 0 1 0 0,0 0-1 0 0,0 0 0 0 0,0 0 0 0 0,0 0 0 0 0,0 0 0 0 0,0 1 0 0 0,0-1 0 0 0,0 0 1 0 0,0 0-1 0 0,0 0 0 0 0,-1 0 0 0 0,1 0 0 0 0,0 0 0 0 0,0 0 0 0 0,0 0 1 0 0,0 0-1 0 0,0 1 0 0 0,0-1 0 0 0,0 0 0 0 0,-1 0 0 0 0,1 0 0 0 0,0 0 0 0 0,0 0 1 0 0,0 0-1 0 0,0 0 0 0 0,0 0 0 0 0,0 0 0 0 0,-1 0 0 0 0,1 0 0 0 0,0 0 1 0 0,-10 8 1989 0 0,3-3-1646 0 0,1 1 1 0 0,0 1-1 0 0,0-1 0 0 0,0 1 1 0 0,1 0-1 0 0,0 1 0 0 0,1-1 0 0 0,-7 16 1 0 0,9-19-363 0 0,1 0 0 0 0,0 0 0 0 0,0 1 0 0 0,0-1 0 0 0,1 0 1 0 0,0 0-1 0 0,-1 1 0 0 0,2-1 0 0 0,0 8 0 0 0,-1 22-6 0 0,-3-24 4 0 0,0-1 0 0 0,0 0 0 0 0,0 0 0 0 0,-1 0 0 0 0,0 0 0 0 0,-9 11 0 0 0,-5 13 0 0 0,12-19 0 0 0,-10 16 0 0 0,2 1 0 0 0,1 1 0 0 0,-17 65 0 0 0,21-67 592 0 0,9-28-521 0 0,-1 0-1 0 0,0 0 1 0 0,0 0 0 0 0,0 0-1 0 0,0-1 1 0 0,0 1 0 0 0,0 0-1 0 0,0 0 1 0 0,-1-1 0 0 0,1 1-1 0 0,-3 1 1 0 0,2-2 372 0 0,8-12-278 0 0,-2 2-165 0 0,-1 0 0 0 0,0 0 0 0 0,2-11 0 0 0,-2 10 0 0 0,0-1 0 0 0,6-14 0 0 0,-6 19 0 0 0,49-95 0 0 0,-46 91 0 0 0,0 1 0 0 0,1 0 0 0 0,0 0 0 0 0,0 1 0 0 0,1 0 0 0 0,0 0 0 0 0,1 1 0 0 0,11-8 0 0 0,-15 13 0 0 0,0-1 0 0 0,1 1 0 0 0,0 0 0 0 0,-1 0 0 0 0,1 1 0 0 0,0 0 0 0 0,0 0 0 0 0,0 0 0 0 0,0 1 0 0 0,0 0 0 0 0,-1 0 0 0 0,13 2 0 0 0,-9 2 0 0 0,-9 0 0 0 0,-4 1 0 0 0,3-5 0 0 0,1 1 0 0 0,-1 0 0 0 0,0-1 0 0 0,1 1 0 0 0,-1 0 0 0 0,1 0 0 0 0,-1 0 0 0 0,1 0 0 0 0,0-1 0 0 0,-1 1 0 0 0,1 0 0 0 0,0 0 0 0 0,0 0 0 0 0,-1 0 0 0 0,1 0 0 0 0,0 0 0 0 0,0 0 0 0 0,0 0 0 0 0,0 0 0 0 0,0 0 0 0 0,0 0 0 0 0,1-1 0 0 0,-1 1 0 0 0,0 1 0 0 0,2 1 0 0 0,-1-1 0 0 0,0 1 0 0 0,1-1 0 0 0,0 0 0 0 0,-1 0 0 0 0,5 3 0 0 0,8 14 0 0 0,-13-18 0 0 0,-1 0 0 0 0,0 0 0 0 0,1 0 0 0 0,-1 0 0 0 0,0 0 0 0 0,1 0 0 0 0,-1 0 0 0 0,0 0 0 0 0,0 1 0 0 0,0-1 0 0 0,0 0 0 0 0,0 0 0 0 0,0 0 0 0 0,0 0 0 0 0,-1 0 0 0 0,1 0 0 0 0,0 1 0 0 0,0-1 0 0 0,-1 1 0 0 0,-9 13 0 0 0,9-13 0 0 0,-1 0 0 0 0,1-1 0 0 0,-1 1 0 0 0,1 0 0 0 0,0 0 0 0 0,0 0 0 0 0,0 0 0 0 0,0 0 0 0 0,0 1 0 0 0,1-1 0 0 0,-1 0 0 0 0,1 0 0 0 0,-1 0 0 0 0,1 1 0 0 0,0-1 0 0 0,0 3 0 0 0,0-4 0 0 0,0 0 0 0 0,1 0 0 0 0,-1 0 0 0 0,0 0 0 0 0,0 0 0 0 0,0 0 0 0 0,0 0 0 0 0,0 0 0 0 0,0 0 0 0 0,0-1 0 0 0,0 1 0 0 0,0 0 0 0 0,0 0 0 0 0,0 0 0 0 0,-1 0 0 0 0,1 0 0 0 0,0 0 0 0 0,-1 0 0 0 0,1 0 0 0 0,0 0 0 0 0,-1-1 0 0 0,1 1 0 0 0,-1 0 0 0 0,0 0 0 0 0,1-1 0 0 0,-1 1 0 0 0,0 0 0 0 0,1-1 0 0 0,-1 1 0 0 0,0 0 0 0 0,0-1 0 0 0,1 1 0 0 0,-2 0 0 0 0,-3 6 0 0 0,5-7 0 0 0,0 0 0 0 0,0 1 0 0 0,0-1 0 0 0,0 1 0 0 0,0-1 0 0 0,0 0 0 0 0,0 1 0 0 0,0-1 0 0 0,0 1 0 0 0,0-1 0 0 0,0 0 0 0 0,0 1 0 0 0,0-1 0 0 0,0 1 0 0 0,-1-1 0 0 0,1 0 0 0 0,0 1 0 0 0,0-1 0 0 0,0 0 0 0 0,-1 1 0 0 0,1-1 0 0 0,0 0 0 0 0,0 1 0 0 0,-1-1 0 0 0,1 0 0 0 0,0 0 0 0 0,-1 1 0 0 0,1-1 0 0 0,0 0 0 0 0,-1 0 0 0 0,1 0 0 0 0,0 1 0 0 0,-1-1 0 0 0,1 0 0 0 0,-1 0 0 0 0,1 0 0 0 0,-1 0 0 0 0,-1 1 0 0 0,-13 5 0 0 0,11-6 0 0 0,2-1 0 0 0,1 1 0 0 0,1 0 0 0 0,-1 0 0 0 0,1 0 0 0 0,0 0 0 0 0,-1 0 0 0 0,1 0 0 0 0,-1 0 0 0 0,1 0 0 0 0,0 0 0 0 0,-1 0 0 0 0,1 0 0 0 0,-1 0 0 0 0,1 0 0 0 0,0 0 0 0 0,-1-1 0 0 0,1 1 0 0 0,-1 0 0 0 0,1 0 0 0 0,0 0 0 0 0,-1-1 0 0 0,1 1 0 0 0,0 0 0 0 0,-1 0 0 0 0,1-1 0 0 0,0 1 0 0 0,0 0 0 0 0,-1-1 0 0 0,1 1 0 0 0,0 0 0 0 0,0-1 0 0 0,-1 1 0 0 0,1 0 0 0 0,0-1 0 0 0,0 1 0 0 0,0-1 0 0 0,0 1 0 0 0,0 0 0 0 0,-1-2 0 0 0,1 2 0 0 0,0-1 0 0 0,0 0 0 0 0,-1 1 0 0 0,1-1 0 0 0,0 1 0 0 0,0-1 0 0 0,-1 1 0 0 0,1-1 0 0 0,0 0 0 0 0,0 1 0 0 0,0-1 0 0 0,0 1 0 0 0,0-1 0 0 0,0 0 0 0 0,0 1 0 0 0,0-1 0 0 0,0 1 0 0 0,0-1 0 0 0,0 0 0 0 0,0 1 0 0 0,0-1 0 0 0,1 1 0 0 0,-1-1 0 0 0,0 0 0 0 0,0 1 0 0 0,1-1 0 0 0,-1 1 0 0 0,0-1 0 0 0,1 1 0 0 0,-1-1 0 0 0,1 0 0 0 0,19-13 0 0 0,-3 2 0 0 0,-17 12 0 0 0,1-1 0 0 0,-1 1 0 0 0,0 0 0 0 0,1 0 0 0 0,-1-1 0 0 0,0 1 0 0 0,1 0 0 0 0,-1-1 0 0 0,0 1 0 0 0,0 0 0 0 0,1-1 0 0 0,-1 1 0 0 0,0-1 0 0 0,0 1 0 0 0,0 0 0 0 0,0-1 0 0 0,0 1 0 0 0,0-1 0 0 0,1 1 0 0 0,-1-1 0 0 0,-5-5 0 0 0,5 6 0 0 0,-1 0 0 0 0,1 0 0 0 0,0 0 0 0 0,-1-1 0 0 0,1 1 0 0 0,0 0 0 0 0,0 0 0 0 0,-1 0 0 0 0,1-1 0 0 0,0 1 0 0 0,0 0 0 0 0,-1 0 0 0 0,1-1 0 0 0,0 1 0 0 0,0 0 0 0 0,0-1 0 0 0,-1 1 0 0 0,1 0 0 0 0,0 0 0 0 0,0-1 0 0 0,0 1 0 0 0,0 0 0 0 0,0-1 0 0 0,0 1 0 0 0,0 0 0 0 0,0-1 0 0 0,0 1 0 0 0,0 0 0 0 0,0-1 0 0 0,0 1 0 0 0,0-1 0 0 0,0 1 0 0 0,0 0 0 0 0,0-1 0 0 0,0 1 0 0 0,0 0 0 0 0,0 0 0 0 0,1-1 0 0 0,-1 1 0 0 0,0 0 0 0 0,0-1 0 0 0,0 1 0 0 0,1 0 0 0 0,-1 0 0 0 0,0-1 0 0 0,0 1 0 0 0,1 0 0 0 0,-1 0 0 0 0,0-1 0 0 0,0 1 0 0 0,1 0 0 0 0,-1 0 0 0 0,0 0 0 0 0,1 0 0 0 0,-1 0 0 0 0,1-1 0 0 0,5-3 0 0 0,1 1 0 0 0,0 0 0 0 0,0 0 0 0 0,14-3 0 0 0,-12 3 0 0 0,-2-1 0 0 0,-6 2 0 0 0,0 1 0 0 0,0 0 0 0 0,1 0 0 0 0,-1 0 0 0 0,1 1 0 0 0,-1-1 0 0 0,1 0 0 0 0,-1 1 0 0 0,1-1 0 0 0,-1 0 0 0 0,1 1 0 0 0,0 0 0 0 0,1-1 0 0 0,8-1 0 0 0,0 0 0 0 0,0 1 0 0 0,0 1 0 0 0,20 0 0 0 0,-4 1 0 0 0,-25-1 0 0 0,0 0 0 0 0,1-1 0 0 0,-1 2 0 0 0,0-1 0 0 0,0 0 0 0 0,0 0 0 0 0,1 1 0 0 0,-1-1 0 0 0,3 2 0 0 0,1 0 0 0 0,18 5 0 0 0,-21-6 0 0 0,-1 0 0 0 0,1 0 0 0 0,0 0 0 0 0,-1 0 0 0 0,1-1 0 0 0,0 1 0 0 0,4-1 0 0 0,-2 1 0 0 0,0-1 0 0 0,-1 0 0 0 0,1 0 0 0 0,-1-1 0 0 0,8-1 0 0 0,-7 2 0 0 0,-3 0 0 0 0,-1-1 0 0 0,1 1 0 0 0,0 0 0 0 0,-1 0 0 0 0,1 0 0 0 0,0-1 0 0 0,-1 1 0 0 0,1-1 0 0 0,-1 0 0 0 0,1 1 0 0 0,-1-1 0 0 0,1 0 0 0 0,-1 0 0 0 0,0 0 0 0 0,1 0 0 0 0,-1 0 0 0 0,0 0 0 0 0,2-2 0 0 0,5-4 0 0 0,0 4 0 0 0,-5 2 0 0 0,0-1 0 0 0,0 1 0 0 0,-1 0 0 0 0,1-1 0 0 0,0 0 0 0 0,2-2 0 0 0,-4 3 0 0 0,0 0 0 0 0,0 0 0 0 0,0-1 0 0 0,0 1 0 0 0,-1 0 0 0 0,1 0 0 0 0,0-1 0 0 0,-1 1 0 0 0,1 0 0 0 0,-1-1 0 0 0,0 1 0 0 0,1-1 0 0 0,-1 1 0 0 0,0 0 0 0 0,0-1 0 0 0,0 1 0 0 0,0-2 0 0 0,0-31 0 0 0,0 26 0 0 0,3 1 0 0 0,-5 3 0 0 0,2 4 0 0 0,-1-1 0 0 0,0 1 0 0 0,1 0 0 0 0,-1 0 0 0 0,0 1 0 0 0,1-1 0 0 0,-1 0 0 0 0,1 0 0 0 0,-1 0 0 0 0,0 0 0 0 0,1 0 0 0 0,-1 1 0 0 0,1-1 0 0 0,-1 0 0 0 0,1 0 0 0 0,-1 1 0 0 0,0-1 0 0 0,1 0 0 0 0,-1 1 0 0 0,1-1 0 0 0,0 1 0 0 0,-1-1 0 0 0,1 1 0 0 0,-1-1 0 0 0,1 1 0 0 0,0-1 0 0 0,-1 2 0 0 0,-10 18 0 0 0,8-13 0 0 0,-8 17 0 0 0,1 0 0 0 0,-8 31 0 0 0,14-43 0 0 0,-2 4 0 0 0,4-12 0 0 0,0 0 0 0 0,1 0 0 0 0,-1 0 0 0 0,1 1 0 0 0,0-1 0 0 0,1 0 0 0 0,-1 0 0 0 0,1 1 0 0 0,-1 6 0 0 0,2-8 0 0 0,-1 0 0 0 0,0-1 0 0 0,0 1 0 0 0,0 0 0 0 0,0 0 0 0 0,-1 0 0 0 0,0 2 0 0 0,2 2 0 0 0,9-1 0 0 0,4-2 0 0 0,-9-7 0 0 0,-3 2 0 0 0,28-13 0 0 0,-18 9 0 0 0,-1 0 0 0 0,0-1 0 0 0,0 0 0 0 0,0-1 0 0 0,14-12 0 0 0,-15 10 0 0 0,-1 0 0 0 0,1 1 0 0 0,0 0 0 0 0,1 1 0 0 0,0 0 0 0 0,22-10 0 0 0,-13 9 0 0 0,-18 7 0 0 0,-1 1 0 0 0,0-1 0 0 0,0 1 0 0 0,0-1 0 0 0,0 1 0 0 0,0 0 0 0 0,0-1 0 0 0,0 1 0 0 0,0 0 0 0 0,0 0 0 0 0,0 0 0 0 0,2 0 0 0 0,-1 1 0 0 0,-1-1 0 0 0,1 1 0 0 0,-1 0 0 0 0,1 0 0 0 0,-1 0 0 0 0,0 1 0 0 0,1-1 0 0 0,-1 0 0 0 0,0 0 0 0 0,0 1 0 0 0,0-1 0 0 0,0 1 0 0 0,0-1 0 0 0,0 1 0 0 0,0-1 0 0 0,-1 1 0 0 0,2 2 0 0 0,0 0 0 0 0,-1 0 0 0 0,1 1 0 0 0,-1-1 0 0 0,0 0 0 0 0,-1 1 0 0 0,1 5 0 0 0,-1-6 0 0 0,0-1 0 0 0,-1 1 0 0 0,1-1 0 0 0,-1 0 0 0 0,0 0 0 0 0,0 1 0 0 0,-1-1 0 0 0,1 0 0 0 0,-1 0 0 0 0,-2 5 0 0 0,1-5 0 0 0,1 1 0 0 0,1-1 0 0 0,-1 1 0 0 0,0 0 0 0 0,1 0 0 0 0,-2 5 0 0 0,3-7 0 0 0,-1 0 0 0 0,0 0 0 0 0,0 0 0 0 0,0-1 0 0 0,0 1 0 0 0,0 0 0 0 0,0-1 0 0 0,-1 1 0 0 0,1 0 0 0 0,0-1 0 0 0,-1 0 0 0 0,1 1 0 0 0,-1-1 0 0 0,0 0 0 0 0,-2 2 0 0 0,0 0 0 0 0,0 1 0 0 0,3-4 0 0 0,1 0 0 0 0,0 1 0 0 0,-1-1 0 0 0,1 0 0 0 0,-1 1 0 0 0,1-1 0 0 0,0 0 0 0 0,-1 1 0 0 0,1-1 0 0 0,-1 0 0 0 0,1 0 0 0 0,-1 1 0 0 0,1-1 0 0 0,-1 0 0 0 0,1 0 0 0 0,-1 0 0 0 0,1 0 0 0 0,-1 0 0 0 0,1 0 0 0 0,-1 0 0 0 0,1 0 0 0 0,-1 0 0 0 0,1 0 0 0 0,-1 0 0 0 0,1 0 0 0 0,-2 0 0 0 0,1-1 0 0 0,0 1 0 0 0,1 1 0 0 0,0-1 0 0 0,-1 0 0 0 0,1 0 0 0 0,0 0 0 0 0,0 0 0 0 0,-1 0 0 0 0,1 0 0 0 0,0-1 0 0 0,-1 1 0 0 0,1 0 0 0 0,0 0 0 0 0,0 0 0 0 0,-1 0 0 0 0,1 0 0 0 0,0 0 0 0 0,0 0 0 0 0,-1 0 0 0 0,1-1 0 0 0,0 1 0 0 0,0 0 0 0 0,0 0 0 0 0,-1 0 0 0 0,1 0 0 0 0,0-1 0 0 0,0 1 0 0 0,0 0 0 0 0,-1 0 0 0 0,1-1 0 0 0,0 1 0 0 0,0 0 0 0 0,0 0 0 0 0,0-1 0 0 0,0 1 0 0 0,0 0 0 0 0,0 0 0 0 0,0-1 0 0 0,0 1 0 0 0,0 0 0 0 0,-1-1 0 0 0,1 1 0 0 0,0 0 0 0 0,1-1 0 0 0,-2 0 0 0 0,1-1 0 0 0,-1 1 0 0 0,1 0 0 0 0,0-1 0 0 0,0 1 0 0 0,0-1 0 0 0,0 1 0 0 0,0-1 0 0 0,0 1 0 0 0,0-1 0 0 0,0 1 0 0 0,1-1 0 0 0,-1 1 0 0 0,1 0 0 0 0,-1-1 0 0 0,1 1 0 0 0,-1-1 0 0 0,1 1 0 0 0,0 0 0 0 0,0 0 0 0 0,-1-1 0 0 0,1 1 0 0 0,2-1 0 0 0,3-7 0 0 0,2 2 0 0 0,9-10 0 0 0,-4 5 0 0 0,7-9 0 0 0,30-25 0 0 0,-41 40 0 0 0,0-1 0 0 0,0 2 0 0 0,0-1 0 0 0,0 1 0 0 0,1 1 0 0 0,19-7 0 0 0,-28 10 0 0 0,0 1 0 0 0,1-1 0 0 0,-1 1 0 0 0,0-1 0 0 0,0 1 0 0 0,0 0 0 0 0,0-1 0 0 0,1 1 0 0 0,-1 0 0 0 0,0 0 0 0 0,0 0 0 0 0,1 0 0 0 0,-1 0 0 0 0,0 0 0 0 0,0 1 0 0 0,0-1 0 0 0,1 0 0 0 0,0 1 0 0 0,2 0 0 0 0,-3 0 0 0 0,0-1 0 0 0,0 0 0 0 0,1 0 0 0 0,-1 1 0 0 0,0-1 0 0 0,0 1 0 0 0,0-1 0 0 0,0 1 0 0 0,0-1 0 0 0,0 1 0 0 0,0 0 0 0 0,0 0 0 0 0,0-1 0 0 0,0 1 0 0 0,0 0 0 0 0,0 0 0 0 0,1 1 0 0 0,3 3 0 0 0,-5-4-30 0 0,1-1-1 0 0,-1 0 1 0 0,1 1-1 0 0,-1-1 1 0 0,1 0 0 0 0,-1 1-1 0 0,1-1 1 0 0,-1 1-1 0 0,1-1 1 0 0,-1 1 0 0 0,1-1-1 0 0,-1 1 1 0 0,0-1-1 0 0,1 1 1 0 0,-1-1 0 0 0,0 1-1 0 0,1-1 1 0 0,-1 1-1 0 0,0 0 1 0 0,0-1 0 0 0,0 1-1 0 0,1 0 1 0 0,-1-1-1 0 0,0 1 1 0 0,0-1 0 0 0,0 1-1 0 0,0 0 1 0 0,0-1-1 0 0,0 1 1 0 0,0 0 0 0 0,-1-1-1 0 0,1 1 1 0 0,0 0-1 0 0,0-1 1 0 0,0 1-1 0 0,-1-1 1 0 0,1 1 0 0 0,0 0-1 0 0,-1-1 1 0 0,1 1-1 0 0,0-1 1 0 0,-1 1 0 0 0,1-1-1 0 0,-1 1 1 0 0,1-1-1 0 0,-1 0 1 0 0,1 1 0 0 0,-1-1-1 0 0,1 1 1 0 0,-2-1-1 0 0,2 1-201 0 0,-1 0-778 0 0,10 2-1210 0 0,-7-2-2472 0 0,-2-1 2645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0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61 13823 0 0,'21'0'630'0'0,"-16"0"-13"0"0,-2-15-226 0 0,-3 14-258 0 0,0 0 124 0 0,1 0 1 0 0,-1 0-1 0 0,0 0 0 0 0,0 0 0 0 0,0 0 0 0 0,1 0 0 0 0,-1 0 1 0 0,0 0-1 0 0,0 0 0 0 0,-1 0 0 0 0,1 0 0 0 0,0 0 0 0 0,0 0 1 0 0,0 0-1 0 0,-1 0 0 0 0,1 0 0 0 0,-1-2 0 0 0,0 2 767 0 0,-5-5 1024 0 0,4 5-1968 0 0,-1 0 1 0 0,1 0-1 0 0,-1 0 0 0 0,1 0 0 0 0,-1 0 0 0 0,0 1 0 0 0,1-1 1 0 0,-1 1-1 0 0,0 0 0 0 0,0 0 0 0 0,1 0 0 0 0,-1 0 1 0 0,0 0-1 0 0,1 0 0 0 0,-4 1 0 0 0,1 1 190 0 0,0-1-1 0 0,1 1 1 0 0,-1 0 0 0 0,0 0-1 0 0,1 1 1 0 0,0-1-1 0 0,-7 6 1 0 0,1 1 218 0 0,0-1 0 0 0,1 2 0 0 0,0 0 0 0 0,0 0 0 0 0,-9 16 0 0 0,16-24-488 0 0,-12 18 0 0 0,2 1 0 0 0,0 0 0 0 0,-16 41 0 0 0,27-60-58 0 0,0 1-1 0 0,0 0 1 0 0,1 0-1 0 0,-1-1 1 0 0,1 1 0 0 0,0 0-1 0 0,-1 0 1 0 0,1 0-1 0 0,1 0 1 0 0,-1-1 0 0 0,0 1-1 0 0,1 0 1 0 0,-1 0-1 0 0,2 3 1 0 0,-2-6 35 0 0,1 1-1 0 0,-1 0 0 0 0,1-1 1 0 0,-1 1-1 0 0,1-1 1 0 0,-1 1-1 0 0,1-1 1 0 0,-1 1-1 0 0,1-1 1 0 0,0 1-1 0 0,-1-1 0 0 0,1 1 1 0 0,0-1-1 0 0,0 0 1 0 0,-1 1-1 0 0,1-1 1 0 0,0 0-1 0 0,0 0 1 0 0,-1 1-1 0 0,1-1 0 0 0,0 0 1 0 0,0 0-1 0 0,0 0 1 0 0,-1 0-1 0 0,1 0 1 0 0,0 0-1 0 0,0 0 1 0 0,1-1-1 0 0,21-5-409 0 0,-2-5 703 0 0,0 0 0 0 0,-1-2 0 0 0,-1-1-1 0 0,0 0 1 0 0,22-22 0 0 0,-14 13-62 0 0,2-5-79 0 0,-23 21-125 0 0,1 1 1 0 0,-1-1-1 0 0,1 2 1 0 0,0-1-1 0 0,0 1 1 0 0,1 0-1 0 0,14-7 1 0 0,-27 14-5 0 0,0 1 0 0 0,1-1 0 0 0,-1 1 0 0 0,1 0 0 0 0,0 1 0 0 0,0-1 0 0 0,0 1 0 0 0,1 0 0 0 0,-6 6 0 0 0,4-4 0 0 0,1 1 0 0 0,0-1 0 0 0,0 1 0 0 0,0 0 0 0 0,1 0 0 0 0,0 0 0 0 0,-3 11 0 0 0,3-6 0 0 0,2-9 0 0 0,0 0 0 0 0,0 0 0 0 0,0 0 0 0 0,1 0 0 0 0,-1 1 0 0 0,1-1 0 0 0,0 0 0 0 0,-1 0 0 0 0,2 0 0 0 0,-1 5 0 0 0,1-7 0 0 0,-1 0 0 0 0,1 1 0 0 0,-1-1 0 0 0,1 0 0 0 0,0 1 0 0 0,0-1 0 0 0,-1 0 0 0 0,1 0 0 0 0,0 0 0 0 0,0 0 0 0 0,0 0 0 0 0,0 0 0 0 0,0 0 0 0 0,0 0 0 0 0,1 0 0 0 0,-1-1 0 0 0,0 1 0 0 0,0 0 0 0 0,0-1 0 0 0,1 1 0 0 0,-1-1 0 0 0,0 1 0 0 0,1-1 0 0 0,-1 0 0 0 0,1 1 0 0 0,-1-1 0 0 0,0 0 0 0 0,1 0 0 0 0,-1 0 0 0 0,1 0 0 0 0,-1 0 0 0 0,3-1 0 0 0,8-1 0 0 0,0 0 0 0 0,19-6 0 0 0,-13 2 0 0 0,-6 2 0 0 0,0 0 0 0 0,0-1 0 0 0,0 0 0 0 0,-1-1 0 0 0,0-1 0 0 0,12-8 0 0 0,58-53 0 0 0,-79 66 0 0 0,11-11 49 0 0,-2 0 0 0 0,0-1 0 0 0,0 0 0 0 0,10-20 0 0 0,-3 5 149 0 0,-16 27 290 0 0,-2 2 21 0 0,0 0-66 0 0,-7 18-278 0 0,-4 13-165 0 0,8-25 0 0 0,0 0 0 0 0,1 0 0 0 0,0 1 0 0 0,0-1 0 0 0,1 1 0 0 0,-1 0 0 0 0,1-1 0 0 0,1 1 0 0 0,-1 0 0 0 0,2 12 0 0 0,-1-17-36 0 0,1-1 0 0 0,-1 1 0 0 0,0-1 0 0 0,1 0 0 0 0,-1 1 0 0 0,1-1 0 0 0,-1 0 0 0 0,1 0 0 0 0,0 0 0 0 0,0 1-1 0 0,-1-1 1 0 0,1 0 0 0 0,0 0 0 0 0,0 0 0 0 0,0 0 0 0 0,0 0 0 0 0,0 0 0 0 0,0 0 0 0 0,1-1 0 0 0,-1 1 0 0 0,0 0 0 0 0,0-1 0 0 0,1 1 0 0 0,-1-1 0 0 0,0 1 0 0 0,1-1 0 0 0,-1 1 0 0 0,0-1 0 0 0,1 0-1 0 0,-1 0 1 0 0,0 0 0 0 0,1 0 0 0 0,-1 0 0 0 0,3 0 0 0 0,-1 0-86 0 0,14 3-222 0 0,-13-2 534 0 0,1 0 0 0 0,-1-1 0 0 0,1 1 1 0 0,-1-1-1 0 0,0 0 0 0 0,1 0 1 0 0,-1-1-1 0 0,8-1 0 0 0,-3 1-174 0 0,-9 1-16 0 0,1 0 0 0 0,-1 0 0 0 0,0 0 0 0 0,1 0 0 0 0,-1 0 0 0 0,1-1 0 0 0,-1 1 0 0 0,1 0 0 0 0,-1 0 0 0 0,0 1 0 0 0,1-1 0 0 0,-1 0 0 0 0,1 0 0 0 0,-1 0 0 0 0,0 0 0 0 0,1 0 0 0 0,-1 0 0 0 0,1 0 0 0 0,-1 1 0 0 0,0-1 0 0 0,1 0 0 0 0,-1 0 0 0 0,0 1 0 0 0,1-1 0 0 0,-1 0 0 0 0,0 0 0 0 0,1 1 0 0 0,-1-1 0 0 0,0 0 0 0 0,0 1 0 0 0,1-1 0 0 0,-1 0 0 0 0,0 1 0 0 0,0-1 0 0 0,0 1 0 0 0,0-1 0 0 0,1 0 0 0 0,-1 1 0 0 0,0 0 0 0 0,1 0 0 0 0,-1 0 0 0 0,1 1 0 0 0,0-1 0 0 0,-1 0 0 0 0,1 1 0 0 0,-1-1 0 0 0,1 1 0 0 0,-1-1 0 0 0,0 1 0 0 0,1-1 0 0 0,-1 1 0 0 0,0-1 0 0 0,0 1 0 0 0,0-1 0 0 0,0 1 0 0 0,-1 2 0 0 0,-10 25 0 0 0,9-24 0 0 0,0 0 0 0 0,-1 1 0 0 0,1-1 0 0 0,1 1 0 0 0,-1-1 0 0 0,1 1 0 0 0,-1 11 0 0 0,3-9 0 0 0,4 0 0 0 0,-3-7 0 0 0,0-1 0 0 0,0 1 0 0 0,0-1 0 0 0,1 1 0 0 0,-1-1 0 0 0,0 0 0 0 0,0 0 0 0 0,0 0 0 0 0,0 0 0 0 0,1 0 0 0 0,-1 0 0 0 0,0-1 0 0 0,4 0 0 0 0,0-1 0 0 0,1 0 0 0 0,-1 0 0 0 0,9-4 0 0 0,-6 0 0 0 0,-1 1 0 0 0,0-1 0 0 0,1 0 0 0 0,-2-1 0 0 0,9-8 0 0 0,33-42 0 0 0,-23 25 0 0 0,-26 32-6 0 0,0 0 1 0 0,0 0-1 0 0,0 0 0 0 0,0-1 0 0 0,1 1 1 0 0,-1 0-1 0 0,0 0 0 0 0,0 0 1 0 0,0-1-1 0 0,0 1 0 0 0,0 0 1 0 0,0 0-1 0 0,0-1 0 0 0,1 1 0 0 0,-1 0 1 0 0,0 0-1 0 0,0-1 0 0 0,0 1 1 0 0,0 0-1 0 0,0 0 0 0 0,0-1 1 0 0,0 1-1 0 0,0 0 0 0 0,0 0 0 0 0,-1-1 1 0 0,1 1-1 0 0,0 0 0 0 0,0 0 1 0 0,0 0-1 0 0,0-1 0 0 0,0 1 0 0 0,0 0 1 0 0,0 0-1 0 0,0-1 0 0 0,-1 1 1 0 0,1 0-1 0 0,0 0 0 0 0,0 0 1 0 0,0 0-1 0 0,-1-1 0 0 0,1 1 0 0 0,0 0 1 0 0,0 0-1 0 0,0 0 0 0 0,-1 0 1 0 0,1 0-1 0 0,0 0 0 0 0,0-1 0 0 0,-1 1 1 0 0,1 0-1 0 0,-10-2-955 0 0,-13 3-1990 0 0,4-1 1418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0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88 11975 0 0,'19'1'267'0'0,"-15"0"42"0"0,-6-3 178 0 0,1 2-481 0 0,1 0 0 0 0,0 0 0 0 0,0 0 0 0 0,-1 0-1 0 0,1 0 1 0 0,0 0 0 0 0,0 0 0 0 0,-1-1 0 0 0,1 1 0 0 0,0 0 0 0 0,0 0 0 0 0,-1 0 0 0 0,1 0 0 0 0,0 0 0 0 0,0 0 0 0 0,0 0 0 0 0,-1-1 0 0 0,1 1 0 0 0,0 0 0 0 0,0 0 0 0 0,0 0 0 0 0,-1-1 0 0 0,1 1 0 0 0,0 0 0 0 0,0 0 0 0 0,0 0 0 0 0,0-1 0 0 0,0 1 0 0 0,0 0 0 0 0,-1 0 0 0 0,1-1 0 0 0,0 1 0 0 0,0 0 0 0 0,0 0 0 0 0,0-1 0 0 0,0 1 0 0 0,0 0 0 0 0,0 0 0 0 0,0-1 0 0 0,0-4 769 0 0,1 0 1 0 0,0 0 0 0 0,0 0 0 0 0,0 0 0 0 0,0 1 0 0 0,1-1 0 0 0,0 0-1 0 0,3-6 1 0 0,5-2 1236 0 0,-9 11-1057 0 0,10-9 1214 0 0,-3 6-1942 0 0,-13 8-174 0 0,1 1 0 0 0,0-1 1 0 0,0 1-1 0 0,1 0 0 0 0,-1 0 1 0 0,1 0-1 0 0,0 0 0 0 0,-5 8 0 0 0,0 4 347 0 0,-8 22 0 0 0,11-27-281 0 0,0 1 0 0 0,0-1 0 0 0,-1 0 0 0 0,0 0 0 0 0,-8 10 0 0 0,-45 53-119 0 0,54-70 0 0 0,0 0 0 0 0,-1 0 0 0 0,-8 4 0 0 0,1-1 0 0 0,13-7 0 0 0,0 0 0 0 0,0 0 0 0 0,0 0 0 0 0,0 0 0 0 0,0 0 0 0 0,0 0 0 0 0,-1-1 0 0 0,1 1 0 0 0,0 0 0 0 0,0 0 0 0 0,0 0 0 0 0,0 0 0 0 0,0 0 0 0 0,29-21 0 0 0,-17 13 0 0 0,22-14 0 0 0,-30 20 0 0 0,0 0 0 0 0,1 0 0 0 0,-1 0 0 0 0,1 1 0 0 0,0-1 0 0 0,-1 1 0 0 0,1 0 0 0 0,0 1 0 0 0,6-1 0 0 0,9 2 0 0 0,-4 2 0 0 0,-13-1 0 0 0,0 1 0 0 0,0-1 0 0 0,0 1 0 0 0,0-1 0 0 0,-1 1 0 0 0,5 6 0 0 0,-1-2 0 0 0,-5-6 0 0 0,1 0 0 0 0,-1 1 0 0 0,0 0 0 0 0,0-1 0 0 0,0 1 0 0 0,0 0 0 0 0,0-1 0 0 0,0 1 0 0 0,0 0 0 0 0,0 0 0 0 0,-1 0 0 0 0,1 0 0 0 0,-1 0 0 0 0,1 0 0 0 0,-1 0 0 0 0,0 0 0 0 0,0 0 0 0 0,0 0 0 0 0,0 0 0 0 0,-1 3 0 0 0,1-1 0 0 0,0 0 0 0 0,1 0 0 0 0,-1 0 0 0 0,1 0 0 0 0,0 0 0 0 0,0 0 0 0 0,0 0 0 0 0,2 5 0 0 0,-1-6 0 0 0,-1 1 0 0 0,0 0 0 0 0,0 0 0 0 0,0 0 0 0 0,0-1 0 0 0,-1 1 0 0 0,1 0 0 0 0,-1 8 0 0 0,-10 30 0 0 0,7-31 0 0 0,0 1 0 0 0,-2 14 0 0 0,4-18 0 0 0,-1 0 0 0 0,1 1 0 0 0,-2-1 0 0 0,1 0 0 0 0,-1 0 0 0 0,0 0 0 0 0,-1-1 0 0 0,0 1 0 0 0,0-1 0 0 0,-1 0 0 0 0,0 0 0 0 0,0 0 0 0 0,0 0 0 0 0,-1-1 0 0 0,0 0 0 0 0,0 0 0 0 0,-9 6 0 0 0,13-11 0 0 0,1 0 0 0 0,0 0 0 0 0,0 0 0 0 0,0 1 0 0 0,0-1 0 0 0,0 1 0 0 0,0-1 0 0 0,-1 2 0 0 0,1-1 0 0 0,1-1 0 0 0,-1 0 0 0 0,0 1 0 0 0,0-1 0 0 0,0 0 0 0 0,0 0 0 0 0,0 0 0 0 0,0 0 0 0 0,0 0 0 0 0,0 0 0 0 0,0 0 0 0 0,0 0 0 0 0,-2 0 0 0 0,-10 4 0 0 0,0-1 0 0 0,0 0 0 0 0,-1-1 0 0 0,1-1 0 0 0,-18 2 0 0 0,-3 0 0 0 0,25-2 216 0 0,-1-1 1 0 0,0-1-1 0 0,-17 0 0 0 0,24 0-159 0 0,0 0-1 0 0,1 0 1 0 0,-1-1-1 0 0,0 0 1 0 0,0 1 0 0 0,1-1-1 0 0,-1 0 1 0 0,1 0-1 0 0,-1 0 1 0 0,1-1-1 0 0,-1 1 1 0 0,1-1-1 0 0,0 1 1 0 0,0-1-1 0 0,-1 0 1 0 0,1 0-1 0 0,-2-2 1 0 0,15-4 108 0 0,-11 8-175 0 0,0 0 1 0 0,0 0-1 0 0,1-1 0 0 0,-1 1 1 0 0,0 0-1 0 0,0 0 0 0 0,0 0 1 0 0,1-1-1 0 0,-1 1 0 0 0,0 0 1 0 0,0 0-1 0 0,0 0 0 0 0,1-1 1 0 0,-1 1-1 0 0,0 0 0 0 0,0 0 1 0 0,0-1-1 0 0,0 1 0 0 0,0 0 1 0 0,0-1-1 0 0,0 1 0 0 0,0 0 1 0 0,1 0-1 0 0,-1-1 0 0 0,0 1 1 0 0,0 0-1 0 0,0-1 0 0 0,0 1 1 0 0,0 0-1 0 0,-1 0 0 0 0,1-1 0 0 0,0 1 1 0 0,-7-7-676 0 0,6 7 646 0 0,0 0 0 0 0,1-1 0 0 0,-1 1 0 0 0,0 0 0 0 0,1-1-1 0 0,-1 1 1 0 0,0-1 0 0 0,1 1 0 0 0,-1-1 0 0 0,1 1-1 0 0,-1-1 1 0 0,1 1 0 0 0,0-1 0 0 0,-1 0 0 0 0,1 1-1 0 0,-1-1 1 0 0,1 0 0 0 0,0 1 0 0 0,-1-1 0 0 0,1-1-1 0 0,9-1-125 0 0,4 2 165 0 0,-5 4 0 0 0,-10-1 0 0 0,-7 0 0 0 0,6-1-458 0 0,1 0-1 0 0,-1-1 1 0 0,0 1 0 0 0,0 0 0 0 0,0 1-1 0 0,1-1 1 0 0,-4 2 0 0 0,6-2 168 0 0,-1-1 0 0 0,0 1 0 0 0,0-1 0 0 0,0 1 0 0 0,1-1 0 0 0,-1 0 0 0 0,0 1 0 0 0,0-1 0 0 0,0 0 1 0 0,0 0-1 0 0,0 0 0 0 0,0 1 0 0 0,-1-1 0 0 0,-1-2-1746 0 0,-13-4-11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1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14 150 17503 0 0,'0'0'399'0'0,"0"0"60"0"0,-5-7 442 0 0,-3-7-743 0 0,8 13-158 0 0,0 0 0 0 0,0 0 1 0 0,0 0-1 0 0,0 1 0 0 0,0-1 0 0 0,0 0 0 0 0,0 0 0 0 0,0 0 1 0 0,1 1-1 0 0,-1-1 0 0 0,0 0 0 0 0,1 0 0 0 0,-1 1 0 0 0,0-1 1 0 0,1 0-1 0 0,-1 1 0 0 0,1-1 0 0 0,0-1 0 0 0,0 2 28 0 0,-1-1 0 0 0,1 1-1 0 0,-1-1 1 0 0,1 0 0 0 0,-1 1-1 0 0,0-1 1 0 0,0 0 0 0 0,1 0-1 0 0,-1 1 1 0 0,0-1 0 0 0,0 0-1 0 0,0 0 1 0 0,0 1 0 0 0,0-1-1 0 0,0 0 1 0 0,0 0 0 0 0,0 0-1 0 0,0 0 52 0 0,0 0 0 0 0,0 0 0 0 0,0 0-1 0 0,0 1 1 0 0,0-1 0 0 0,0 0-1 0 0,0 0 1 0 0,0 1 0 0 0,1-1-1 0 0,-1 0 1 0 0,0 0 0 0 0,0 1-1 0 0,1-1 1 0 0,-1 0 0 0 0,1 0-1 0 0,-1 0 1 0 0,4-4 139 0 0,1 1 0 0 0,-1-1 0 0 0,0 1 0 0 0,1 0 1 0 0,0 0-1 0 0,0 0 0 0 0,0 1 0 0 0,1 0 0 0 0,-1 0 0 0 0,1 0 0 0 0,6-2 0 0 0,9-1 1407 0 0,40-8 0 0 0,-25 7-1136 0 0,13 0-489 0 0,-37 6 12 0 0,-1 0 0 0 0,1 1 0 0 0,0 0 0 0 0,-1 1 0 0 0,22 4 0 0 0,-26-3 522 0 0,-5-1-425 0 0,1 0 1 0 0,0 0 0 0 0,0 0 0 0 0,-1-1-1 0 0,1 0 1 0 0,0 1 0 0 0,0-1-1 0 0,0 0 1 0 0,-1 0 0 0 0,1 0 0 0 0,0-1-1 0 0,4 0 1 0 0,1-1-94 0 0,-7 0-16 0 0,6-1 0 0 0,-25-1-732 0 0,-13 2-2967 0 0,6 1-5510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1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49 536 10135 0 0,'0'0'231'0'0,"0"0"29"0"0,0 0 19 0 0,-7 5 1877 0 0,4-5-1774 0 0,1 0 1 0 0,-1 0 0 0 0,1 0 0 0 0,0-1 0 0 0,-1 1-1 0 0,1-1 1 0 0,0 1 0 0 0,-1-1 0 0 0,1 0-1 0 0,-2-1 1 0 0,3 1 129 0 0,1 1 0 0 0,0 0 0 0 0,-5-6 512 0 0,4 3-894 0 0,-1-1 1 0 0,1 1-1 0 0,0 0 0 0 0,1-1 0 0 0,-1 1 1 0 0,0-1-1 0 0,1 1 0 0 0,0-1 1 0 0,0 1-1 0 0,0-1 0 0 0,0 1 0 0 0,0-1 1 0 0,1 1-1 0 0,0-1 0 0 0,-1 1 0 0 0,1 0 1 0 0,1-1-1 0 0,-1 1 0 0 0,0 0 0 0 0,1 0 1 0 0,-1 0-1 0 0,5-5 0 0 0,0-2 327 0 0,1 1-1 0 0,1-1 1 0 0,-1 2 0 0 0,1-1-1 0 0,16-11 1 0 0,-13 11-116 0 0,1 0 1 0 0,0 0-1 0 0,1 2 0 0 0,0-1 1 0 0,21-7-1 0 0,-17 10-341 0 0,-14 5 0 0 0,6 3 0 0 0,-6 0 0 0 0,1 1 0 0 0,-1 0 0 0 0,0 0 0 0 0,-1 0 0 0 0,1 0 0 0 0,-1 1 0 0 0,0-1 0 0 0,0 1 0 0 0,0-1 0 0 0,-1 1 0 0 0,1 0 0 0 0,-1 0 0 0 0,1 9 0 0 0,-1 1 0 0 0,0 0 0 0 0,-1 0 0 0 0,-2 20 0 0 0,1-27 0 0 0,0 0 0 0 0,-1 0 0 0 0,0 0 0 0 0,0 0 0 0 0,-1-1 0 0 0,0 1 0 0 0,0-1 0 0 0,-1 0 0 0 0,0 1 0 0 0,0-2 0 0 0,-9 11 0 0 0,13-16 0 0 0,-11 13 0 0 0,4-1 0 0 0,7-13 0 0 0,0 0 0 0 0,0 0 0 0 0,0 0 0 0 0,0 0 0 0 0,0 0 0 0 0,0-1 0 0 0,0 1 0 0 0,0 0 0 0 0,0 0 0 0 0,0 0 0 0 0,0 0 0 0 0,0 0 0 0 0,-1 0 0 0 0,1 0 0 0 0,0-1 0 0 0,0 1 0 0 0,0 0 0 0 0,0 0 0 0 0,0 0 0 0 0,0 0 0 0 0,0 0 0 0 0,0 0 0 0 0,-1 0 0 0 0,1 0 0 0 0,0 0 0 0 0,0 0 0 0 0,0 0 0 0 0,0 0 0 0 0,0 0 0 0 0,-1 0 0 0 0,1-1 0 0 0,0 1 0 0 0,0 0 0 0 0,0 0 0 0 0,0 0 0 0 0,0 1 0 0 0,0-1 0 0 0,-1 0 0 0 0,1 0 0 0 0,0 0 0 0 0,0 0 0 0 0,0 0 0 0 0,0 0 0 0 0,0 0 0 0 0,-1 0 0 0 0,1 0 0 0 0,0 0 0 0 0,0 0 0 0 0,0 0 0 0 0,0 0 0 0 0,0 0 0 0 0,0 1 0 0 0,0-1 0 0 0,0 0 0 0 0,-1 0 0 0 0,1 0 0 0 0,0 0 0 0 0,0 0 0 0 0,0 0 0 0 0,-1-10 0 0 0,2 5 0 0 0,0 0 0 0 0,1 0 0 0 0,0 0 0 0 0,0 0 0 0 0,0 0 0 0 0,0 1 0 0 0,1-1 0 0 0,4-6 0 0 0,30-33 0 0 0,-20 25 0 0 0,-6 8 0 0 0,1 0 0 0 0,-1 1 0 0 0,2 1 0 0 0,0 0 0 0 0,0 0 0 0 0,0 1 0 0 0,30-12 0 0 0,-41 19 0 0 0,1 0 0 0 0,-1 0 0 0 0,1 1 0 0 0,0-1 0 0 0,-1 0 0 0 0,1 1 0 0 0,0 0 0 0 0,-1-1 0 0 0,1 1 0 0 0,0 0 0 0 0,0 0 0 0 0,-1 1 0 0 0,1-1 0 0 0,4 2 0 0 0,0 3 0 0 0,9 34 0 0 0,-14-34 0 0 0,0 0 0 0 0,1-1 0 0 0,-1 1 0 0 0,-1 1 0 0 0,1-1 0 0 0,-1 0 0 0 0,0 0 0 0 0,0 1 0 0 0,0-1 0 0 0,-1 0 0 0 0,0 1 0 0 0,0-1 0 0 0,-1 0 0 0 0,1 1 0 0 0,-1-1 0 0 0,0 0 0 0 0,0 0 0 0 0,-1 1 0 0 0,0-1 0 0 0,1 0 0 0 0,-2 0 0 0 0,-4 9 0 0 0,-2 0 0 0 0,7-9 0 0 0,0-1 0 0 0,0 0 0 0 0,-1 0 0 0 0,0 0 0 0 0,0-1 0 0 0,0 1 0 0 0,-4 3 0 0 0,1-1 0 0 0,0-3 0 0 0,3-9 0 0 0,4 1 0 0 0,-1 0 0 0 0,1 1 0 0 0,1-1 0 0 0,-1 0 0 0 0,1 1 0 0 0,0-1 0 0 0,0 1 0 0 0,4-8 0 0 0,1 1 0 0 0,1 0 0 0 0,0 1 0 0 0,0 0 0 0 0,14-12 0 0 0,-5 5 0 0 0,7-6 0 0 0,1 1 0 0 0,35-24 0 0 0,-56 44 0 0 0,0-1 0 0 0,1 1 0 0 0,-1-1 0 0 0,0 1 0 0 0,1 0 0 0 0,-1 1 0 0 0,8-3 0 0 0,-3 5 0 0 0,-8 0 0 0 0,1 0 0 0 0,-1-1 0 0 0,0 1 0 0 0,0 0 0 0 0,0 0 0 0 0,0 0 0 0 0,0 0 0 0 0,0 0 0 0 0,-1 0 0 0 0,1 1 0 0 0,0-1 0 0 0,0 0 0 0 0,-1 0 0 0 0,1 1 0 0 0,-1-1 0 0 0,1 0 0 0 0,-1 1 0 0 0,0-1 0 0 0,1 0 0 0 0,-1 1 0 0 0,0 1 0 0 0,1 4 0 0 0,-1 0 0 0 0,0 0 0 0 0,-1 7 0 0 0,0-4 0 0 0,-1 4 0 0 0,0-1 0 0 0,-1 0 0 0 0,-5 16 0 0 0,-4 15 0 0 0,6-1 0 0 0,6-32 0 0 0,4-3 0 0 0,-3-7 0 0 0,1 0 0 0 0,-1-1 0 0 0,0 1 0 0 0,1-1 0 0 0,-1 1 0 0 0,1-1 0 0 0,-1 0 0 0 0,1 1 0 0 0,-1-1 0 0 0,1 0 0 0 0,-1 0 0 0 0,1 0 0 0 0,-1 0 0 0 0,1-1 0 0 0,-1 1 0 0 0,1 0 0 0 0,-1-1 0 0 0,1 1 0 0 0,-1 0 0 0 0,2-2 0 0 0,4 0 0 0 0,-1-1 0 0 0,0 0 0 0 0,7-4 0 0 0,5-6 0 0 0,-1 0 0 0 0,0-1 0 0 0,23-25 0 0 0,38-53 0 0 0,-10 9 0 0 0,-48 55 0 0 0,-11 14 0 0 0,-19 22 0 0 0,-8 13 0 0 0,4-1 0 0 0,2 1 0 0 0,0 1 0 0 0,1 0 0 0 0,1 0 0 0 0,-8 30 0 0 0,14-41 0 0 0,3-9 0 0 0,0 1 0 0 0,0-1 0 0 0,0 1 0 0 0,1-1 0 0 0,-1 1 0 0 0,1-1 0 0 0,-1 6 0 0 0,4 1 0 0 0,-2-7 0 0 0,0-1 0 0 0,0 0 0 0 0,0 0 0 0 0,0 0 0 0 0,1 0 0 0 0,-1 1 0 0 0,0-2 0 0 0,1 1 0 0 0,-1 0 0 0 0,0 0 0 0 0,1 0 0 0 0,-1 0 0 0 0,1-1 0 0 0,-1 1 0 0 0,1-1 0 0 0,-1 1 0 0 0,1-1 0 0 0,0 0 0 0 0,-1 0 0 0 0,1 1 0 0 0,1-1 0 0 0,3-1 0 0 0,-1 1 0 0 0,1-1 0 0 0,-1-1 0 0 0,1 1 0 0 0,-1-1 0 0 0,0 1 0 0 0,6-4 0 0 0,13-3 0 0 0,-18 6 0 0 0,0 0 0 0 0,0 0 0 0 0,-1-1 0 0 0,9-4 0 0 0,0-2 0 0 0,10-5 0 0 0,1-2 0 0 0,-2-1 0 0 0,42-38 0 0 0,62-76 0 0 0,-127 131 0 0 0,0 0 0 0 0,0 0 0 0 0,0 0 0 0 0,0 0 0 0 0,0 0 0 0 0,0 1 0 0 0,0-1 0 0 0,0 0 0 0 0,0 0 0 0 0,0 0 0 0 0,0 0 0 0 0,0 0 0 0 0,0 0 0 0 0,0 0 0 0 0,0 0 0 0 0,0 0 0 0 0,0 0 0 0 0,0 0 0 0 0,0 0 0 0 0,0 0 0 0 0,0 0 0 0 0,1 1 0 0 0,-1-1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0,0-1 0 0 0,0 1 0 0 0,0 0 0 0 0,0 0 0 0 0,0 0 0 0 0,0 0 0 0 0,0 0 0 0 0,0 0 0 0 0,0 0 0 0 0,0 0 0 0 0,0 0 0 0 0,0 0 0 0 0,0 0 0 0 0,0 0 0 0 0,0 0 0 0 0,0 0 0 0 0,0-1 0 0 0,0 1 0 0 0,-1 10 0 0 0,-4 10 0 0 0,-3 1 0 0 0,-1-1 0 0 0,-17 27 0 0 0,23-38 0 0 0,4 1 0 0 0,4-1 0 0 0,2-3 0 0 0,-5-5 0 0 0,0 0 0 0 0,1 0 0 0 0,-1 0 0 0 0,0-1 0 0 0,0 1 0 0 0,0-1 0 0 0,1 1 0 0 0,2-1 0 0 0,1 0 0 0 0,-1 0 0 0 0,1-1 0 0 0,-1 0 0 0 0,9-2 0 0 0,-13 2 0 0 0,-1 1 0 0 0,0 0 0 0 0,1 0 0 0 0,-1 0 0 0 0,0 0 0 0 0,1 0 0 0 0,-1 0 0 0 0,0 0 0 0 0,1 0 0 0 0,-1 0 0 0 0,0 0 0 0 0,1 0 0 0 0,-1 0 0 0 0,0 0 0 0 0,1 0 0 0 0,-1 0 0 0 0,0 0 0 0 0,0 1 0 0 0,1-1 0 0 0,-1 0 0 0 0,0 0 0 0 0,1 0 0 0 0,-1 0 0 0 0,0 1 0 0 0,0-1 0 0 0,1 0 0 0 0,-1 0 0 0 0,0 0 0 0 0,0 1 0 0 0,1-1 0 0 0,-1 0 0 0 0,0 0 0 0 0,0 1 0 0 0,0-1 0 0 0,0 0 0 0 0,0 1 0 0 0,1-1 0 0 0,-1 0 0 0 0,0 1 0 0 0,0-1 0 0 0,0 0 0 0 0,0 0 0 0 0,0 1 0 0 0,0-1 0 0 0,0 0 0 0 0,0 1 0 0 0,0-1 0 0 0,0 0 0 0 0,0 1 0 0 0,-3 13 0 0 0,3-14 0 0 0,-8 21 0 0 0,5-16 0 0 0,1 0 0 0 0,0 0 0 0 0,0 0 0 0 0,0 1 0 0 0,1-1 0 0 0,0 0 0 0 0,-1 10 0 0 0,2-15 0 0 0,0 1 0 0 0,0-1 0 0 0,0 1 0 0 0,0-1 0 0 0,0 1 0 0 0,0 0 0 0 0,0-1 0 0 0,0 1 0 0 0,0-1 0 0 0,0 1 0 0 0,0 0 0 0 0,0-1 0 0 0,0 1 0 0 0,1-1 0 0 0,-1 1 0 0 0,0-1 0 0 0,0 1 0 0 0,1-1 0 0 0,-1 1 0 0 0,0-1 0 0 0,1 1 0 0 0,-1-1 0 0 0,1 1 0 0 0,-1-1 0 0 0,0 1 0 0 0,1-1 0 0 0,-1 0 0 0 0,1 1 0 0 0,-1-1 0 0 0,1 0 0 0 0,0 1 0 0 0,-1-1 0 0 0,1 0 0 0 0,-1 0 0 0 0,1 0 0 0 0,-1 0 0 0 0,1 1 0 0 0,0-1 0 0 0,0 0 0 0 0,0 0 0 0 0,3 1 0 0 0,0-1 0 0 0,0 0 0 0 0,0 1 0 0 0,0-1 0 0 0,0-1 0 0 0,0 1 0 0 0,0-1 0 0 0,0 1 0 0 0,0-1 0 0 0,0 0 0 0 0,0-1 0 0 0,-1 1 0 0 0,1-1 0 0 0,0 1 0 0 0,-1-1 0 0 0,5-3 0 0 0,0-1 0 0 0,1 0 0 0 0,-1 0 0 0 0,0-1 0 0 0,-1 0 0 0 0,9-10 0 0 0,138-183 0 0 0,-131 165 410 0 0,-2-1-1 0 0,-1-1 1 0 0,-3-1-1 0 0,22-61 1 0 0,-28 74-410 0 0,-8 17 0 0 0,-12 22 0 0 0,-8 17 0 0 0,1 1 0 0 0,1 0 0 0 0,-14 47 0 0 0,23-60 0 0 0,-16 48 0 0 0,5-17 0 0 0,-30 68 0 0 0,33-86 0 0 0,-13 41 0 0 0,24-62 0 0 0,0 0 0 0 0,4-9 0 0 0,4-5 0 0 0,5-7 0 0 0,-9 9 0 0 0,38-43 0 0 0,-17 19 0 0 0,1 0 0 0 0,1 1 0 0 0,49-36 0 0 0,-46 41 0 0 0,34-22 0 0 0,-53 36 0 0 0,1 1 0 0 0,0 0 0 0 0,0 0 0 0 0,0 0 0 0 0,11-1 0 0 0,-19 4 0 0 0,-1 1 0 0 0,0 0 0 0 0,1 0 0 0 0,-1 0 0 0 0,0 0 0 0 0,1 0 0 0 0,-1 0 0 0 0,0 0 0 0 0,1-1 0 0 0,-1 1 0 0 0,0 0 0 0 0,1 0 0 0 0,-1 0 0 0 0,0 0 0 0 0,1 0 0 0 0,-1 1 0 0 0,0-1 0 0 0,1 0 0 0 0,-1 0 0 0 0,0 0 0 0 0,1 0 0 0 0,-1 0 0 0 0,0 0 0 0 0,1 1 0 0 0,-1-1 0 0 0,0 0 0 0 0,0 0 0 0 0,1 0 0 0 0,-1 1 0 0 0,0-1 0 0 0,0 0 0 0 0,1 0 0 0 0,-1 1 0 0 0,0-1 0 0 0,0 5 0 0 0,0-2 0 0 0,0-1 0 0 0,0 1 0 0 0,-1 0 0 0 0,1 0 0 0 0,-1-1 0 0 0,1 1 0 0 0,-1-1 0 0 0,0 1 0 0 0,0 0 0 0 0,0-1 0 0 0,0 1 0 0 0,-1-1 0 0 0,1 0 0 0 0,-1 0 0 0 0,1 1 0 0 0,-1-1 0 0 0,-3 3 0 0 0,-4 3 0 0 0,0 0 0 0 0,-18 12 0 0 0,21-16 0 0 0,-13 7 0 0 0,-17 10 0 0 0,30-15 0 0 0,4-3 0 0 0,0 0 0 0 0,1 0 0 0 0,-1 1 0 0 0,1-1 0 0 0,0 0 0 0 0,0 1 0 0 0,0-1 0 0 0,0 1 0 0 0,1-1 0 0 0,-1 5 0 0 0,1-6 0 0 0,-1 0 0 0 0,1 0 0 0 0,-1-1 0 0 0,1 1 0 0 0,0 0 0 0 0,0 0 0 0 0,0 0 0 0 0,0 0 0 0 0,0 0 0 0 0,1 3 0 0 0,0 2 0 0 0,1 4 0 0 0,-1-10 0 0 0,-1 1 0 0 0,0-1 0 0 0,1 0 0 0 0,-1 0 0 0 0,0 1 0 0 0,0-1 0 0 0,0 0 0 0 0,0 0 0 0 0,0 1 0 0 0,0-1 0 0 0,-1 2 0 0 0,1-2 0 0 0,0-1 0 0 0,-1 1 0 0 0,1-1 0 0 0,0 1 0 0 0,0-1 0 0 0,-1 1 0 0 0,1-1 0 0 0,0 1 0 0 0,0-1 0 0 0,0 1 0 0 0,0-1 0 0 0,0 1 0 0 0,0-1 0 0 0,0 1 0 0 0,0-1 0 0 0,0 1 0 0 0,0 0 0 0 0,0-1 0 0 0,0 1 0 0 0,0-1 0 0 0,0 1 0 0 0,0-1 0 0 0,1 1 0 0 0,-1-1 0 0 0,0 1 0 0 0,0-1 0 0 0,0 1 0 0 0,1-1 0 0 0,-1 1 0 0 0,0-1 0 0 0,1 0 0 0 0,-1 1 0 0 0,1-1 0 0 0,-1 1 0 0 0,0-1 0 0 0,1 0 0 0 0,-1 0 0 0 0,1 1 0 0 0,-1-1 0 0 0,1 0 0 0 0,0 1 0 0 0,1 0 0 0 0,1 2 0 0 0,1 0 0 0 0,0 0 0 0 0,0-1 0 0 0,0 1 0 0 0,0-1 0 0 0,0 0 0 0 0,1 0 0 0 0,-1-1 0 0 0,1 1 0 0 0,6 1 0 0 0,4-3 0 0 0,-11-3 0 0 0,-3 1 0 0 0,8-4-116 0 0,22-16-1173 0 0,-28 20 1150 0 0,-1 0 0 0 0,0 0 1 0 0,0 0-1 0 0,0-1 0 0 0,0 1 0 0 0,0 0 0 0 0,0-1 0 0 0,-1 1 1 0 0,3-6-1 0 0,-3 6-341 0 0,1-1 0 0 0,0 1 1 0 0,-1-1-1 0 0,1 1 0 0 0,0-1 0 0 0,0 1 1 0 0,0 0-1 0 0,3-2 0 0 0,9-11-2114 0 0,-3 1 547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5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 13823 0 0,'2'0'630'0'0,"1"-1"-553"0"0,-1 1 0 0 0,1-2 0 0 0,0 1 0 0 0,-1 0 0 0 0,1 0 0 0 0,-1-1 0 0 0,1 1 0 0 0,-1-1 0 0 0,0 0 0 0 0,1 0 0 0 0,1-2 0 0 0,25-29 526 0 0,-15 17 580 0 0,19-23 580 0 0,-1-2-1 0 0,-2-1 0 0 0,-2-2 1 0 0,29-59-1 0 0,-27 46-1158 0 0,-15 32-258 0 0,-2-1-1 0 0,12-31 0 0 0,-22 46-263 0 0,-1 0 0 0 0,-1 0 0 0 0,0 0 0 0 0,-1-19 0 0 0,0 28-49 0 0,0 1 455 0 0,0 1 21 0 0,0 0-66 0 0,-2 1-428 0 0,0 0 0 0 0,-1 0 0 0 0,1 0 0 0 0,0 0 0 0 0,0 1 0 0 0,0-1 0 0 0,-1 1 0 0 0,2 0 0 0 0,-1-1 0 0 0,-3 4 0 0 0,4-4-15 0 0,-13 16 0 0 0,0 0 0 0 0,1 1 0 0 0,1 1 0 0 0,0 0 0 0 0,2 1 0 0 0,0 0 0 0 0,-10 30 0 0 0,7-14 0 0 0,1 1 0 0 0,2 0 0 0 0,1 0 0 0 0,2 1 0 0 0,-2 45 0 0 0,9-79 0 0 0,0 0 0 0 0,0 0 0 0 0,0-1 0 0 0,1 1 0 0 0,-1 0 0 0 0,1 0 0 0 0,0-1 0 0 0,0 1 0 0 0,0-1 0 0 0,1 1 0 0 0,-1-1 0 0 0,1 1 0 0 0,0-1 0 0 0,4 6 0 0 0,-4-7 0 0 0,0 0 0 0 0,0 0 0 0 0,0-1 0 0 0,0 1 0 0 0,0 0 0 0 0,0-1 0 0 0,1 0 0 0 0,-1 1 0 0 0,0-1 0 0 0,1 0 0 0 0,0 0 0 0 0,-1 0 0 0 0,1-1 0 0 0,-1 1 0 0 0,1-1 0 0 0,0 1 0 0 0,-1-1 0 0 0,1 0 0 0 0,0 0 0 0 0,0 0 0 0 0,3-1 0 0 0,11-2 0 0 0,0-1 0 0 0,-1-1 0 0 0,1-1 0 0 0,-1 0 0 0 0,26-15 0 0 0,-29 15 0 0 0,4-4 0 0 0,0 0 0 0 0,-1-2 0 0 0,-1 0 0 0 0,23-21 0 0 0,-29 25 0 0 0,3-6 0 0 0,1 0 0 0 0,-2 0 0 0 0,18-28 0 0 0,-19 26 0 0 0,-7 12 0 0 0,0-1 0 0 0,-1 1 0 0 0,0 0 0 0 0,0-1 0 0 0,-1 0 0 0 0,3-6 0 0 0,-3 2 0 0 0,-1 9 0 0 0,0-1 0 0 0,0 1 0 0 0,0 0 0 0 0,0-1 0 0 0,0 1 0 0 0,0-1 0 0 0,0 1 0 0 0,-1 0 0 0 0,1-1 0 0 0,0 1 0 0 0,0 0 0 0 0,0-1 0 0 0,0 1 0 0 0,0 0 0 0 0,-1-1 0 0 0,1 1 0 0 0,0 0 0 0 0,0-1 0 0 0,-1 1 0 0 0,1 0 0 0 0,0 0 0 0 0,0-1 0 0 0,-1 1 0 0 0,1 0 0 0 0,0 0 0 0 0,-1-1 0 0 0,1 1 0 0 0,0 0 0 0 0,-1 0 0 0 0,-4 0 0 0 0,3 1 0 0 0,-1 0 0 0 0,1 0 0 0 0,-1 0 0 0 0,1 0 0 0 0,-1 0 0 0 0,1 0 0 0 0,0 1 0 0 0,0-1 0 0 0,-1 1 0 0 0,1-1 0 0 0,-2 4 0 0 0,-21 21 0 0 0,19-19 0 0 0,1-1 0 0 0,0 1 0 0 0,1 0 0 0 0,0 0 0 0 0,0 0 0 0 0,0 1 0 0 0,1-1 0 0 0,0 1 0 0 0,-2 9 0 0 0,4-12 0 0 0,0 0 0 0 0,1 0 0 0 0,-1 0 0 0 0,1 1 0 0 0,0-1 0 0 0,0 0 0 0 0,1 1 0 0 0,0-1 0 0 0,-1 0 0 0 0,2 0 0 0 0,-1 0 0 0 0,1 0 0 0 0,-1 0 0 0 0,1 0 0 0 0,4 5 0 0 0,-4-7 0 0 0,0 0 0 0 0,0-1 0 0 0,0 0 0 0 0,0 1 0 0 0,0-1 0 0 0,1 0 0 0 0,0 0 0 0 0,-1 0 0 0 0,1-1 0 0 0,0 1 0 0 0,0 0 0 0 0,0-1 0 0 0,-1 0 0 0 0,2 0 0 0 0,-1 0 0 0 0,0 0 0 0 0,0 0 0 0 0,0-1 0 0 0,0 1 0 0 0,0-1 0 0 0,5 0 0 0 0,3 0 0 0 0,-1 0 0 0 0,0-1 0 0 0,1 0 0 0 0,-1-1 0 0 0,14-4 0 0 0,-4-2-346 0 0,1 0 0 0 0,-1-2 0 0 0,30-18 0 0 0,-38 19 554 0 0,1-1 0 0 0,-2 0 0 0 0,0 0 0 0 0,16-20 0 0 0,-20 23-29 0 0,7-10-98 0 0,12-20 1 0 0,6-6-80 0 0,-21 28-2 0 0,-6 10 0 0 0,2 8 0 0 0,-5-1 0 0 0,3 6 0 0 0,1 16 0 0 0,-5-13 0 0 0,0-1 0 0 0,-1 1 0 0 0,-1-1 0 0 0,0 1 0 0 0,0-1 0 0 0,-4 15 0 0 0,3-18 0 0 0,-12 51 0 0 0,-4 0 0 0 0,-43 99 0 0 0,23-62 0 0 0,19-53 0 0 0,7-9 0 0 0,5-17 0 0 0,3-12 0 0 0,1-8 0 0 0,-15-21 0 0 0,12 24 0 0 0,0 5 0 0 0,-5 17 0 0 0,10-20 0 0 0,0 1 0 0 0,1-1 0 0 0,0 0 0 0 0,-1 1 0 0 0,1-1 0 0 0,0 1 0 0 0,-1-1 0 0 0,1 1 0 0 0,0-1 0 0 0,0 1 0 0 0,1 1 0 0 0,-2 17 0 0 0,-5-3 0 0 0,5-15 0 0 0,1 0 0 0 0,-1 1 0 0 0,0-1 0 0 0,0 0 0 0 0,1 1 0 0 0,0-1 0 0 0,-1 4 0 0 0,1-1 0 0 0,1-3 0 0 0,-1 0 0 0 0,-1 1 0 0 0,1-1 0 0 0,0 0 0 0 0,0 0 0 0 0,-1 0 0 0 0,1 0 0 0 0,-2 4 0 0 0,-8 15 0 0 0,10-30 0 0 0,4-8 0 0 0,44-91 0 0 0,101-162 0 0 0,-134 245 0 0 0,-1 2 0 0 0,2 0 0 0 0,0 1 0 0 0,34-36 0 0 0,-29 33 0 0 0,-17 20 0 0 0,0 0 0 0 0,0 0 0 0 0,0 0 0 0 0,9-6 0 0 0,4-1 0 0 0,33-17 0 0 0,-37 23 0 0 0,-8 7 0 0 0,-3 0 0 0 0,33-1 0 0 0,-19 3 0 0 0,-12 0 0 0 0,-2-1 0 0 0,2 1 0 0 0,-1 0 0 0 0,0 0 0 0 0,0 0 0 0 0,0 0 0 0 0,-1 0 0 0 0,1 0 0 0 0,-1 1 0 0 0,0-1 0 0 0,0 1 0 0 0,0 0 0 0 0,0 0 0 0 0,-1 0 0 0 0,1 0 0 0 0,-1 0 0 0 0,0 0 0 0 0,0 0 0 0 0,-1 0 0 0 0,1 0 0 0 0,-1 0 0 0 0,0 1 0 0 0,0-1 0 0 0,-1 5 0 0 0,0-1 0 0 0,0-1 0 0 0,0 1 0 0 0,-1-1 0 0 0,0 1 0 0 0,0-1 0 0 0,-1 0 0 0 0,0 0 0 0 0,0 0 0 0 0,-1 0 0 0 0,0-1 0 0 0,-7 10 0 0 0,4-8 0 0 0,-2 0 0 0 0,1 0 0 0 0,-1-1 0 0 0,0 0 0 0 0,-1-1 0 0 0,0 0 0 0 0,0 0 0 0 0,0-1 0 0 0,-20 7 0 0 0,29-12-61 0 0,1 1 0 0 0,-1-1 0 0 0,0 1 0 0 0,0-1 0 0 0,0 0 0 0 0,0 1-1 0 0,0-1 1 0 0,-1 0 0 0 0,1 0 0 0 0,0 0 0 0 0,0 1 0 0 0,0-1 0 0 0,0 0 0 0 0,0-1 0 0 0,0 1 0 0 0,0 0 0 0 0,0 0 0 0 0,0 0-1 0 0,0-1 1 0 0,-2 0 0 0 0,0 0-439 0 0,2 1 245 0 0,0-1 0 0 0,0 1-1 0 0,0-1 1 0 0,0 0-1 0 0,0 1 1 0 0,1-1 0 0 0,-1 0-1 0 0,0 1 1 0 0,0-1-1 0 0,1 0 1 0 0,-1 0 0 0 0,0 0-1 0 0,1 0 1 0 0,-1 0-1 0 0,1 0 1 0 0,-1 0 0 0 0,1 0-1 0 0,-1-1 1 0 0,-2-4-1679 0 0,-6-9-610 0 0,2-1-15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1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173 133 15663 0 0,'0'0'719'0'0,"0"0"-20"0"0,1-1-449 0 0,1 0-79 0 0,0-1-1 0 0,0 1 0 0 0,0-1 1 0 0,-1 1-1 0 0,1-1 0 0 0,-1 0 1 0 0,0 1-1 0 0,1-1 0 0 0,-1 0 1 0 0,0 0-1 0 0,0 0 0 0 0,0 0 1 0 0,0 0-1 0 0,0 0 0 0 0,-1-1 1 0 0,1 1-1 0 0,-1 0 0 0 0,1 0 1 0 0,-1-1-1 0 0,0 1 0 0 0,0 0 1 0 0,0 0-1 0 0,0-1 0 0 0,0 1 1 0 0,0 0-1 0 0,-1 0 0 0 0,1-1 1 0 0,-2-2-1 0 0,1 3 143 0 0,0-1 0 0 0,1 1-1 0 0,-1-1 1 0 0,1 1 0 0 0,-1-1 0 0 0,1 1-1 0 0,0-1 1 0 0,0 1 0 0 0,0-1 0 0 0,1-3-1 0 0,-1 5-113 0 0,0-1 0 0 0,1 0 0 0 0,-1 0 0 0 0,0 0 0 0 0,0 0 0 0 0,0 0 0 0 0,-1 0 0 0 0,1 1 0 0 0,0-1 0 0 0,-1 0 0 0 0,1 0 0 0 0,-1 0-1 0 0,1 1 1 0 0,-1-1 0 0 0,0 0 0 0 0,0 0 0 0 0,0 1 0 0 0,-2-4 0 0 0,1 5-187 0 0,0-1 1 0 0,0 1-1 0 0,0-1 0 0 0,-1 1 0 0 0,1-1 1 0 0,0 1-1 0 0,0 0 0 0 0,0 0 1 0 0,-1 0-1 0 0,1 0 0 0 0,0 1 0 0 0,0-1 1 0 0,-4 2-1 0 0,1 0-12 0 0,0 0 0 0 0,0 0 0 0 0,1 0 0 0 0,-1 1 0 0 0,1-1 0 0 0,-1 1 0 0 0,1 0 0 0 0,0 1 0 0 0,0-1 0 0 0,-6 8 0 0 0,-2 3 0 0 0,-17 25 0 0 0,16-17 0 0 0,-19 42 0 0 0,30-59 0 0 0,1-1 0 0 0,0 0 0 0 0,0 0 0 0 0,0 1 0 0 0,1-1 0 0 0,-1 1 0 0 0,1-1 0 0 0,0 1 0 0 0,0-1 0 0 0,1 0 0 0 0,1 9 0 0 0,2-5 0 0 0,5 1 0 0 0,-4-9 0 0 0,-4 0 0 0 0,18 2 0 0 0,-18-1 0 0 0,0-1 0 0 0,0 1 0 0 0,1-1 0 0 0,-1 0 0 0 0,0 0 0 0 0,0 1 0 0 0,0-1 0 0 0,1 0 0 0 0,-1 0 0 0 0,0 0 0 0 0,0 0 0 0 0,1-1 0 0 0,-1 1 0 0 0,0 0 0 0 0,0 0 0 0 0,0-1 0 0 0,0 1 0 0 0,1-1 0 0 0,-1 1 0 0 0,0-1 0 0 0,1 0 0 0 0,3-2 0 0 0,4-1 0 0 0,0-1 0 0 0,0 0 0 0 0,-1-1 0 0 0,0 0 0 0 0,0 0 0 0 0,13-14 0 0 0,14-11 0 0 0,-1 0 0 0 0,-27 24 0 0 0,0 1 0 0 0,0-1 0 0 0,0 1 0 0 0,1 0 0 0 0,16-8 0 0 0,-3 5 0 0 0,-16 9 0 0 0,0 1 0 0 0,6 0 0 0 0,-10 0 0 0 0,0-1 0 0 0,-1 1 0 0 0,1 0 0 0 0,-1 0 0 0 0,1 0 0 0 0,-1-1 0 0 0,0 1 0 0 0,1 0 0 0 0,-1 0 0 0 0,0 0 0 0 0,0 0 0 0 0,1 0 0 0 0,-1 0 0 0 0,0 0 0 0 0,0-1 0 0 0,0 1 0 0 0,0 0 0 0 0,0 0 0 0 0,0 0 0 0 0,0 0 0 0 0,-1 0 0 0 0,1 0 0 0 0,0 0 0 0 0,0 0 0 0 0,-1-1 0 0 0,0 2 0 0 0,0 2 0 0 0,0-1 0 0 0,0 0 0 0 0,-1 0 0 0 0,1 0 0 0 0,-5 6 0 0 0,-5 4 0 0 0,8-9 0 0 0,-1 0 0 0 0,1 0 0 0 0,-1 0 0 0 0,1 0 0 0 0,1 0 0 0 0,-1 1 0 0 0,0 0 0 0 0,1-1 0 0 0,0 1 0 0 0,-2 9 0 0 0,-4 8-2103 0 0,7-19 1358 0 0,-1-1 0 0 0,0 0 0 0 0,1 0 0 0 0,-1 0 0 0 0,0 0 0 0 0,0 0 0 0 0,0-1 0 0 0,0 1 0 0 0,0-1 0 0 0,-4 3 0 0 0,-2 1-7605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1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328 308 13823 0 0,'4'-2'101'0'0,"0"-1"0"0"0,0 1 0 0 0,-1-1-1 0 0,1 0 1 0 0,-1 0 0 0 0,0 0 0 0 0,1 0 0 0 0,-2-1-1 0 0,1 1 1 0 0,0-1 0 0 0,-1 0 0 0 0,1 0 0 0 0,-1 0-1 0 0,2-6 1 0 0,8-14 1413 0 0,-2 0-1 0 0,-1-1 0 0 0,-1 0 1 0 0,8-47-1 0 0,-14 64-1001 0 0,-2-1 0 0 0,1 0 0 0 0,-1 0 0 0 0,-1 1 1 0 0,1-1-1 0 0,-1 0 0 0 0,-4-11 0 0 0,5 18-68 0 0,-14 15-272 0 0,5-1-172 0 0,1 1 0 0 0,1 1 0 0 0,0-1 0 0 0,1 1 0 0 0,-8 23 0 0 0,4-8 0 0 0,-86 220 0 0 0,38-124-442 0 0,20-49 8 0 0,30-60 214 0 0,-1 0 0 0 0,0-1 0 0 0,-1-1 0 0 0,-18 22 0 0 0,22-28 217 0 0,1 0 1 0 0,0 0-1 0 0,0 0 0 0 0,0 0 1 0 0,-3 11-1 0 0,5-14 3 0 0,0 0 0 0 0,0 0 0 0 0,0 0 0 0 0,0 0 0 0 0,-6 5 0 0 0,6-7 0 0 0,0 0 0 0 0,0 1 0 0 0,0 0 0 0 0,1 0 0 0 0,-1 0 0 0 0,1 0 0 0 0,-3 7 0 0 0,4-8 0 0 0,0-1 0 0 0,-10 8 0 0 0,15-10 0 0 0,0-1 0 0 0,0-1 0 0 0,-1 1 0 0 0,1-1 0 0 0,-1 0 0 0 0,1 0 0 0 0,-1 0 0 0 0,0 0 0 0 0,0-1 0 0 0,0 1 0 0 0,0-1 0 0 0,5-6 0 0 0,1 0 0 0 0,-8 7 0 0 0,1 0 0 0 0,-1 0 0 0 0,1 0 0 0 0,-1 0 0 0 0,0 0 0 0 0,0 0 0 0 0,1-4 0 0 0,-1 3 0 0 0,0 1 0 0 0,0-1 0 0 0,0 1 0 0 0,1-1 0 0 0,-1 1 0 0 0,4-4 0 0 0,6-6 0 0 0,0 0 0 0 0,-1-1 0 0 0,0 0 0 0 0,-1-1 0 0 0,-1 0 0 0 0,0 0 0 0 0,11-30 0 0 0,-14 31 0 0 0,12-23 0 0 0,5-10 0 0 0,-14 25 0 0 0,-5 14 0 0 0,0 0 0 0 0,0 0 0 0 0,-1 0 0 0 0,0 0 0 0 0,1-13 0 0 0,-3 16-10 0 0,4-13 84 0 0,-3 15 263 0 0,-1 2 138 0 0,0 0 33 0 0,-22 4 100 0 0,18-2-608 0 0,-1 1 0 0 0,1 0 0 0 0,-1 0 0 0 0,1 0 0 0 0,0 1 0 0 0,-6 5 0 0 0,-5 5 0 0 0,13-13-86 0 0,1 1 0 0 0,-1 0-1 0 0,1 0 1 0 0,-1 0 0 0 0,1 0 0 0 0,-1 0 0 0 0,1 0-1 0 0,0 0 1 0 0,0 1 0 0 0,-1 3 0 0 0,1-3-40 0 0,0 0 1 0 0,-1-1-1 0 0,1 1 1 0 0,0 0-1 0 0,-1-1 1 0 0,-3 5-1 0 0,-1-1 23 0 0,5-6 99 0 0,1 1 0 0 0,-1-1 0 0 0,1 0 0 0 0,-1 1 1 0 0,1-1-1 0 0,0 1 0 0 0,-1-1 0 0 0,1 1 0 0 0,0-1 0 0 0,-1 1 0 0 0,1-1 0 0 0,0 1 0 0 0,-1-1 0 0 0,1 1 0 0 0,0 0 0 0 0,0 23 5 0 0,0-22-1 0 0,0-1 0 0 0,1 1 0 0 0,-1-1 0 0 0,0 1 0 0 0,1-1 0 0 0,-1 1 0 0 0,1-1 0 0 0,0 0 0 0 0,-1 1 0 0 0,1-1 0 0 0,0 0 0 0 0,0 0 0 0 0,0 1 0 0 0,0-1 0 0 0,0 0 0 0 0,0 0 0 0 0,0 0 0 0 0,0 0 0 0 0,1 0 0 0 0,-1-1 0 0 0,0 1 0 0 0,0 0 0 0 0,1 0 0 0 0,-1-1 0 0 0,1 1 0 0 0,-1-1 0 0 0,0 1 0 0 0,1-1 0 0 0,-1 0 0 0 0,1 0 0 0 0,-1 1 0 0 0,1-1 0 0 0,-1 0 0 0 0,4-1 0 0 0,-2 2 0 0 0,4-1 0 0 0,0 0 0 0 0,1 0 0 0 0,-1-1 0 0 0,0 0 0 0 0,0 0 0 0 0,1 0 0 0 0,12-6 0 0 0,2-2 0 0 0,23-12 0 0 0,-20 8 0 0 0,-16 8 0 0 0,0 0 0 0 0,14-13 0 0 0,2 0 0 0 0,-17 12 34 0 0,0-1 0 0 0,0 0-1 0 0,6-7 1 0 0,10-9 232 0 0,-5 8 168 0 0,-11 9-145 0 0,0 0 0 0 0,0-1 1 0 0,12-14-1 0 0,-17 14-289 0 0,-3 7 3 0 0,0-1 1 0 0,0 1-1 0 0,-1 0 0 0 0,1 0 0 0 0,0-1 1 0 0,0 1-1 0 0,-1 0 0 0 0,1 0 1 0 0,0-1-1 0 0,0 1 0 0 0,-1 0 0 0 0,1 0 1 0 0,0 0-1 0 0,-1-1 0 0 0,1 1 0 0 0,0 0 1 0 0,-1 0-1 0 0,1 0 0 0 0,-1 0 1 0 0,1 0-1 0 0,-1 0 0 0 0,0 0 51 0 0,0-1 0 0 0,0 1 0 0 0,-1 0 0 0 0,1 0 0 0 0,0 1 0 0 0,0-1 0 0 0,-1 0 0 0 0,1 0 0 0 0,0 0 0 0 0,0 1 0 0 0,-1-1 0 0 0,1 1 0 0 0,0-1 0 0 0,0 1 0 0 0,0-1 0 0 0,0 1 0 0 0,0 0 0 0 0,0 0 0 0 0,0-1 0 0 0,0 1 0 0 0,0 0 0 0 0,0 0 0 0 0,0 0 0 0 0,0 0 0 0 0,0 1 0 0 0,-2 4-80 0 0,0-1 0 0 0,0 0 0 0 0,1 1 0 0 0,-3 6 0 0 0,0 2-657 0 0,-2 8 309 0 0,5-17 327 0 0,1 0 1 0 0,-1-1-1 0 0,1 1 1 0 0,-5 6-1 0 0,4-8 47 0 0,0 0 0 0 0,0 0 0 0 0,0 0 0 0 0,0 1 0 0 0,1-1 0 0 0,-1 0 0 0 0,1 1 0 0 0,0-1 0 0 0,0 1 0 0 0,0-1 0 0 0,0 1 0 0 0,0 6 0 0 0,-5 13 0 0 0,5-21 0 0 0,0 0 0 0 0,1-1 0 0 0,-1 1 0 0 0,1 0 0 0 0,-1 0 0 0 0,1-1 0 0 0,-1 1 0 0 0,1 0 0 0 0,0 0 0 0 0,0 0 0 0 0,0-1 0 0 0,0 1 0 0 0,0 0 0 0 0,0 0 0 0 0,1 0 0 0 0,-1-1 0 0 0,1 1 0 0 0,-1 0 0 0 0,2 2 0 0 0,0 1 0 0 0,1-1 0 0 0,-1 0 0 0 0,1 0 0 0 0,0 0 0 0 0,0 0 0 0 0,6 5 0 0 0,-8-8 0 0 0,1 0 0 0 0,-1 0 0 0 0,1 0 0 0 0,0 0 0 0 0,-1-1 0 0 0,1 1 0 0 0,0 0 0 0 0,0-1 0 0 0,0 1 0 0 0,-1-1 0 0 0,1 0 0 0 0,0 0 0 0 0,0 0 0 0 0,0 0 0 0 0,0 0 0 0 0,0 0 0 0 0,0 0 0 0 0,-1 0 0 0 0,5-2 0 0 0,9-2 0 0 0,1-1 0 0 0,-1 0 0 0 0,0-2 0 0 0,0 0 0 0 0,-1 0 0 0 0,0-1 0 0 0,14-11 0 0 0,-8 4 0 0 0,-1-1 0 0 0,-1-1 0 0 0,32-36 0 0 0,62-92 1992 0 0,-94 123-1992 0 0,-24 28 0 0 0,1 1 0 0 0,0 0 0 0 0,1 0 0 0 0,-1 1 0 0 0,1-1 0 0 0,1 1 0 0 0,0 0 0 0 0,-3 10 0 0 0,3-12 0 0 0,3-5 0 0 0,-1 1 0 0 0,1-1 0 0 0,-1 0 0 0 0,1 1 0 0 0,0-1 0 0 0,-1 1 0 0 0,1-1 0 0 0,0 1 0 0 0,0-1 0 0 0,0 1 0 0 0,0-1 0 0 0,0 1 0 0 0,1 2 0 0 0,-1-3 0 0 0,0 0 0 0 0,0 0 0 0 0,0 0 0 0 0,0 0 0 0 0,0 0 0 0 0,0 0 0 0 0,0 0 0 0 0,1 0 0 0 0,-1 0 0 0 0,0 0 0 0 0,1 0 0 0 0,-1 0 0 0 0,1 0 0 0 0,-1 0 0 0 0,1 0 0 0 0,-1 0 0 0 0,1 0 0 0 0,0 0 0 0 0,-1-1 0 0 0,1 1 0 0 0,0 0 0 0 0,1 1 0 0 0,1 0 0 0 0,-2-1 0 0 0,0 1 0 0 0,1-1 0 0 0,-1 0 0 0 0,1 0 0 0 0,-1 0 0 0 0,1 1 0 0 0,-1-2 0 0 0,1 1 0 0 0,0 0 0 0 0,0 0 0 0 0,-1 0 0 0 0,1-1 0 0 0,0 1 0 0 0,0-1 0 0 0,0 1 0 0 0,0-1 0 0 0,-1 0 0 0 0,1 0 0 0 0,0 0 0 0 0,3 0 0 0 0,3 0 0 0 0,1 1 0 0 0,-1 0 0 0 0,0 0 0 0 0,12 4 0 0 0,-11-2 0 0 0,-2 2 0 0 0,-2 2 0 0 0,-5 3 0 0 0,-1-5 0 0 0,1-1 0 0 0,-1 0 0 0 0,0-1 0 0 0,0 1 0 0 0,0-1 0 0 0,-1 0 0 0 0,1 1 0 0 0,-1-1 0 0 0,0 0 0 0 0,-3 5 0 0 0,3-5 0 0 0,1-1 0 0 0,0 1 0 0 0,0-1 0 0 0,-1 0 0 0 0,1 0 0 0 0,-1 1 0 0 0,0-1 0 0 0,-3 3 0 0 0,-9 8 0 0 0,10-10 0 0 0,2-2 0 0 0,1 0 0 0 0,0 0 0 0 0,0 0 0 0 0,0 1 0 0 0,0-1 0 0 0,0 0 0 0 0,0 0 0 0 0,0 1 0 0 0,0-1 0 0 0,0 0 0 0 0,1 1 0 0 0,-1-1 0 0 0,0 2 0 0 0,-2 4-64 0 0,2-6-273 0 0,1-1-138 0 0,0 0-33 0 0,0 0 65 0 0,2 1 294 0 0,0 0 148 0 0,0 0 1 0 0,0 0-1 0 0,0 0 0 0 0,0 0 0 0 0,0-1 0 0 0,0 1 1 0 0,0-1-1 0 0,0 1 0 0 0,0-1 0 0 0,0 0 0 0 0,0 0 1 0 0,1 0-1 0 0,-1 0 0 0 0,0 0 0 0 0,0-1 1 0 0,0 1-1 0 0,0 0 0 0 0,0-1 0 0 0,0 0 0 0 0,4-1 1 0 0,-2 1 0 0 0,7-4 0 0 0,0 0 0 0 0,0 0 0 0 0,0-1 0 0 0,-1 0 0 0 0,14-12 0 0 0,45-42 0 0 0,-66 58 0 0 0,54-50 0 0 0,-14 14 0 0 0,53-60 0 0 0,64-105 1992 0 0,-158 199-2005 0 0,8-7 98 0 0,-12 13 120 0 0,1 1-1 0 0,0 0 1 0 0,-1 0-1 0 0,1 0 0 0 0,0 0 1 0 0,-1 5-1 0 0,-1 4 108 0 0,-43 90-1981 0 0,1 0 1579 0 0,-3 3 90 0 0,24-55 0 0 0,-9 9 0 0 0,28-51 0 0 0,5-8 6 0 0,0 0 0 0 0,0 0 0 0 0,0 0 0 0 0,0 0 1 0 0,0 0-1 0 0,0 0 0 0 0,0 0 0 0 0,0 0 0 0 0,0 0 0 0 0,-1 0 0 0 0,1 1 0 0 0,0-1 0 0 0,0 0 1 0 0,0 0-1 0 0,0 0 0 0 0,0 0 0 0 0,0 0 0 0 0,0 0 0 0 0,0 0 0 0 0,0 0 0 0 0,0 0 0 0 0,0 0 1 0 0,0 0-1 0 0,0 0 0 0 0,0 1 0 0 0,0-1 0 0 0,0 0 0 0 0,0 0 0 0 0,0 0 0 0 0,0 0 0 0 0,0 0 0 0 0,0 0 1 0 0,0 0-1 0 0,0 0 0 0 0,0 0 0 0 0,0 0 0 0 0,0 0 0 0 0,0 1 0 0 0,0-1 0 0 0,0 0 0 0 0,0 0 1 0 0,1 0-1 0 0,-1 0 0 0 0,0 0 0 0 0,0 0 0 0 0,0 0 0 0 0,0 0 0 0 0,0 0 0 0 0,0 0 0 0 0,0 0 1 0 0,0 0-1 0 0,0 0 0 0 0,0 0 0 0 0,0 0 0 0 0,0 0 0 0 0,1 0 0 0 0,6 0 331 0 0,7-5 362 0 0,-2-2-860 0 0,0-1 0 0 0,-1 0 0 0 0,0-1-1 0 0,0 0 1 0 0,13-16 0 0 0,11-9 1129 0 0,56-39-1582 0 0,-77 63 459 0 0,1 0 1 0 0,1 2 0 0 0,0 0 0 0 0,26-10 0 0 0,-34 15 156 0 0,17-3 60 0 0,-24 6 275 0 0,-1 0 138 0 0,0 0 33 0 0,0 2-65 0 0,0 3-432 0 0,0-1 1 0 0,-1 1 0 0 0,1 0-1 0 0,-1 0 1 0 0,0-1 0 0 0,-1 1-1 0 0,1-1 1 0 0,-1 1 0 0 0,0-1-1 0 0,0 0 1 0 0,-5 8 0 0 0,-1-1 35 0 0,-1 0 1 0 0,-17 16-1 0 0,17-18-347 0 0,0 0 0 0 0,1 0-1 0 0,0 1 1 0 0,-10 15 0 0 0,18-25 267 0 0,-1 2-3 0 0,0 0 0 0 0,0 0 0 0 0,0 1 0 0 0,1-1 0 0 0,-1 0 1 0 0,0 0-1 0 0,1 0 0 0 0,0 0 0 0 0,0 1 0 0 0,0-1 0 0 0,0 0 0 0 0,0 0 0 0 0,0 0 0 0 0,0 1 0 0 0,1 2 0 0 0,2 15 36 0 0,2-3 0 0 0,2 11 0 0 0,-7-25 101 0 0,1 0-1 0 0,-1 0 1 0 0,1-1-1 0 0,0 1 1 0 0,0 0 0 0 0,0-1-1 0 0,1 1 1 0 0,-1-1-1 0 0,1 1 1 0 0,2 3 0 0 0,-3-5-601 0 0,-1-1 58 0 0,1-1 334 0 0,0 1-1 0 0,1 0 1 0 0,-1-1-1 0 0,0 1 1 0 0,0 0-1 0 0,0-1 1 0 0,0 0-1 0 0,0 1 1 0 0,0-1-1 0 0,0 0 1 0 0,-1 1-1 0 0,1-1 1 0 0,0 0-1 0 0,0 0 1 0 0,0 0-1 0 0,-1 1 1 0 0,1-1-1 0 0,0 0 1 0 0,-1 0-1 0 0,2-2 1 0 0,-2 1-124 0 0,1 0 0 0 0,-1 0 0 0 0,1 0 0 0 0,-1-1 0 0 0,0 1 1 0 0,0 0-1 0 0,0 0 0 0 0,0 0 0 0 0,0 0 0 0 0,0 0 0 0 0,-1-3 0 0 0,-2-7-792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1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40 193 21191 0 0,'0'0'969'0'0,"0"0"-18"0"0,0-1-612 0 0,-4-1-158 0 0,4 2 560 0 0,0 0 235 0 0,0 0 43 0 0,0 0 5 0 0,0 0 0 0 0,0 0 0 0 0,0 0 0 0 0,0 0-137 0 0,8-19-550 0 0,-5 9-416 0 0,0 1 0 0 0,-1 0 0 0 0,0-1 1 0 0,0 0-1 0 0,-1 1 0 0 0,0-19 0 0 0,-1 23 37 0 0,-1 1-1 0 0,1 0 0 0 0,-1 0 1 0 0,0 0-1 0 0,0 0 1 0 0,-1 0-1 0 0,1 0 1 0 0,-1 0-1 0 0,0 1 1 0 0,0-1-1 0 0,0 0 1 0 0,-1 1-1 0 0,1 0 1 0 0,-1-1-1 0 0,0 1 1 0 0,0 0-1 0 0,0 0 1 0 0,-5-3-1 0 0,-9-7-469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1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8 501 10135 0 0,'0'0'231'0'0,"0"0"29"0"0,0 0 19 0 0,0 0 37 0 0,0 0 125 0 0,0 0 58 0 0,0 0 11 0 0,0 0 2 0 0,0 0 0 0 0,0 0 0 0 0,0 0 0 0 0,0 0 68 0 0,1-2 286 0 0,3-5-66 0 0,1-1 0 0 0,-1 0 0 0 0,-1 0 0 0 0,0 0 0 0 0,0 0 0 0 0,3-13 0 0 0,8-21 782 0 0,89-159 240 0 0,-12 28 459 0 0,-86 159-2116 0 0,-25 43-165 0 0,2 2 0 0 0,-40 74 0 0 0,16-7 0 0 0,-54 186 0 0 0,93-275 0 0 0,-8 36 0 0 0,10-40 0 0 0,1-1 0 0 0,-1 0 0 0 0,1 0 0 0 0,0 0 0 0 0,0 0 0 0 0,1 0 0 0 0,-1 0 0 0 0,2 8 0 0 0,3-4 0 0 0,-4-8 0 0 0,0 1 0 0 0,1 0 0 0 0,-1 0 0 0 0,0-1 0 0 0,0 1 0 0 0,1-1 0 0 0,-1 1 0 0 0,0-1 0 0 0,1 0 0 0 0,-1 1 0 0 0,1-1 0 0 0,-1 0 0 0 0,0 0 0 0 0,1 0 0 0 0,-1 0 0 0 0,1 0 0 0 0,-1 0 0 0 0,0-1 0 0 0,1 1 0 0 0,-1 0 0 0 0,0-1 0 0 0,1 1 0 0 0,-1-1 0 0 0,0 1 0 0 0,1-1 0 0 0,-1 0 0 0 0,0 1 0 0 0,2-3 0 0 0,5-2 0 0 0,1-1 0 0 0,12-12 0 0 0,-18 15 0 0 0,52-51 0 0 0,55-69 0 0 0,-109 121 0 0 0,48-66 0 0 0,-27 36 0 0 0,-29 43 0 0 0,0 0 0 0 0,1 0 0 0 0,0 1 0 0 0,-4 14 0 0 0,7-19 0 0 0,1 1 0 0 0,0-1 0 0 0,1 1 0 0 0,-1-1 0 0 0,1 1 0 0 0,1-1 0 0 0,0 1 0 0 0,0 0 0 0 0,2 13 0 0 0,-2-19 0 0 0,0-1 0 0 0,1 1 0 0 0,-1-1 0 0 0,1 1 0 0 0,-1-1 0 0 0,1 0 0 0 0,-1 1 0 0 0,1-1 0 0 0,0 1 0 0 0,0-1 0 0 0,0 0 0 0 0,0 0 0 0 0,0 1 0 0 0,0-1 0 0 0,0 0 0 0 0,0 0 0 0 0,1 0 0 0 0,-1 0 0 0 0,2 1 0 0 0,-1-1 0 0 0,1 0 0 0 0,-1-1 0 0 0,0 1 0 0 0,1 0 0 0 0,-1-1 0 0 0,1 0 0 0 0,-1 1 0 0 0,1-1 0 0 0,-1 0 0 0 0,1 0 0 0 0,2-1 0 0 0,4 0 0 0 0,-1-1 0 0 0,1 0 0 0 0,-1-1 0 0 0,0 0 0 0 0,15-7 0 0 0,1-4 0 0 0,-1 0 0 0 0,-1-2 0 0 0,-1 0 0 0 0,0-1 0 0 0,-1-2 0 0 0,-1 0 0 0 0,-1-1 0 0 0,0 0 0 0 0,-2-2 0 0 0,0 0 0 0 0,-2 0 0 0 0,0-2 0 0 0,-1 0 0 0 0,-2 0 0 0 0,12-36 0 0 0,-21 54 3 0 0,9-35 118 0 0,-11 39-94 0 0,1-1-1 0 0,-1 0 1 0 0,1 0-1 0 0,-1 1 1 0 0,0-1 0 0 0,0 0-1 0 0,0 0 1 0 0,0 1-1 0 0,-1-1 1 0 0,1 0-1 0 0,-2-4 1 0 0,1 6 461 0 0,0 1 21 0 0,-3 0-484 0 0,1 1 1 0 0,0 0-1 0 0,0 0 1 0 0,0 0-1 0 0,0 0 1 0 0,0 0-1 0 0,0 0 0 0 0,0 1 1 0 0,1-1-1 0 0,-1 1 1 0 0,0 0-1 0 0,1 0 0 0 0,-1 0 1 0 0,1 0-1 0 0,0 1 1 0 0,-3 2-1 0 0,-4 6 34 0 0,-1 1-1 0 0,-7 14 1 0 0,-20 34-59 0 0,4 1 0 0 0,2 1 0 0 0,2 2 0 0 0,-31 108 0 0 0,57-162-166 0 0,1-1 0 0 0,-1 0 0 0 0,1 0 0 0 0,1 1 0 0 0,0-1 0 0 0,1 1 0 0 0,-1 0 0 0 0,2-1 0 0 0,-1 1-1 0 0,4 15 1 0 0,-4-24 158 0 0,1 0 0 0 0,-1 1 0 0 0,0-1 0 0 0,1 0 0 0 0,-1 0 0 0 0,1 0 0 0 0,-1 0 0 0 0,1 0 0 0 0,-1 0 0 0 0,1 1 0 0 0,0-1 0 0 0,-1-1 0 0 0,1 1 0 0 0,0 0 0 0 0,0 0 0 0 0,0 0 0 0 0,0 0-1 0 0,0 0 1 0 0,0-1 0 0 0,0 1 0 0 0,0 0 0 0 0,0-1 0 0 0,0 1 0 0 0,3 0 0 0 0,-1 0-96 0 0,1 0-130 0 0,-1 1-1 0 0,0-1 1 0 0,1 0-1 0 0,-1-1 1 0 0,0 1 0 0 0,1-1-1 0 0,-1 1 1 0 0,1-1-1 0 0,-1 0 1 0 0,7-1 0 0 0,-5 0-1181 0 0,0 0 0 0 0,0 0 1 0 0,-1 0-1 0 0,6-3 0 0 0,11-6-6297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2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231 214 9071 0 0,'0'0'414'0'0,"0"0"-12"0"0,1-1-258 0 0,2-5 1277 0 0,-1-1 0 0 0,0 1 0 0 0,0 0-1 0 0,1-9 1 0 0,-3 13-467 0 0,0 1-129 0 0,0-1-627 0 0,-1 1 0 0 0,1 0 0 0 0,0-1 0 0 0,-1 1 0 0 0,1 0 0 0 0,-1 0 0 0 0,1-1 0 0 0,-1 1 0 0 0,0 0 0 0 0,1 0 1 0 0,-1 0-1 0 0,0 0 0 0 0,0 0 0 0 0,0 0 0 0 0,0 0 0 0 0,0 0 0 0 0,0 0 0 0 0,0 0 0 0 0,0 1 0 0 0,0-1 0 0 0,-2-1 0 0 0,0 2-67 0 0,0-1 0 0 0,0 1 0 0 0,-1 0 0 0 0,1 0 0 0 0,0 0 0 0 0,0 0 0 0 0,-6 1 0 0 0,7 0 178 0 0,0 0-78 0 0,-18 9 109 0 0,15-8-288 0 0,0 0-1 0 0,0 0 1 0 0,1 1-1 0 0,-1 0 1 0 0,0 0-1 0 0,1 0 1 0 0,0 1 0 0 0,-6 5-1 0 0,-80 108 224 0 0,87-112-268 0 0,0 0 0 0 0,-1 0 0 0 0,2 0 1 0 0,-1 0-1 0 0,1 1 0 0 0,-1-1 0 0 0,-1 11 1 0 0,0 2-11 0 0,-1 21 0 0 0,4-37 4 0 0,1 12-12 0 0,2-11 4 0 0,-1 0-1 0 0,0 0 1 0 0,1 0-1 0 0,0 1 0 0 0,-1-2 1 0 0,5 6-1 0 0,4 1 8 0 0,-7-7 0 0 0,0 0 0 0 0,0-1 0 0 0,0 0 0 0 0,0 0 0 0 0,1 0 0 0 0,-1 0 0 0 0,4 0 0 0 0,12 2 0 0 0,-15-4 0 0 0,0-1 0 0 0,8 1 7 0 0,-1-2 0 0 0,1 1 0 0 0,-1-1 1 0 0,0-1-1 0 0,0 0 0 0 0,0-1 0 0 0,0 0 0 0 0,11-8 0 0 0,-2 0 126 0 0,-1-1 1 0 0,-1-1-1 0 0,0-1 0 0 0,-1 0 1 0 0,23-30-1 0 0,-38 44 4 0 0,-2 2-27 0 0,0 0-13 0 0,0 0-1 0 0,0 0-5 0 0,0 0-22 0 0,0 2 0 0 0,1 4-56 0 0,-1-1 0 0 0,0 0 0 0 0,0 1 0 0 0,0-1 0 0 0,0 0 0 0 0,-1 1 0 0 0,0-1 0 0 0,0 0-1 0 0,-1 1 1 0 0,-1 4 0 0 0,-1 4 0 0 0,0-2-13 0 0,0 1 0 0 0,1 1 0 0 0,-4 26 0 0 0,7-27 0 0 0,2 0 0 0 0,3 5 2 0 0,-2-15-3 0 0,-1-2-11 0 0,1 2-30 0 0,6 2 31 0 0,6 3 11 0 0,-9-9 0 0 0,-3 0 0 0 0,5 0 1 0 0,1-1 0 0 0,-1 0 0 0 0,0 0 0 0 0,0-1 0 0 0,0 0 0 0 0,0-1 0 0 0,0 0 0 0 0,0 0 0 0 0,11-9 0 0 0,2 0 42 0 0,-10 6-28 0 0,0-2-1 0 0,-1 1 1 0 0,0-1-1 0 0,16-18 1 0 0,-17 16 121 0 0,1 0 1 0 0,1 1-1 0 0,15-11 1 0 0,-24 20-68 0 0,-2 1 17 0 0,1 2-13 0 0,1 0-65 0 0,0 1 1 0 0,-1 0-1 0 0,0-1 1 0 0,0 1-1 0 0,1 0 1 0 0,-2 0-1 0 0,1 0 0 0 0,0 0 1 0 0,0 0-1 0 0,-1 0 1 0 0,0 0-1 0 0,0 0 1 0 0,0 0-1 0 0,0 0 0 0 0,0 0 1 0 0,0 0-1 0 0,-2 6 1 0 0,0 21-13 0 0,2-23 4 0 0,1 2 0 0 0,-1 0 0 0 0,-1 0 0 0 0,-2 14 0 0 0,0 3 0 0 0,5-14 0 0 0,-2-11 0 0 0,1-1 0 0 0,-1 1 0 0 0,0-1 0 0 0,1 0 0 0 0,-1 1 0 0 0,1-1 0 0 0,-1 1 0 0 0,1-1 0 0 0,-1 0 0 0 0,1 1 0 0 0,-1-1 0 0 0,1 0 0 0 0,-1 0 0 0 0,1 1 0 0 0,0-1 0 0 0,0 0 0 0 0,1 0 4 0 0,0 0 0 0 0,0 0-1 0 0,1 0 1 0 0,-1 0 0 0 0,0-1 0 0 0,0 1 0 0 0,-1-1 0 0 0,1 1-1 0 0,0-1 1 0 0,0 0 0 0 0,0 0 0 0 0,0 0 0 0 0,2-2-1 0 0,25-17 12 0 0,-23 15-19 0 0,13-11 48 0 0,-1-1 0 0 0,22-26 1 0 0,1-2 46 0 0,-33 36-51 0 0,1 1-1 0 0,0 0 1 0 0,1 0-1 0 0,-1 1 1 0 0,2 0-1 0 0,-1 1 1 0 0,18-8-1 0 0,-26 13 21 0 0,0 2-50 0 0,0 0-1 0 0,-1 0 1 0 0,1 0 0 0 0,0 0-1 0 0,0 1 1 0 0,-1-1 0 0 0,1 0-1 0 0,-1 1 1 0 0,1 0-1 0 0,-1-1 1 0 0,1 1 0 0 0,1 3-1 0 0,-2-2-7 0 0,0 0-1 0 0,1 0 0 0 0,-1 0 1 0 0,-1 0-1 0 0,1 0 0 0 0,0 0 0 0 0,-1 1 1 0 0,1 5-1 0 0,-3 31-3 0 0,1-27 3 0 0,-3 10-1 0 0,3-16 0 0 0,-1 0 0 0 0,1 1 0 0 0,0-1 0 0 0,1 13 0 0 0,1-6-12 0 0,5-3-47 0 0,-4-10 54 0 0,1 0-1 0 0,-1 0 1 0 0,0 0-1 0 0,0 0 1 0 0,1 0-1 0 0,-1 0 0 0 0,0-1 1 0 0,1 1-1 0 0,-1-1 1 0 0,1 0-1 0 0,-1 1 1 0 0,1-1-1 0 0,-1 0 0 0 0,1 0 1 0 0,-1-1-1 0 0,0 1 1 0 0,1-1-1 0 0,-1 1 1 0 0,1-1-1 0 0,-1 0 0 0 0,3-1 1 0 0,8-2-4 0 0,0-1 0 0 0,15-10 0 0 0,-13 7-6 0 0,-1-1 0 0 0,-1 0 0 0 0,24-23 0 0 0,33-39-44 0 0,-50 49 54 0 0,11-16 83 0 0,-1-1-1 0 0,45-81 1 0 0,-3 4 49 0 0,-61 102-80 0 0,1 0-1 0 0,14-13 1 0 0,-25 26 12 0 0,-2 4-5 0 0,-5 17-40 0 0,-1 1-1 0 0,-1-1 0 0 0,-1 0 1 0 0,-14 23-1 0 0,4-6-5 0 0,-107 205-8 0 0,121-232 0 0 0,1-3 0 0 0,0 1 0 0 0,1-1 0 0 0,0 1 0 0 0,1 0 0 0 0,0 0 0 0 0,0 0 0 0 0,0 0 0 0 0,0 11 0 0 0,1-1 3 0 0,2-15-5 0 0,0-1-14 0 0,0-1 7 0 0,-1 0 0 0 0,1-1 0 0 0,-1 1-1 0 0,1 0 1 0 0,-1-1 0 0 0,1 1 0 0 0,0 0-1 0 0,-1-1 1 0 0,1 1 0 0 0,0-1 0 0 0,0 1-1 0 0,-1-1 1 0 0,1 1 0 0 0,0-1 0 0 0,0 0-1 0 0,0 1 1 0 0,-1-1 0 0 0,1 0 0 0 0,2 1-1 0 0,16 2-108 0 0,-19-3 116 0 0,7 1-61 0 0,0-2 0 0 0,0 1 0 0 0,0-1 0 0 0,0 0 0 0 0,0 0 0 0 0,0-1 0 0 0,0 0 0 0 0,-1 0 0 0 0,1-1 0 0 0,-1 1 0 0 0,1-1 0 0 0,7-6 0 0 0,-7 5-159 0 0,-1 0 0 0 0,0-1-1 0 0,0 0 1 0 0,-1 0 0 0 0,0 0-1 0 0,0 0 1 0 0,7-10 0 0 0,-10 12-185 0 0,0 0 0 0 0,0 0 1 0 0,-1 0-1 0 0,1 0 0 0 0,-1-1 0 0 0,0 1 1 0 0,0-1-1 0 0,0 1 0 0 0,0-1 0 0 0,0 1 1 0 0,-1-1-1 0 0,0 1 0 0 0,1-1 1 0 0,-1 0-1 0 0,-1 1 0 0 0,1-1 0 0 0,-1-4 1 0 0,-3-5-6836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2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4143 0 0,'-1'2'319'0'0,"-8"15"-87"0"0,9-14-3 0 0,-1-1 1537 0 0,1-2 612 0 0,0 0 118 0 0,0 0-169 0 0,2 2-823 0 0,0 0-1230 0 0,1 0 1 0 0,-1-1-1 0 0,1 1 1 0 0,0 0-1 0 0,0-1 0 0 0,0 0 1 0 0,0 0-1 0 0,0 0 0 0 0,0 0 1 0 0,0 0-1 0 0,0 0 1 0 0,0-1-1 0 0,0 0 0 0 0,1 0 1 0 0,-1 0-1 0 0,0 0 1 0 0,0 0-1 0 0,0 0 0 0 0,5-2 1 0 0,9-1 499 0 0,0-2 0 0 0,23-8 1 0 0,-22 7-46 0 0,32-12-1247 0 0,-48 17-772 0 0,-2 1-77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2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249 504 455 0 0,'5'-19'323'0'0,"0"-6"6606"0"0,-5 23-4526 0 0,0 0-875 0 0,1 0-1269 0 0,-1 0 1 0 0,0 0-1 0 0,0 0 1 0 0,0 0-1 0 0,0 0 1 0 0,0 0-1 0 0,0 0 1 0 0,-1 0-1 0 0,1 1 1 0 0,-1-1-1 0 0,1 0 1 0 0,-1 0-1 0 0,0 0 1 0 0,1 0-1 0 0,-1 0 1 0 0,0 1-1 0 0,0-1 1 0 0,0 0-1 0 0,-1 1 1 0 0,1-1-1 0 0,0 1 1 0 0,-1-1-1 0 0,1 1 1 0 0,-1 0-1 0 0,1-1 1 0 0,-1 1-1 0 0,1 0 1 0 0,-1 0-1 0 0,0 0 0 0 0,0 0 1 0 0,1 0-1 0 0,-1 1 1 0 0,0-1-1 0 0,0 1 1 0 0,0-1-1 0 0,0 1 1 0 0,0-1-1 0 0,-3 1 1 0 0,-3 2-125 0 0,-1 0 0 0 0,0 0 1 0 0,1 1-1 0 0,-1 0 0 0 0,1 1 0 0 0,0-1 1 0 0,0 2-1 0 0,0-1 0 0 0,1 1 0 0 0,-13 11 0 0 0,7-5 120 0 0,1 0 0 0 0,1 2 0 0 0,0-1-1 0 0,-17 27 1 0 0,22-30-248 0 0,1-1-1 0 0,1 1 1 0 0,0 1-1 0 0,0-1 1 0 0,1 0-1 0 0,0 1 1 0 0,0 0-1 0 0,1-1 1 0 0,1 1 0 0 0,-1 15-1 0 0,2-14-6 0 0,4 1 0 0 0,-3-11 0 0 0,0 0 0 0 0,0 0 0 0 0,0 0 0 0 0,0 0 0 0 0,0 0 0 0 0,1 0 0 0 0,-1 0 0 0 0,0 0 0 0 0,0 0 0 0 0,1-1 0 0 0,-1 1 0 0 0,1-1 0 0 0,-1 1 0 0 0,3 0 0 0 0,8 0 11 0 0,-7-2 6 0 0,0 0 1 0 0,0 0-1 0 0,0-1 1 0 0,0 1 0 0 0,0-1-1 0 0,-1-1 1 0 0,1 1-1 0 0,-1-1 1 0 0,8-4-1 0 0,-2 0 90 0 0,-1-1-1 0 0,18-18 0 0 0,33-37 404 0 0,-22 24-54 0 0,-1-2 0 0 0,48-69 0 0 0,0-38 93 0 0,-70 115-337 0 0,-1-1 0 0 0,16-58 0 0 0,-28 87-166 0 0,0-5 161 0 0,1 0 0 0 0,-1 0 0 0 0,1-21-1 0 0,-14 33-95 0 0,6 1-103 0 0,1 0 1 0 0,-1 0-1 0 0,1 0 1 0 0,0 1-1 0 0,0-1 0 0 0,0 1 1 0 0,1 0-1 0 0,-4 5 0 0 0,-1 0-3 0 0,-8 11-6 0 0,1 1 1 0 0,1 0-1 0 0,-15 32 0 0 0,17-30-7 0 0,-94 193-57 0 0,99-194 44 0 0,0-1 1 0 0,2 1-1 0 0,1 0 0 0 0,1 0 1 0 0,-1 27-1 0 0,3-44-1 0 0,1 1 0 0 0,0 0 0 0 0,1-1 0 0 0,0 1 0 0 0,-1 0 0 0 0,2-1-1 0 0,-1 1 1 0 0,1-1 0 0 0,0 1 0 0 0,0-1 0 0 0,3 7 0 0 0,-3-10 11 0 0,-1 1-1 0 0,1-1 1 0 0,-1 0 0 0 0,1 0-1 0 0,0 1 1 0 0,0-1 0 0 0,0 0 0 0 0,0-1-1 0 0,1 1 1 0 0,-1 0 0 0 0,0-1-1 0 0,1 1 1 0 0,-1-1 0 0 0,1 1-1 0 0,0-1 1 0 0,-1 0 0 0 0,1 0-1 0 0,0-1 1 0 0,-1 1 0 0 0,1 0-1 0 0,0-1 1 0 0,0 0 0 0 0,0 0-1 0 0,3 0 1 0 0,6-1 0 0 0,0 0 1 0 0,0-1-1 0 0,-1-1 0 0 0,1 0 0 0 0,19-8 1 0 0,51-30-48 0 0,-68 34 56 0 0,0-2 2 0 0,0 0 0 0 0,-1-1 0 0 0,0 0 0 0 0,-1-1 0 0 0,18-20 0 0 0,-22 22 16 0 0,-1-1 0 0 0,-1 1 0 0 0,1-1 0 0 0,-2-1-1 0 0,1 1 1 0 0,-1-1 0 0 0,-1 0 0 0 0,0 0 0 0 0,-1 0 0 0 0,4-18 0 0 0,-7 28 58 0 0,-1 0 18 0 0,-5-2-12 0 0,6 3-75 0 0,-1 0-1 0 0,0 0 0 0 0,0 1 0 0 0,0-1 0 0 0,1 1 0 0 0,-1-1 0 0 0,0 0 0 0 0,0 1 0 0 0,1-1 1 0 0,-1 1-1 0 0,1 0 0 0 0,-1-1 0 0 0,0 1 0 0 0,1-1 0 0 0,-1 2 0 0 0,0-1-3 0 0,-4 4-1 0 0,1 0 0 0 0,-1 0 0 0 0,1 1 0 0 0,0 0 0 0 0,1 0 0 0 0,-4 7 0 0 0,-16 41 0 0 0,19-43 0 0 0,0-2-13 0 0,1 0-1 0 0,0 0 0 0 0,0 1 1 0 0,1 0-1 0 0,0-1 1 0 0,1 1-1 0 0,0 0 1 0 0,0 0-1 0 0,1 0 1 0 0,0 0-1 0 0,4 17 0 0 0,1-15-41 0 0,-3-10 46 0 0,7 6-51 0 0,-6-6 55 0 0,1-1-1 0 0,0 0 1 0 0,0 0 0 0 0,0-1-1 0 0,0 1 1 0 0,0-1-1 0 0,0 0 1 0 0,-1 0-1 0 0,1 0 1 0 0,0 0-1 0 0,0-1 1 0 0,0 0-1 0 0,0 1 1 0 0,0-1-1 0 0,0-1 1 0 0,-1 1-1 0 0,7-3 1 0 0,6-4-16 0 0,1-1 0 0 0,20-14 0 0 0,-34 20 21 0 0,14-9 3 0 0,0 0 0 0 0,-1-2 1 0 0,-1 0-1 0 0,26-30 0 0 0,-27 25 117 0 0,12-24 1 0 0,3-4 102 0 0,-15 20-66 0 0,-13 25-85 0 0,-1 2 14 0 0,0 0-12 0 0,-1 1-67 0 0,0-1-1 0 0,0 1 0 0 0,0-1 0 0 0,1 1 1 0 0,-1 0-1 0 0,0-1 0 0 0,1 1 0 0 0,-1 0 0 0 0,0-1 1 0 0,1 1-1 0 0,-1 0 0 0 0,1 0 0 0 0,-1 0 1 0 0,1 0-1 0 0,-1-1 0 0 0,1 3 0 0 0,-7 15 74 0 0,7-16-79 0 0,-7 18-1 0 0,4-11 0 0 0,0 0 0 0 0,-3 18 0 0 0,5-14-4 0 0,-1-1-25 0 0,1 1-1 0 0,0 16 1 0 0,8 16-520 0 0,-5-34 374 0 0,-1-8-5 0 0,-1-3-17 0 0,0 0-10 0 0,0 0-1 0 0,0 0-57 0 0,0 0-242 0 0,0 0-108 0 0,0 0-22 0 0,0 0-155 0 0,1-2-639 0 0,4-4-274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2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15983 0 0,'-15'0'704'0'0,"15"0"152"0"0,0 0-688 0 0,-10 5-168 0 0,10-5 0 0 0,-13 3 0 0 0,1 0 544 0 0,2 0 64 0 0,10-3 24 0 0,0 0 0 0 0,-11 0-240 0 0,11 0-40 0 0,0 0-16 0 0,0 0 0 0 0,0 0-704 0 0,0 0-144 0 0,-10-5-24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2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78 10591 0 0,'0'0'819'0'0,"1"-2"-534"0"0,4-6 1150 0 0,-1 1-1 0 0,0-1 0 0 0,-1-1 1 0 0,5-14-1 0 0,-7 21-534 0 0,5-10 1146 0 0,-6 12-1958 0 0,0 0 0 0 0,0 0 1 0 0,0 0-1 0 0,0-1 1 0 0,0 1-1 0 0,1 0 0 0 0,-1 0 1 0 0,0 0-1 0 0,0-1 1 0 0,0 1-1 0 0,0 0 0 0 0,0 0 1 0 0,-1 0-1 0 0,1-1 1 0 0,0 1-1 0 0,0 0 0 0 0,0 0 1 0 0,0 0-1 0 0,0-1 1 0 0,0 1-1 0 0,0 0 1 0 0,0 0-1 0 0,0 0 0 0 0,0 0 1 0 0,-1-1-1 0 0,1 1 1 0 0,0 0-1 0 0,0 0 0 0 0,0 0 1 0 0,0 0-1 0 0,0 0 1 0 0,-1-1-1 0 0,1 1 0 0 0,0 0 1 0 0,0 0-1 0 0,0 0 1 0 0,-1 0-1 0 0,-8 6 1084 0 0,2 0-1105 0 0,1 0 0 0 0,-1 1 0 0 0,-9 15-1 0 0,-5 5-34 0 0,6-10 23 0 0,6-6-35 0 0,-1 0 0 0 0,0-1 0 0 0,-16 13 0 0 0,26-23-19 0 0,0 0-1 0 0,0 0 1 0 0,1 0 0 0 0,-1 0-1 0 0,0 0 1 0 0,0 0 0 0 0,0 0 0 0 0,0 0-1 0 0,0 0 1 0 0,0 0 0 0 0,0 0 0 0 0,0 0-1 0 0,0 0 1 0 0,0 0 0 0 0,0 0 0 0 0,0 0-1 0 0,0 0 1 0 0,0 0 0 0 0,0 0 0 0 0,0 0-1 0 0,0 0 1 0 0,0 0 0 0 0,0 0 0 0 0,0 0-1 0 0,0 0 1 0 0,0 0 0 0 0,1 0 0 0 0,-1 0-1 0 0,0 0 1 0 0,0 0 0 0 0,0 0 0 0 0,0 0-1 0 0,0 0 1 0 0,0 1 0 0 0,0-1 0 0 0,0 0-1 0 0,0 0 1 0 0,0 0 0 0 0,0 0 0 0 0,0 0-1 0 0,0 0 1 0 0,0 0 0 0 0,0 0 0 0 0,0 0-1 0 0,0 0 1 0 0,0 0 0 0 0,0 0 0 0 0,0 0-1 0 0,0 0 1 0 0,0 0 0 0 0,0 0 0 0 0,0 0-1 0 0,0 0 1 0 0,0 0 0 0 0,-1 0 0 0 0,1 1-1 0 0,2-1 1 0 0,0 1 0 0 0,-1 0-1 0 0,1-1 1 0 0,0 1 0 0 0,-1-1-1 0 0,1 1 1 0 0,0-1 0 0 0,0 0-1 0 0,-1 0 1 0 0,1 0-1 0 0,0 0 1 0 0,0 0 0 0 0,0 0-1 0 0,-1 0 1 0 0,1 0 0 0 0,0-1-1 0 0,0 1 1 0 0,1-2-1 0 0,4 0-1 0 0,48-8 1 0 0,-53 10 0 0 0,-1-1 0 0 0,1 1 0 0 0,-1-1 0 0 0,1 1 0 0 0,-1 0 0 0 0,1 0 0 0 0,0 0 0 0 0,-1-1 0 0 0,1 2 0 0 0,0-1 0 0 0,-1 0 0 0 0,1 0 0 0 0,-1 0 1 0 0,1 1-1 0 0,0-1 0 0 0,-1 1 0 0 0,3 0 0 0 0,-1 1 10 0 0,-1-2-3 0 0,-1 1 1 0 0,0 0 0 0 0,1-1-1 0 0,-1 1 1 0 0,0 0 0 0 0,0 0-1 0 0,0 0 1 0 0,0 0 0 0 0,0 0-1 0 0,0 0 1 0 0,0 0-1 0 0,0 0 1 0 0,0 0 0 0 0,0 1-1 0 0,-1-1 1 0 0,1 0 0 0 0,0 2-1 0 0,8 24 35 0 0,-8-23-29 0 0,2 10 25 0 0,-1 1 0 0 0,-1-1 0 0 0,0 0 0 0 0,-2 25 0 0 0,0-20 65 0 0,3 24 1 0 0,-3-39-75 0 0,1-1-1 0 0,0 1 1 0 0,-1 0 0 0 0,0-1-1 0 0,0 1 1 0 0,0-1 0 0 0,0 1-1 0 0,0-1 1 0 0,-1 0 0 0 0,1 1-1 0 0,-1-1 1 0 0,-2 3 0 0 0,-3 7 238 0 0,5-10-223 0 0,1-1 1 0 0,-1 0-1 0 0,1 0 0 0 0,-1 0 1 0 0,0 0-1 0 0,1 0 0 0 0,-1 0 1 0 0,0-1-1 0 0,-1 1 0 0 0,1-1 1 0 0,0 1-1 0 0,0-1 1 0 0,-1 0-1 0 0,1 1 0 0 0,0-1 1 0 0,-1 0-1 0 0,1-1 0 0 0,-4 2 1 0 0,-2 0 12 0 0,0-1 0 0 0,-1 1 0 0 0,1-2 0 0 0,-10 1 0 0 0,4-1-23 0 0,0-2-1 0 0,0 1 1 0 0,0-2-1 0 0,0 0 1 0 0,1 0 0 0 0,-16-7-1 0 0,-2 0 12 0 0,28 9-45 0 0,2 0 0 0 0,0 1 0 0 0,0-1 0 0 0,0 1 0 0 0,0 0 0 0 0,0-1 0 0 0,0 1 0 0 0,0 0 0 0 0,0 0 0 0 0,0 0 0 0 0,0 0 0 0 0,0-1 0 0 0,0 2 0 0 0,0-1 0 0 0,0 0 0 0 0,-1 0 0 0 0,1 0 0 0 0,1 0 0 0 0,-1 0 0 0 0,1 0 0 0 0,-1 0 0 0 0,0 0 0 0 0,1 0 0 0 0,-1 0 0 0 0,0 0 0 0 0,1 0 0 0 0,-1 0 0 0 0,0 0 0 0 0,1 0 0 0 0,-1 1 0 0 0,0-1 0 0 0,1 0 0 0 0,-1 0 0 0 0,1 1 0 0 0,-1-1 0 0 0,1 0 0 0 0,-1 1 0 0 0,0-1 0 0 0,1 1 0 0 0,-1-1 0 0 0,1 1 0 0 0,-1 0 0 0 0,0 0 0 0 0,-7 5-12 0 0,4-4-36 0 0,-3 3 17 0 0,5-3-57 0 0,2-2 4 0 0,-4 4 684 0 0,3-1-1818 0 0,1-4-6507 0 0,7-10 5595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2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15143 0 0,'0'0'695'0'0,"0"0"-18"0"0,0 0-295 0 0,0 0 367 0 0,0 0 208 0 0,0 0 41 0 0,2-1-21 0 0,5-1-62 0 0,0 0-1 0 0,-1 0 1 0 0,9-5-1 0 0,-2 0-657 0 0,-1 1-1 0 0,0 1 0 0 0,1 0 1 0 0,19-5-1 0 0,54-6 817 0 0,-72 14-1073 0 0,-2 0-96 0 0,-9 2-400 0 0,-2 1 186 0 0,1 0 0 0 0,-1 0 0 0 0,1 0 1 0 0,-1 0-1 0 0,0 0 0 0 0,1 0 0 0 0,-1 0 0 0 0,0 1 0 0 0,0-1 0 0 0,0 0 0 0 0,0 1 0 0 0,0-1 1 0 0,0 1-1 0 0,0-1 0 0 0,0 1 0 0 0,-1-1 0 0 0,1 1 0 0 0,-1 0 0 0 0,1-1 0 0 0,-1 1 1 0 0,0 0-1 0 0,1-1 0 0 0,-1 3 0 0 0,1 10-6621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5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15663 0 0,'0'0'719'0'0,"0"0"-20"0"0,1 2-449 0 0,7 16 0 0 0,-5-12 840 0 0,0 0 0 0 0,0 1-1 0 0,-1 0 1 0 0,2 8 0 0 0,-1 5-539 0 0,-1 0 0 0 0,-2 0 0 0 0,1 0 0 0 0,-2 0 0 0 0,-1 0 0 0 0,0 0 0 0 0,-8 27 0 0 0,3-21-501 0 0,-2 1 0 0 0,-1-1-1 0 0,-1 0 1 0 0,-24 41 0 0 0,18-38 222 0 0,-50 77 1432 0 0,51-89-1704 0 0,-2 3 0 0 0,18-20 0 0 0,0 0 0 0 0,0 0 0 0 0,0 1 0 0 0,0-1 0 0 0,0 0 0 0 0,0 0 0 0 0,0 0 0 0 0,0 1 0 0 0,0-1 0 0 0,0 0 0 0 0,-1 0 0 0 0,1 0 0 0 0,0 0 0 0 0,0 0 0 0 0,0 1 0 0 0,0-1 0 0 0,-1 0 0 0 0,1 0 0 0 0,0 0 0 0 0,0 0 0 0 0,0 0 0 0 0,0 0 0 0 0,-1 0 0 0 0,1 0 0 0 0,0 1 0 0 0,0-1 0 0 0,0 0 0 0 0,-1 0 0 0 0,1 0 0 0 0,0 0 0 0 0,0 0 0 0 0,-1 0 0 0 0,1 0 0 0 0,0 0 0 0 0,0 0 0 0 0,0-1 0 0 0,-1 1 0 0 0,1 0 0 0 0,0 0 0 0 0,0 0 0 0 0,0 0 0 0 0,0 0 0 0 0,-1 0 0 0 0,1 0 0 0 0,0 0 0 0 0,0 0 0 0 0,0-1 0 0 0,0 1 0 0 0,-1 0 0 0 0,1 0 0 0 0,0 0 0 0 0,0 0 0 0 0,0-1 0 0 0,-1 0 0 0 0,1 0 0 0 0,-1 0 0 0 0,1 0 0 0 0,-1-1 0 0 0,1 1 0 0 0,0 0 0 0 0,-1 0 0 0 0,1-1 0 0 0,0 1 0 0 0,0 0 0 0 0,0-1 0 0 0,0 1 0 0 0,0-2 0 0 0,1-4-2 0 0,1-1 0 0 0,-1 0 0 0 0,1 0 0 0 0,1 1 0 0 0,0-1 0 0 0,0 1 0 0 0,5-9 0 0 0,33-48 23 0 0,-18 29 46 0 0,29-49 424 0 0,74-108 994 0 0,-111 173-1485 0 0,28-26 0 0 0,-30 32 0 0 0,-9 10 0 0 0,0 0 0 0 0,1 0 0 0 0,-1 0 0 0 0,1 1 0 0 0,0 0 0 0 0,-1 0 0 0 0,1 0 0 0 0,0 0 0 0 0,0 1 0 0 0,1-1 0 0 0,-1 1 0 0 0,6 0 0 0 0,-9 1 0 0 0,-1 1 0 0 0,1-1 0 0 0,-1 1 0 0 0,1-1 0 0 0,-1 1 0 0 0,1-1 0 0 0,-1 1 0 0 0,1 0 0 0 0,-1 0 0 0 0,1 0 0 0 0,-1 0 0 0 0,0 0 0 0 0,0 0 0 0 0,1 0 0 0 0,-1 0 0 0 0,0 0 0 0 0,0 1 0 0 0,0-1 0 0 0,0 0 0 0 0,0 1 0 0 0,-1-1 0 0 0,2 3 0 0 0,-1-1 0 0 0,1 0 0 0 0,-1-1 0 0 0,0 1 0 0 0,0 0 0 0 0,0 0 0 0 0,0 1 0 0 0,-1-1 0 0 0,1 0 0 0 0,-1 0 0 0 0,0 0 0 0 0,0 4 0 0 0,-9 86 0 0 0,8-87-183 0 0,0 1-1 0 0,0-1 1 0 0,-1 0-1 0 0,1 0 1 0 0,-2 1 0 0 0,1-1-1 0 0,0-1 1 0 0,-1 1 0 0 0,0 0-1 0 0,-1-1 1 0 0,1 1-1 0 0,-1-1 1 0 0,0 0 0 0 0,0 0-1 0 0,-1 0 1 0 0,1-1-1 0 0,-10 8 1 0 0,7-8-357 0 0,0 1-1 0 0,0-1 1 0 0,0-1-1 0 0,-1 1 1 0 0,1-1-1 0 0,-1 0 1 0 0,0-1-1 0 0,0 0 1 0 0,1 0-1 0 0,-2-1 1 0 0,1 0-1 0 0,0 0 1 0 0,-13-1-1 0 0,6-1-8447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2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41 10447 0 0,'0'0'480'0'0,"0"0"-10"0"0,3 0-302 0 0,-2 0-53 0 0,1 0 0 0 0,0 0-1 0 0,0 0 1 0 0,-1 0 0 0 0,1 0 0 0 0,0-1 0 0 0,-1 1 0 0 0,1-1 0 0 0,-1 1 0 0 0,1-1 0 0 0,0 0 0 0 0,-1 1 0 0 0,1-1 0 0 0,-1 0 0 0 0,2-2 0 0 0,1 1 744 0 0,-3 1 631 0 0,1-1-26 0 0,2-2-2090 0 0,-4-1 7901 0 0,-1-4-2271 0 0,-11 11-4384 0 0,9-1-586 0 0,1 0 1 0 0,0 0 0 0 0,0 1 0 0 0,-1-1-1 0 0,1 0 1 0 0,0 1 0 0 0,0-1 0 0 0,0 1-1 0 0,0 0 1 0 0,1 0 0 0 0,-1 0 0 0 0,0 0-1 0 0,1 0 1 0 0,0 0 0 0 0,-1 0 0 0 0,1 0-1 0 0,-2 4 1 0 0,-11 14 101 0 0,-6 5-107 0 0,0 0-1 0 0,2 2 1 0 0,1 0 0 0 0,0 0-1 0 0,-14 38 1 0 0,28-58-29 0 0,1 1 0 0 0,0-1 0 0 0,0 1 0 0 0,0 0 0 0 0,1 0 0 0 0,0 0 0 0 0,1 0 0 0 0,0 11 0 0 0,0-16 0 0 0,1 0 0 0 0,-1 0 0 0 0,1 0 0 0 0,0 0 0 0 0,-1 0 0 0 0,1-1 0 0 0,0 1 0 0 0,3 4 0 0 0,-3-5 0 0 0,0-2 0 0 0,0 1 0 0 0,-1 0 0 0 0,1 0 0 0 0,0 0 0 0 0,0 0 0 0 0,0 0 0 0 0,0-1 0 0 0,1 1 0 0 0,-1-1 0 0 0,1 2 0 0 0,3 0 0 0 0,11 5 0 0 0,-10-7 0 0 0,-2-1 0 0 0,0 3 8 0 0,1-2 13 0 0,16-4 3 0 0,37-15 80 0 0,-34 10-64 0 0,-6 2 40 0 0,-1-1 1 0 0,0 0-1 0 0,-1-1 0 0 0,0-1 0 0 0,-1 0 0 0 0,0-1 0 0 0,0-1 0 0 0,-1-1 1 0 0,17-18-1 0 0,-26 24-24 0 0,0-1 1 0 0,0 1 0 0 0,-1-1-1 0 0,0 0 1 0 0,0 0-1 0 0,-1 0 1 0 0,0-1 0 0 0,0 1-1 0 0,-1-1 1 0 0,0 1 0 0 0,1-13-1 0 0,-2 16-32 0 0,-1 0 0 0 0,0-1 1 0 0,0 1-1 0 0,0 0 0 0 0,0-1 0 0 0,-1 1 0 0 0,0 0 0 0 0,0 0 0 0 0,0-1 0 0 0,-1 1 0 0 0,0 0 0 0 0,0 0 0 0 0,0 0 0 0 0,0 1 1 0 0,-1-1-1 0 0,0 0 0 0 0,0 1 0 0 0,0 0 0 0 0,-8-8 0 0 0,7 9-16 0 0,-1 0-1 0 0,1 0 1 0 0,-1 0 0 0 0,0 1-1 0 0,0 0 1 0 0,0 0-1 0 0,0 0 1 0 0,0 1 0 0 0,-1-1-1 0 0,1 1 1 0 0,0 1 0 0 0,-1-1-1 0 0,1 1 1 0 0,-1 0-1 0 0,-6 0 1 0 0,-2 2-244 0 0,0 0 0 0 0,-1 0 0 0 0,1 1 1 0 0,-22 8-1 0 0,14-1-2323 0 0,-3 2-7905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3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39 919 0 0,'0'0'438'0'0,"0"0"1500"0"0,0 0 660 0 0,0 0 127 0 0,0-2-210 0 0,0-4-2669 0 0,-5-14 9577 0 0,2 13-8351 0 0,1 5-619 0 0,2 2-5 0 0,-1 0-12 0 0,-12-1 1313 0 0,10 2-157 0 0,18 8-796 0 0,-14-9-873 0 0,0 1 149 0 0,12 7 53 0 0,-8-4-105 0 0,0 0 0 0 0,1 0 0 0 0,-2 1-1 0 0,1 0 1 0 0,0 0 0 0 0,-1 0 0 0 0,0 0-1 0 0,0 1 1 0 0,-1-1 0 0 0,1 1-1 0 0,-1 0 1 0 0,0 0 0 0 0,-1 0 0 0 0,3 9-1 0 0,-4-9-16 0 0,1-1-1 0 0,0 0 0 0 0,0 0 1 0 0,4 7-1 0 0,-3-7-2 0 0,0 1 0 0 0,-1 0-1 0 0,4 11 1 0 0,-3-12 0 0 0,2 18 0 0 0,-4-14 2 0 0,8 24 60 0 0,-7-24-61 0 0,0-6 0 0 0,-1 1 0 0 0,-1 0 0 0 0,1 0 0 0 0,0 0 0 0 0,-1 0 0 0 0,0 0 0 0 0,0 0 0 0 0,0-1 0 0 0,-1 7 0 0 0,0-4 15 0 0,1-1 1 0 0,-2 1-1 0 0,1-1 1 0 0,0 1-1 0 0,-1-1 1 0 0,0 0-1 0 0,-1 0 1 0 0,1 0-1 0 0,-1 0 1 0 0,0 0-1 0 0,0 0 1 0 0,0-1-1 0 0,0 0 1 0 0,-7 7 0 0 0,2-4 18 0 0,0 0 0 0 0,-1 0 0 0 0,1-1 0 0 0,-1 0 0 0 0,0 0 0 0 0,-17 6 0 0 0,16-8-15 0 0,0-1-1 0 0,0-1 0 0 0,-1 0 1 0 0,1 0-1 0 0,0-1 1 0 0,-12 0-1 0 0,-26-6 49 0 0,36 4-72 0 0,-6-3 3 0 0,5-1 43 0 0,12 4-92 0 0,1 1-33 0 0,0 0-10 0 0,0 0 10 0 0,0 0-44 0 0,0 0-22 0 0,0 0-3 0 0,0 0-23 0 0,0 0-94 0 0,0 0-40 0 0,0 0-10 0 0,0 0-128 0 0,9 8-1743 0 0,-8-7 1830 0 0,-1-1 0 0 0,1 1 0 0 0,-1-1 1 0 0,1 0-1 0 0,-1 1 0 0 0,1-1 0 0 0,-1 0 0 0 0,1 1 1 0 0,0-1-1 0 0,-1 0 0 0 0,1 1 0 0 0,0-1 0 0 0,-1 0 1 0 0,1 0-1 0 0,0 0 0 0 0,2 1-1472 0 0,-1-1-5150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3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16495 0 0,'0'0'760'0'0,"0"0"-21"0"0,2-2-475 0 0,6-7 147 0 0,-8 4-277 0 0,1-2 1436 0 0,0 5-1213 0 0,-1 2-476 0 0,0-5 1249 0 0,-1-8 3115 0 0,-1 13-5401 0 0,-8 4-75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1:3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10591 0 0,'0'0'819'0'0,"0"0"-151"0"0,0 0 1348 0 0,0 0 647 0 0,0 0 126 0 0,0-2-201 0 0,5-23 1913 0 0,1-14-2308 0 0,-5 32-2035 0 0,1-8-2610 0 0,-2 6-7083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1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18 325 6447 0 0,'0'0'298'0'0,"0"0"-10"0"0,3-7 67 0 0,-1 3 2880 0 0,3-3 4267 0 0,-1-1-3773 0 0,15-28-2672 0 0,-15 28-894 0 0,1-1 0 0 0,0 1 0 0 0,9-11 0 0 0,-9 12-170 0 0,0 1 0 0 0,-1-1-1 0 0,0-1 1 0 0,0 1 0 0 0,5-13-1 0 0,12-50 8 0 0,-20 66 146 0 0,-1 0 1 0 0,0 0-1 0 0,0 0 0 0 0,0 0 1 0 0,0-1-1 0 0,-1 1 0 0 0,1 0 0 0 0,-1 0 1 0 0,0 0-1 0 0,0 0 0 0 0,-1 0 1 0 0,1 0-1 0 0,-4-5 0 0 0,-1 2-146 0 0,-2-1 0 0 0,0 1 0 0 0,-1 2 0 0 0,8 5 0 0 0,1-1 0 0 0,0 1 0 0 0,-1-1 0 0 0,1 1 0 0 0,-1 0 0 0 0,1-1 0 0 0,-1 1 0 0 0,1 0 0 0 0,-1 0 0 0 0,1-1 0 0 0,-1 1 0 0 0,1 0 0 0 0,-1 0 0 0 0,0 0 0 0 0,1 0 0 0 0,-1 0 0 0 0,1 0 0 0 0,-1 0 0 0 0,1 0 0 0 0,-1 0 0 0 0,0 0 0 0 0,1 0 0 0 0,-1 0 0 0 0,1 0 0 0 0,-1 0 0 0 0,1 0 0 0 0,-1 1 0 0 0,1-1 0 0 0,-1 0 0 0 0,0 0 0 0 0,0 1 0 0 0,-1 0 0 0 0,-8 2 0 0 0,1 5 0 0 0,6-5 0 0 0,1-2 0 0 0,1 0 0 0 0,0 1 0 0 0,0-1 0 0 0,0 0 0 0 0,0 0 0 0 0,0 1 0 0 0,1-1 0 0 0,-1 1 0 0 0,0-1 0 0 0,0 1 0 0 0,1-1 0 0 0,-1 1 0 0 0,1 1 0 0 0,-8 13 0 0 0,4-6 0 0 0,0-1 0 0 0,0 1 0 0 0,1-1 0 0 0,0 1 0 0 0,-2 16 0 0 0,4-22 0 0 0,0 0 0 0 0,0 1 0 0 0,1-1 0 0 0,-1 0 0 0 0,1 0 0 0 0,0 0 0 0 0,1 5 0 0 0,-1-2 0 0 0,8 34 0 0 0,-3-16 0 0 0,3-16 0 0 0,-4-5 0 0 0,-3-2 0 0 0,1 0 0 0 0,-1 0 0 0 0,1 0 0 0 0,-1-1 0 0 0,1 1 0 0 0,0 0 0 0 0,0-1 0 0 0,0 1 0 0 0,0-1 0 0 0,0 0 0 0 0,0 0 0 0 0,0 0 0 0 0,3 2 0 0 0,2-1 0 0 0,6 3 0 0 0,7 3 0 0 0,-11-7 0 0 0,4 0 0 0 0,1-2 0 0 0,2-3 0 0 0,-7 2 0 0 0,-5 0 0 0 0,0 1 0 0 0,0-1 0 0 0,0 0 0 0 0,0 0 0 0 0,0 0 0 0 0,0 0 0 0 0,4-4 0 0 0,6-4 0 0 0,1 0 0 0 0,-1 0 0 0 0,19-21 0 0 0,-20 19 135 0 0,20-16-1 0 0,-22 20 32 0 0,-1-1-1 0 0,0 0 0 0 0,16-18 1 0 0,51-69 951 0 0,-71 87-1117 0 0,-6 9 0 0 0,0 0 0 0 0,0 0 0 0 0,0 0 0 0 0,0 0 0 0 0,0 0 0 0 0,0 1 0 0 0,0-1 0 0 0,0 0 0 0 0,0 0 0 0 0,0 0 0 0 0,0 0 0 0 0,0 0 0 0 0,0 0 0 0 0,0 0 0 0 0,0 0 0 0 0,0 0 0 0 0,0 0 0 0 0,0 0 0 0 0,1 1 0 0 0,-1-1 0 0 0,0 0 0 0 0,0 0 0 0 0,0 0 0 0 0,0 0 0 0 0,0 0 0 0 0,0 0 0 0 0,0 0 0 0 0,0 0 0 0 0,0 0 0 0 0,0 0 0 0 0,0 0 0 0 0,1 0 0 0 0,-1 0 0 0 0,0 0 0 0 0,0 0 0 0 0,0 0 0 0 0,0 0 0 0 0,0 0 0 0 0,0 0 0 0 0,0 0 0 0 0,0 0 0 0 0,0 0 0 0 0,1 0 0 0 0,-1 0 0 0 0,0 0 0 0 0,0 0 0 0 0,0 0 0 0 0,0 0 0 0 0,0 0 0 0 0,-4 30 0 0 0,1-19 0 0 0,1 3 0 0 0,-1-1 0 0 0,-10 25 0 0 0,10-32 0 0 0,2-2 0 0 0,-1 1 0 0 0,1-1 0 0 0,0 1 0 0 0,0 0 0 0 0,0-1 0 0 0,0 1 0 0 0,1 7 0 0 0,-2-7 0 0 0,2-4 0 0 0,-1 1 0 0 0,1 0 0 0 0,0-1 0 0 0,0 1 0 0 0,0 0 0 0 0,0-1 0 0 0,0 1 0 0 0,0 0 0 0 0,0-1 0 0 0,0 1 0 0 0,1 0 0 0 0,0 2 0 0 0,2 15 0 0 0,0-14 0 0 0,0-3 0 0 0,5 8 0 0 0,3-4 0 0 0,-7-4 0 0 0,0 0 0 0 0,15-3 0 0 0,-4-1-53 0 0,-12-1-120 0 0,-2 2-2 0 0,1 0-300 0 0,11-17-1901 0 0,-12 16 2043 0 0,0-1 0 0 0,0 1 0 0 0,-1 0 0 0 0,1-1 0 0 0,-1 1 0 0 0,0 0 0 0 0,0-1 0 0 0,0-2 0 0 0,0-9-1202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1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15663 0 0,'0'0'356'0'0,"0"0"50"0"0,0 0 20 0 0,0 0-42 0 0,0 0-180 0 0,0 0 176 0 0,2-4 107 0 0,3-10 22 0 0,-4 11-66 0 0,2 2-494 0 0,-1 0 0 0 0,1 0 0 0 0,-1 0 0 0 0,0-1 0 0 0,1 1 0 0 0,-1-1 0 0 0,0 1 0 0 0,0-1 0 0 0,0 0 0 0 0,2-2 0 0 0,0 1-896 0 0,-3 2-968 0 0,2-1-107 0 0,13-6-24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1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17503 0 0,'0'0'399'0'0,"0"0"60"0"0,0 0 21 0 0,0 0-59 0 0,0 0-204 0 0,0 0 170 0 0,0 0 101 0 0,-3 2 21 0 0,-1 1-288 0 0,0 0 1 0 0,1 1-1 0 0,-1-1 0 0 0,1 1 0 0 0,0 0 0 0 0,0 0 1 0 0,-4 8-1 0 0,-17 36 714 0 0,11-20-984 0 0,-1 6 220 0 0,-6 13 589 0 0,9-25-393 0 0,0 0 0 0 0,-9 29 0 0 0,9-18-357 0 0,-18 32 0 0 0,-1 5-14 0 0,26-62 4 0 0,-25 80 0 0 0,25-77 0 0 0,2 1 0 0 0,0 0 0 0 0,0-1 0 0 0,1 1 0 0 0,1 20 0 0 0,0-27 0 0 0,1 0 0 0 0,1 0 0 0 0,-1 0 0 0 0,4 7 0 0 0,-3-6 0 0 0,1 2 0 0 0,2-2-64 0 0,-4-6-4 0 0,-1 0 1 0 0,1 1-1 0 0,0-1 0 0 0,-1 0 0 0 0,1 1 0 0 0,0-1 1 0 0,-1 0-1 0 0,1 0 0 0 0,0 0 0 0 0,0 0 1 0 0,-1 1-1 0 0,1-1 0 0 0,0 0 0 0 0,0 0 0 0 0,-1-1 1 0 0,1 1-1 0 0,0 0 0 0 0,-1 0 0 0 0,1 0 0 0 0,1-1 1 0 0,15-5-481 0 0,-15 5 607 0 0,4-2-213 0 0,1-1 0 0 0,0 1 0 0 0,-1-1 0 0 0,0-1 0 0 0,0 1 0 0 0,8-9 1 0 0,-8 7-423 0 0,-1-1 0 0 0,1 1 0 0 0,-1-1 0 0 0,0-1 0 0 0,-1 1 1 0 0,0-1-1 0 0,0 1 0 0 0,0-1 0 0 0,3-14 0 0 0,3-18-956 0 0,0 0-4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1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10135 0 0,'0'0'464'0'0,"0"0"-9"0"0,3 0-295 0 0,4 0 539 0 0,0-1 0 0 0,0 1 1 0 0,0-2-1 0 0,0 1 0 0 0,0-1 0 0 0,0 0 0 0 0,0 0 1 0 0,10-6-1 0 0,27-7 1113 0 0,56-9 340 0 0,-84 23-2276 0 0,-13 1-173 0 0,0 0 1 0 0,0 0-1 0 0,-1-1 1 0 0,1 1-1 0 0,0 0 1 0 0,0-1-1 0 0,-1 0 0 0 0,6-1 1 0 0,7-5-727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1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202 115 8287 0 0,'0'0'191'0'0,"0"0"26"0"0,0 0 9 0 0,1-1-34 0 0,28-30 5798 0 0,-27 30-4966 0 0,2-4 79 0 0,-1 1-248 0 0,-3 4 2514 0 0,-3 21-2950 0 0,-2-1 1 0 0,-8 23-1 0 0,2-6 223 0 0,-33 98-463 0 0,1-5-193 0 0,7-30 14 0 0,3-13 0 0 0,29-70 0 0 0,2-11 0 0 0,0 1 0 0 0,0-1 0 0 0,0 1 0 0 0,-1-1 0 0 0,-3 6 0 0 0,4-9 0 0 0,-5 12 0 0 0,3-3 0 0 0,4-11 0 0 0,0-1 0 0 0,0 0 0 0 0,0 0 0 0 0,0 0 0 0 0,0 1 0 0 0,-1-1 0 0 0,1 0 0 0 0,0 0 0 0 0,0 0 0 0 0,0 1 0 0 0,0-1 0 0 0,0 0 0 0 0,0 0 0 0 0,0 0 0 0 0,0 0 0 0 0,0 1 0 0 0,-1-1 0 0 0,1 0 0 0 0,0 0 0 0 0,0 0 0 0 0,0 0 0 0 0,0 0 0 0 0,-1 0 0 0 0,1 1 0 0 0,0-1 0 0 0,0 0 0 0 0,0 0 0 0 0,0 0 0 0 0,-1 0 0 0 0,1 0 0 0 0,0 0 0 0 0,0 0 0 0 0,0 0 0 0 0,-1 0 0 0 0,1 0 0 0 0,0 0 0 0 0,0 0 0 0 0,0 0 0 0 0,-1 0 0 0 0,1 0 0 0 0,0 0 0 0 0,0 0 0 0 0,0 0 0 0 0,-1 0 0 0 0,1 0 0 0 0,0 0 0 0 0,0 0 0 0 0,0-1 0 0 0,0 1 0 0 0,-1 0 0 0 0,1 0 0 0 0,0 0 0 0 0,0 0 0 0 0,0 0 0 0 0,0 0 0 0 0,0-1 0 0 0,-1 1 0 0 0,-4-7 0 0 0,5 7 0 0 0,-1-3 0 0 0,0 0 0 0 0,1 0 0 0 0,-1 0 0 0 0,0 0 0 0 0,1 0 0 0 0,0 0 0 0 0,0 0 0 0 0,0-6 0 0 0,0-4 0 0 0,1-2 11 0 0,0 0-1 0 0,0 0 1 0 0,1 0-1 0 0,1 1 1 0 0,5-16-1 0 0,-2 10 424 0 0,3-35 0 0 0,-7 32-67 0 0,1 1 0 0 0,11-42 0 0 0,-1 18-318 0 0,38-103-124 0 0,-42 129 156 0 0,0 2-1 0 0,1-1 1 0 0,0 2 0 0 0,2-1 0 0 0,22-25 0 0 0,-30 38-10 0 0,1-1 100 0 0,1-1-1 0 0,0 1 1 0 0,0 0-1 0 0,0 1 0 0 0,1 0 1 0 0,0 0-1 0 0,0 0 1 0 0,8-4-1 0 0,-2 3-170 0 0,0 3 0 0 0,-10 3 0 0 0,0 0 0 0 0,0 1 0 0 0,0-1 0 0 0,-1 1 0 0 0,1 0 0 0 0,0 0 0 0 0,-1 0 0 0 0,1 0 0 0 0,0 1 0 0 0,-1-1 0 0 0,0 1 0 0 0,1-1 0 0 0,-1 1 0 0 0,3 3 0 0 0,0-1 0 0 0,-1 1 0 0 0,0 0 0 0 0,0 0 0 0 0,0 0 0 0 0,5 9 0 0 0,-3-2 0 0 0,0 1 0 0 0,0-1 0 0 0,-2 1 0 0 0,1 1 0 0 0,-2-1 0 0 0,0 0 0 0 0,0 1 0 0 0,-1 0 0 0 0,-1-1 0 0 0,0 1 0 0 0,-2 17 0 0 0,1-26 0 0 0,-1 0 0 0 0,0 0 0 0 0,-1 0 0 0 0,1 0 0 0 0,-1 0 0 0 0,0 0 0 0 0,0 0 0 0 0,0-1 0 0 0,0 1 0 0 0,-7 7 0 0 0,9-11 0 0 0,-1 0 0 0 0,1 0 0 0 0,-1 0 0 0 0,0 0 0 0 0,0 0 0 0 0,1 0 0 0 0,-1 0 0 0 0,0 0 0 0 0,0 0 0 0 0,0-1 0 0 0,0 1 0 0 0,0 0 0 0 0,0-1 0 0 0,0 1 0 0 0,0-1 0 0 0,-2 1 0 0 0,-1 1 0 0 0,-2 2-43 0 0,-1-1-1 0 0,0 0 1 0 0,0 0 0 0 0,0-1-1 0 0,0 0 1 0 0,0 0-1 0 0,0 0 1 0 0,-1-1 0 0 0,1 0-1 0 0,0 0 1 0 0,-1-1-1 0 0,-8-1 1 0 0,4 0-74 0 0,0 0 0 0 0,0-2 0 0 0,0 1 0 0 0,1-1-1 0 0,-1-1 1 0 0,-17-8 0 0 0,8-4-3497 0 0,17 12 2363 0 0,2 3-284 0 0,2 1-1 0 0,8-8-1134 0 0,-7 7 2268 0 0,11-7-1134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1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28 602 11975 0 0,'0'0'267'0'0,"0"0"42"0"0,0 0 17 0 0,0 0-28 0 0,-1-2-196 0 0,-3-4 47 0 0,3 5 20 0 0,1 0 0 0 0,-1-1 1 0 0,0 1-1 0 0,1 0 0 0 0,0 0 0 0 0,-1-1 0 0 0,1 1 1 0 0,0 0-1 0 0,0-1 0 0 0,0 1 0 0 0,-1 0 1 0 0,2-1-1 0 0,-1 1 0 0 0,0 0 0 0 0,0-1 0 0 0,0 1 1 0 0,0 0-1 0 0,1-1 0 0 0,-1 1 0 0 0,2-2 0 0 0,15-28 1673 0 0,-4 9-832 0 0,-7 8 14 0 0,15-27 0 0 0,-16 28-420 0 0,-4 9-458 0 0,0 1-1 0 0,0-1 1 0 0,0 1-1 0 0,1-1 1 0 0,0 1-1 0 0,4-6 1 0 0,7-9 1311 0 0,-11 17-1014 0 0,-12 5-278 0 0,6-1-165 0 0,0 0 0 0 0,0 1 0 0 0,1 0 0 0 0,-1 0 0 0 0,1 0 0 0 0,0 0 0 0 0,0 1 0 0 0,0-1 0 0 0,0 1 0 0 0,1 0 0 0 0,-3 9 0 0 0,-5 6 0 0 0,0-2 0 0 0,1 1 0 0 0,1 0 0 0 0,1 0 0 0 0,-10 39 0 0 0,16-45 0 0 0,2 0 0 0 0,4-1 0 0 0,5-4 0 0 0,4-5 0 0 0,-9-4 0 0 0,0 1 0 0 0,0-1 0 0 0,-1 0 0 0 0,1 0 0 0 0,-1 0 0 0 0,1-1 0 0 0,0 1 0 0 0,-1-1 0 0 0,0 0 0 0 0,0 0 0 0 0,1-1 0 0 0,-1 0 0 0 0,3-2 0 0 0,7-7 0 0 0,0-1 0 0 0,13-15 0 0 0,1-2 0 0 0,-14 16 0 0 0,0 0 0 0 0,-1-1 0 0 0,-1-1 0 0 0,0 0 0 0 0,-1-1 0 0 0,-1-1 0 0 0,10-22 0 0 0,-27 67 0 0 0,-10 36 0 0 0,13-53 0 0 0,1 0 0 0 0,1 1 0 0 0,-3 15 0 0 0,5-13 0 0 0,3 0 0 0 0,2-2 0 0 0,6-5 0 0 0,-7-6 0 0 0,0 1 0 0 0,1-1 0 0 0,-1 0 0 0 0,0 0 0 0 0,1-1 0 0 0,-1 1 0 0 0,0-1 0 0 0,0 0 0 0 0,0 0 0 0 0,0 0 0 0 0,0-1 0 0 0,0 1 0 0 0,0-1 0 0 0,0 0 0 0 0,4-3 0 0 0,6-3 0 0 0,-1-2 0 0 0,20-16 0 0 0,-22 15 0 0 0,-1-1 0 0 0,1 1 0 0 0,-2-2 0 0 0,9-13 0 0 0,9-13 0 0 0,-20 30 72 0 0,-6 7 299 0 0,-1 2 117 0 0,0 0 21 0 0,0 0-66 0 0,6 13-278 0 0,-5-7-165 0 0,0-1 0 0 0,0 1 0 0 0,0 0 0 0 0,-1-1 0 0 0,1 1 0 0 0,-1 0 0 0 0,-1-1 0 0 0,1 1 0 0 0,-2 6 0 0 0,-15 53 0 0 0,5-25 0 0 0,9-27 0 0 0,2-2 0 0 0,5-8 0 0 0,3-5 0 0 0,-4 2 0 0 0,0-1 0 0 0,-1 0 0 0 0,1-1 0 0 0,0 1 0 0 0,0 0 0 0 0,0-1 0 0 0,-1 0 0 0 0,1 1 0 0 0,3-5 0 0 0,22-22 0 0 0,-14 13 0 0 0,77-93 0 0 0,-13 14 0 0 0,-66 83 0 0 0,-11 10 0 0 0,0 1 0 0 0,-1-1 0 0 0,1 1 0 0 0,-1-1 0 0 0,1 1 0 0 0,0 0 0 0 0,-1-1 0 0 0,1 1 0 0 0,0 0 0 0 0,0 0 0 0 0,-1 0 0 0 0,1-1 0 0 0,0 1 0 0 0,0 0 0 0 0,1 0 0 0 0,-2 0 0 0 0,1 1 0 0 0,-1-1 0 0 0,1 0 0 0 0,-1 0 0 0 0,1 1 0 0 0,-1-1 0 0 0,1 0 0 0 0,-1 1 0 0 0,0-1 0 0 0,1 1 0 0 0,-1-1 0 0 0,1 0 0 0 0,-1 1 0 0 0,0-1 0 0 0,1 1 0 0 0,-1-1 0 0 0,0 1 0 0 0,0-1 0 0 0,0 1 0 0 0,1-1 0 0 0,-1 2 0 0 0,1 2 0 0 0,0-1 0 0 0,-1 1 0 0 0,1 0 0 0 0,-1 0 0 0 0,0-1 0 0 0,0 1 0 0 0,0 0 0 0 0,-2 5 0 0 0,-8 34 0 0 0,1-5 0 0 0,5-8 0 0 0,2-15 0 0 0,2 0 0 0 0,4-3 0 0 0,5-1 0 0 0,3-3 0 0 0,3-4 0 0 0,-11-2 0 0 0,-2-1 0 0 0,-1-1 0 0 0,1 1 0 0 0,0-1 0 0 0,-1 0 0 0 0,1 1 0 0 0,-1-1 0 0 0,1 0 0 0 0,0 0 0 0 0,-1 0 0 0 0,1 0 0 0 0,0 0 0 0 0,1-1 0 0 0,11 0 0 0 0,6-3 13 0 0,-17 2-21 0 0,-1 0-61 0 0,4-2-47 0 0,-1 0 0 0 0,1 0 1 0 0,-1 0-1 0 0,0-1 0 0 0,-1 0 0 0 0,1 0 0 0 0,-1 0 0 0 0,6-10 0 0 0,146-223 1223 0 0,-138 207-1107 0 0,1 1 0 0 0,36-46 0 0 0,-45 67 0 0 0,-10 9 0 0 0,1-1 0 0 0,-1 1 0 0 0,0 0 0 0 0,0 0 0 0 0,1-1 0 0 0,-1 1 0 0 0,0 0 0 0 0,0 0 0 0 0,1 0 0 0 0,-1 0 0 0 0,0 0 0 0 0,1-1 0 0 0,-1 1 0 0 0,0 0 0 0 0,1 0 0 0 0,-1 0 0 0 0,0 0 0 0 0,1 0 0 0 0,-1 0 0 0 0,0 0 0 0 0,1 0 0 0 0,-1 0 0 0 0,0 0 0 0 0,1 0 0 0 0,-1 0 0 0 0,0 0 0 0 0,1 1 0 0 0,0 0 0 0 0,0 0 0 0 0,-1 0 0 0 0,1 0 0 0 0,0 0 0 0 0,-1 1 0 0 0,1-1 0 0 0,-1 0 0 0 0,0 0 0 0 0,1 1 0 0 0,-1-1 0 0 0,0 0 0 0 0,0 1 0 0 0,1-1 0 0 0,-1 0 0 0 0,0 1 0 0 0,0-1 0 0 0,-1 0 0 0 0,1 1 0 0 0,0 1 0 0 0,-7 31 0 0 0,5-28 0 0 0,-12 44 0 0 0,-22 49 0 0 0,13-39 0 0 0,-38 82 0 0 0,2-10 0 0 0,57-123 0 0 0,5-7 0 0 0,3-5 0 0 0,0-1 0 0 0,0 1 0 0 0,0-1 0 0 0,0-1 0 0 0,-1 1 0 0 0,10-11 0 0 0,23-31 0 0 0,-19 22 0 0 0,-16 21 0 0 0,100-112 0 0 0,-91 104 0 0 0,0 0 0 0 0,1 0 0 0 0,1 2 0 0 0,0-1 0 0 0,0 2 0 0 0,1 0 0 0 0,18-8 0 0 0,-19 14 0 0 0,-13 2 0 0 0,0 0 0 0 0,-1 0 0 0 0,1 0 0 0 0,0 1 0 0 0,-1-1 0 0 0,1 0 0 0 0,-1 1 0 0 0,1-1 0 0 0,-1 1 0 0 0,1-1 0 0 0,-1 0 0 0 0,1 1 0 0 0,-1-1 0 0 0,1 1 0 0 0,-1-1 0 0 0,1 1 0 0 0,-1 0 0 0 0,1 0 0 0 0,0 2 0 0 0,0 0 0 0 0,0 0 0 0 0,-1 0 0 0 0,1 1 0 0 0,-1-1 0 0 0,0 0 0 0 0,0 0 0 0 0,0 0 0 0 0,0 0 0 0 0,0 1 0 0 0,-1-1 0 0 0,1 0 0 0 0,-1 0 0 0 0,0 0 0 0 0,0 0 0 0 0,-1 3 0 0 0,-3 5 0 0 0,1 0 0 0 0,-2-1 0 0 0,-6 12 0 0 0,5-14 0 0 0,0 0 0 0 0,0 0 0 0 0,0-1 0 0 0,-1 0 0 0 0,0-1 0 0 0,0 1 0 0 0,-13 6 0 0 0,19-12 0 0 0,-8 6 0 0 0,1-5 0 0 0,9-2 0 0 0,-1-1 0 0 0,1 1 0 0 0,0 0 0 0 0,0 0 0 0 0,0-1 0 0 0,-1 1 0 0 0,1 0 0 0 0,0-1 0 0 0,0 1 0 0 0,0-1 0 0 0,0 1 0 0 0,0 0 0 0 0,0-1 0 0 0,-1 1 0 0 0,1 0 0 0 0,0-1 0 0 0,0 1 0 0 0,0-1 0 0 0,0 1 0 0 0,0 0 0 0 0,1-1 0 0 0,-1 1 0 0 0,0-1 0 0 0,0-2 0 0 0,0-2 0 0 0,9-11 0 0 0,-9 15 0 0 0,0 1 0 0 0,0 0 0 0 0,0-1 0 0 0,0 1 0 0 0,0 0 0 0 0,1 0 0 0 0,-1-1 0 0 0,0 1 0 0 0,0 0 0 0 0,1-1 0 0 0,-1 1 0 0 0,0 0 0 0 0,0 0 0 0 0,1-1 0 0 0,-1 1 0 0 0,0 0 0 0 0,1 0 0 0 0,-1 0 0 0 0,0 0 0 0 0,1-1 0 0 0,-1 1 0 0 0,1 0 0 0 0,0 0 0 0 0,0 1 0 0 0,-1-1 0 0 0,1 1 0 0 0,0 0 0 0 0,0-1 0 0 0,0 1 0 0 0,-1-1 0 0 0,1 1 0 0 0,0 0 0 0 0,-1 0 0 0 0,1 0 0 0 0,-1-1 0 0 0,1 1 0 0 0,-1 0 0 0 0,1 0 0 0 0,-1 0 0 0 0,0 0 0 0 0,1 0 0 0 0,-1 0 0 0 0,0 0 0 0 0,0-1 0 0 0,0 1 0 0 0,1 2 0 0 0,2 25 0 0 0,-2 8 0 0 0,-1-30 0 0 0,0 0 0 0 0,1 1 0 0 0,0-1 0 0 0,0 0 0 0 0,0 0 0 0 0,1 0 0 0 0,2 6 0 0 0,2 1 0 0 0,-5-12 0 0 0,1 0 0 0 0,-1 0 0 0 0,0-1 0 0 0,1 1 0 0 0,-1 0 0 0 0,1 0 0 0 0,0-1 0 0 0,-1 1 0 0 0,1-1 0 0 0,-1 1 0 0 0,1-1 0 0 0,0 0 0 0 0,0 1 0 0 0,-1-1 0 0 0,1 0 0 0 0,0 0 0 0 0,-1 0 0 0 0,1 0 0 0 0,0-1 0 0 0,-1 1 0 0 0,1 0 0 0 0,0-1 0 0 0,-1 1 0 0 0,1-1 0 0 0,0 0 0 0 0,-1 1 0 0 0,3-3 0 0 0,5-1 0 0 0,-1-1 0 0 0,0 0 0 0 0,11-9 0 0 0,-6 3 0 0 0,0-1 0 0 0,-1 0 0 0 0,0-1 0 0 0,-1 0 0 0 0,0-1 0 0 0,15-26 0 0 0,68-97 0 0 0,-12 19 0 0 0,-65 90 0 0 0,0-1 0 0 0,15-41 0 0 0,-29 64 0 0 0,47-134 0 0 0,-51 136 0 0 0,-3 7 0 0 0,-5 8 0 0 0,-10 25 0 0 0,1 0 0 0 0,2 2 0 0 0,-17 57 0 0 0,11-29 0 0 0,6-20 0 0 0,2-4 0 0 0,-33 68 0 0 0,43-102 0 0 0,-2 3 0 0 0,1-1 0 0 0,-5 18 0 0 0,7-16 0 0 0,2-1-64 0 0,2-10 37 0 0,-1 0 0 0 0,0-1 0 0 0,0 1 0 0 0,0-1 0 0 0,0 1 0 0 0,1-1 0 0 0,-1 1 0 0 0,0-1 0 0 0,0 1 0 0 0,1-1 0 0 0,-1 1 0 0 0,1-1 0 0 0,-1 1 0 0 0,0-1 0 0 0,1 1 0 0 0,-1-1 0 0 0,1 0 0 0 0,-1 1 0 0 0,1-1 0 0 0,-1 0 0 0 0,1 1 0 0 0,-1-1 0 0 0,1 0-1 0 0,-1 0 1 0 0,1 1 0 0 0,-1-1 0 0 0,1 0 0 0 0,0 0 0 0 0,-1 0 0 0 0,1 0 0 0 0,-1 0 0 0 0,1 0 0 0 0,-1 0 0 0 0,1 0 0 0 0,0 0 0 0 0,0 0 0 0 0,22-3-901 0 0,-23 3 928 0 0,5-2-251 0 0,-1 1 0 0 0,1-1 0 0 0,0 0 0 0 0,-1 0 0 0 0,0 0 0 0 0,0-1 0 0 0,1 0 0 0 0,5-5 1 0 0,27-29-3266 0 0,-28 27 2985 0 0,1-2-1004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5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291 349 10135 0 0,'0'0'464'0'0,"2"0"-9"0"0,0-1-382 0 0,0 0 0 0 0,0 0 0 0 0,0 0 0 0 0,0 0 0 0 0,0 0 0 0 0,-1 0 0 0 0,1-1 0 0 0,0 1 0 0 0,-1-1 1 0 0,1 1-1 0 0,-1-1 0 0 0,0 1 0 0 0,1-1 0 0 0,-1 0 0 0 0,0 0 0 0 0,1-3 0 0 0,0 2 275 0 0,-1 0 0 0 0,0 0 1 0 0,0 0-1 0 0,0 0 0 0 0,0 0 1 0 0,0-1-1 0 0,-1 1 0 0 0,1 0 1 0 0,-1 0-1 0 0,0-5 0 0 0,3-14 2357 0 0,0-3 785 0 0,-3 24-3389 0 0,0 0-1 0 0,0 0 1 0 0,0 0 0 0 0,-1 0-1 0 0,1 0 1 0 0,0 0-1 0 0,-1 0 1 0 0,1 0 0 0 0,-1 0-1 0 0,1 0 1 0 0,-1 0 0 0 0,1 0-1 0 0,-1 0 1 0 0,0 0-1 0 0,1 0 1 0 0,-1 1 0 0 0,0-1-1 0 0,0 0 1 0 0,0 0 0 0 0,-1 0-1 0 0,-1-1-17 0 0,1 0 0 0 0,-1 0 0 0 0,0 1 0 0 0,0-1 0 0 0,0 1-1 0 0,0 0 1 0 0,0 0 0 0 0,0 0 0 0 0,0 0 0 0 0,0 1 0 0 0,0-1 0 0 0,0 1 0 0 0,0 0-1 0 0,-1 0 1 0 0,1 0 0 0 0,0 0 0 0 0,0 0 0 0 0,-6 2 0 0 0,-1 1 77 0 0,0 0 1 0 0,1 0-1 0 0,-1 1 1 0 0,1 0-1 0 0,0 1 1 0 0,1 0-1 0 0,-1 0 1 0 0,1 1 0 0 0,-11 9-1 0 0,6-4-160 0 0,1-1 0 0 0,1 1 0 0 0,0 0 0 0 0,-16 21 0 0 0,10-8 0 0 0,2-3 0 0 0,-19 33 0 0 0,31-48 0 0 0,0 0 0 0 0,1 0 0 0 0,-1 0 0 0 0,1 1 0 0 0,0-1 0 0 0,1 1 0 0 0,-1-1 0 0 0,1 1 0 0 0,1 0 0 0 0,-1 10 0 0 0,3-7 0 0 0,3-4 0 0 0,-2-5 0 0 0,0 0 0 0 0,0 0 0 0 0,0 0 0 0 0,0 0 0 0 0,0 0 0 0 0,0-1 0 0 0,0 0 0 0 0,0 1 0 0 0,0-1 0 0 0,0 0 0 0 0,0 0 0 0 0,0-1 0 0 0,0 1 0 0 0,0-1 0 0 0,0 0 0 0 0,0 1 0 0 0,0-1 0 0 0,0 0 0 0 0,0-1 0 0 0,4-1 0 0 0,5-4 0 0 0,0 0 0 0 0,0 0 0 0 0,12-12 0 0 0,12-10 0 0 0,-2-1 0 0 0,-1-2 0 0 0,-1-2 0 0 0,-2-1 0 0 0,-1-1 0 0 0,-2-1 0 0 0,-2-2 0 0 0,28-54 0 0 0,-44 75 39 0 0,7-14 407 0 0,11-35 0 0 0,-26 66 63 0 0,-1 1-66 0 0,-8 3-278 0 0,4-1-165 0 0,0 1 0 0 0,0 0 0 0 0,0 0 0 0 0,0 0 0 0 0,1 0 0 0 0,0 1 0 0 0,-1-1 0 0 0,1 1 0 0 0,1 0 0 0 0,-5 7 0 0 0,-3 7 0 0 0,-9 24 0 0 0,8-17 0 0 0,-21 39 0 0 0,14-29 0 0 0,1 1 0 0 0,-14 45 0 0 0,29-73 0 0 0,0-1 0 0 0,1 1 0 0 0,-1 0 0 0 0,1 0 0 0 0,1 0 0 0 0,0 0 0 0 0,1 14 0 0 0,-1-19 0 0 0,0-1 0 0 0,1 0 0 0 0,-1 0 0 0 0,1 0 0 0 0,-1 0 0 0 0,1 0 0 0 0,0 0 0 0 0,0 0 0 0 0,0 0 0 0 0,0-1 0 0 0,0 1 0 0 0,0 0 0 0 0,1 0 0 0 0,-1-1 0 0 0,1 1 0 0 0,-1-1 0 0 0,1 1 0 0 0,-1-1 0 0 0,1 0 0 0 0,0 0 0 0 0,-1 1 0 0 0,1-1 0 0 0,0 0 0 0 0,0-1 0 0 0,0 1 0 0 0,0 0 0 0 0,0 0 0 0 0,0-1 0 0 0,0 1 0 0 0,0-1 0 0 0,0 0 0 0 0,0 0 0 0 0,5 0 0 0 0,0 0 0 0 0,1-1 0 0 0,0 0 0 0 0,-1 0 0 0 0,1-1 0 0 0,-1 0 0 0 0,11-5 0 0 0,43-22 0 0 0,-52 24 0 0 0,24-14 0 0 0,-2-1 0 0 0,-1-1 0 0 0,51-48 0 0 0,-74 63 0 0 0,0-2 0 0 0,0 1 0 0 0,-1-1 0 0 0,0 0 0 0 0,-1 0 0 0 0,0-1 0 0 0,0 1 0 0 0,0-1 0 0 0,-1 0 0 0 0,2-10 0 0 0,-5 19 0 0 0,-1-1 0 0 0,0 1 0 0 0,0-1 0 0 0,0 1 0 0 0,1-1 0 0 0,-1 1 0 0 0,0-1 0 0 0,0 1 0 0 0,0-1 0 0 0,0 1 0 0 0,0-1 0 0 0,0 1 0 0 0,0-1 0 0 0,0 1 0 0 0,0-1 0 0 0,0 1 0 0 0,0-1 0 0 0,-1 1 0 0 0,1-1 0 0 0,0 1 0 0 0,0-1 0 0 0,0 1 0 0 0,-1-1 0 0 0,1 1 0 0 0,0 0 0 0 0,0-1 0 0 0,-1 0 0 0 0,-4 1 0 0 0,3 0 0 0 0,-1 0 0 0 0,0 0 0 0 0,1 0 0 0 0,-1 1 0 0 0,0-1 0 0 0,1 1 0 0 0,-1-1 0 0 0,1 1 0 0 0,-1 0 0 0 0,1 0 0 0 0,-1 0 0 0 0,1 0 0 0 0,0 0 0 0 0,-1 1 0 0 0,1-1 0 0 0,0 1 0 0 0,0-1 0 0 0,0 1 0 0 0,0 0 0 0 0,-3 3 0 0 0,-1 2 0 0 0,1-1 0 0 0,0 1 0 0 0,0 1 0 0 0,0-1 0 0 0,-3 9 0 0 0,1 0 0 0 0,0 0 0 0 0,1 0 0 0 0,-5 24 0 0 0,9-30 0 0 0,0 0 0 0 0,1 0 0 0 0,0-1 0 0 0,1 1 0 0 0,0 0 0 0 0,0 0 0 0 0,4 14 0 0 0,-4-21 0 0 0,1 0 0 0 0,-1 0 0 0 0,1 0 0 0 0,0 0 0 0 0,0 0 0 0 0,0 0 0 0 0,2 3 0 0 0,-2-5 0 0 0,-1 0 0 0 0,1 0 0 0 0,0 0 0 0 0,0 0 0 0 0,0 0 0 0 0,0 0 0 0 0,0-1 0 0 0,0 1 0 0 0,0 0 0 0 0,0-1 0 0 0,0 1 0 0 0,0-1 0 0 0,1 1 0 0 0,-1-1 0 0 0,0 0 0 0 0,0 1 0 0 0,0-1 0 0 0,1 0 0 0 0,0 0 0 0 0,10 1 0 0 0,1 0 0 0 0,-1-1 0 0 0,1-1 0 0 0,-1 0 0 0 0,0-1 0 0 0,24-6 0 0 0,-13 1 0 0 0,0-1 0 0 0,34-17 0 0 0,-39 15 0 0 0,-1 0 0 0 0,-1-1 0 0 0,0 0 0 0 0,26-25 0 0 0,-24 19 0 0 0,-7 8 0 0 0,1-1 0 0 0,-2-1 0 0 0,1 0 0 0 0,-1 0 0 0 0,-1-1 0 0 0,0 0 0 0 0,10-20 0 0 0,-13 20 0 0 0,-6 12 0 0 0,0 0 0 0 0,0 0 0 0 0,0 0 0 0 0,0 0 0 0 0,0 0 0 0 0,-1 0 0 0 0,1 0 0 0 0,0 0 0 0 0,0 0 0 0 0,0 0 0 0 0,0-1 0 0 0,0 1 0 0 0,0 0 0 0 0,0 0 0 0 0,0 0 0 0 0,0 0 0 0 0,-1 0 0 0 0,1 0 0 0 0,0 0 0 0 0,0 0 0 0 0,0 0 0 0 0,0 0 0 0 0,0 0 0 0 0,0 0 0 0 0,0 0 0 0 0,0 0 0 0 0,0-1 0 0 0,0 1 0 0 0,0 0 0 0 0,0 0 0 0 0,0 0 0 0 0,0 0 0 0 0,0 0 0 0 0,-1 0 0 0 0,1 0 0 0 0,0 0 0 0 0,0 0 0 0 0,0-1 0 0 0,0 1 0 0 0,0 0 0 0 0,0 0 0 0 0,0 0 0 0 0,0 0 0 0 0,-7 7 0 0 0,3 0 0 0 0,1 0 0 0 0,0 0 0 0 0,0 0 0 0 0,1 0 0 0 0,0 0 0 0 0,0 1 0 0 0,0-1 0 0 0,1 1 0 0 0,1-1 0 0 0,-1 1 0 0 0,1-1 0 0 0,0 1 0 0 0,1 0 0 0 0,0-1 0 0 0,0 1 0 0 0,1-1 0 0 0,0 0 0 0 0,0 1 0 0 0,4 7 0 0 0,-6-14-3 0 0,1 1 0 0 0,-1 0 0 0 0,1-1 0 0 0,0 1 0 0 0,0-1 1 0 0,0 1-1 0 0,0-1 0 0 0,0 1 0 0 0,0-1 0 0 0,1 0 0 0 0,-1 1 0 0 0,0-1 0 0 0,1 0 0 0 0,-1 0 0 0 0,0 0 0 0 0,1 0 0 0 0,0 0 0 0 0,-1 0 0 0 0,1-1 1 0 0,-1 1-1 0 0,1 0 0 0 0,0-1 0 0 0,0 1 0 0 0,-1-1 0 0 0,4 1 0 0 0,-1-2-29 0 0,1 1 0 0 0,-1-1 1 0 0,0 1-1 0 0,0-1 0 0 0,1 0 0 0 0,-1-1 0 0 0,5-1 0 0 0,-3 1-38 0 0,-1-1-412 0 0,0 1 1 0 0,-1-1 0 0 0,1 0-1 0 0,-1 0 1 0 0,1 0-1 0 0,-1-1 1 0 0,0 1 0 0 0,0-1-1 0 0,0 0 1 0 0,-1 0-1 0 0,1-1 1 0 0,-1 1 0 0 0,0-1-1 0 0,-1 1 1 0 0,1-1-1 0 0,-1 0 1 0 0,3-6 0 0 0,2-19-2077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1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11975 0 0,'0'0'547'0'0,"-1"2"-11"0"0,-3 6-135 0 0,3-5 705 0 0,1-3 344 0 0,0 0 72 0 0,0 0-193 0 0,1 1-860 0 0,7 5-375 0 0,-4-5-23 0 0,1 0 0 0 0,-1 0 0 0 0,1 0 0 0 0,-1 0 0 0 0,1 0 0 0 0,0-1 0 0 0,6 0 0 0 0,37-5 1054 0 0,-39 4-872 0 0,2 0-57 0 0,-1-1 0 0 0,0 0 0 0 0,17-7-1 0 0,-4-1-5707 0 0,-5 1-1623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1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27 322 3679 0 0,'0'0'284'0'0,"0"0"111"0"0,0 0 1158 0 0,0 0 523 0 0,1-1 107 0 0,13-25 3317 0 0,-13 25-4548 0 0,7-12 448 0 0,37-58 1243 0 0,-26 43-1691 0 0,-1 0 1 0 0,24-54-1 0 0,-33 58 928 0 0,-9 24-1874 0 0,0 0 0 0 0,0 0-1 0 0,1-1 1 0 0,-1 1 0 0 0,0-1 0 0 0,0 1 0 0 0,0 0 0 0 0,0-1 0 0 0,0 1 0 0 0,0 0-1 0 0,1-1 1 0 0,-1 1 0 0 0,0-1 0 0 0,0 1 0 0 0,0 0 0 0 0,0-1 0 0 0,0 1 0 0 0,0 0-1 0 0,0-1 1 0 0,-1 1 0 0 0,1-1 0 0 0,0 1 0 0 0,0 0 0 0 0,0-1 0 0 0,0 1 0 0 0,-1-1-1 0 0,1 1-4 0 0,-1 0-1 0 0,1 0 0 0 0,-1-1 1 0 0,0 1-1 0 0,1 0 0 0 0,-1 0 1 0 0,1 0-1 0 0,-1 0 0 0 0,0 0 0 0 0,1 0 1 0 0,-1 0-1 0 0,1 0 0 0 0,-1 1 1 0 0,0-1-1 0 0,1 0 0 0 0,-1 0 1 0 0,1 0-1 0 0,-1 1 0 0 0,1-1 1 0 0,-1 0-1 0 0,0 1 0 0 0,-7 3 0 0 0,0 1 0 0 0,1 0 0 0 0,0 0 0 0 0,0 1 0 0 0,0 0 0 0 0,1 0 0 0 0,0 1 0 0 0,0 0 0 0 0,0 0 0 0 0,1 0 0 0 0,-5 8 0 0 0,-7 15 0 0 0,-19 47 0 0 0,28-60 0 0 0,1 0 0 0 0,1 1 0 0 0,-6 28 0 0 0,10-31 0 0 0,5-1 0 0 0,4-3 0 0 0,-5-10 10 0 0,-1 1 1 0 0,1-1-1 0 0,-1 0 1 0 0,1 1-1 0 0,0-1 0 0 0,0 0 1 0 0,-1 0-1 0 0,1 0 0 0 0,0-1 1 0 0,0 1-1 0 0,0 0 0 0 0,0-1 1 0 0,0 1-1 0 0,0-1 0 0 0,0 1 1 0 0,1-1-1 0 0,-1 0 1 0 0,0 0-1 0 0,0 0 0 0 0,0 0 1 0 0,0-1-1 0 0,0 1 0 0 0,0 0 1 0 0,0-1-1 0 0,0 0 0 0 0,0 1 1 0 0,0-1-1 0 0,4-2 0 0 0,4-2 65 0 0,0-1 0 0 0,-1-1 0 0 0,1 1-1 0 0,8-9 1 0 0,-10 8-61 0 0,13-12-34 0 0,-1-1 1 0 0,-1-1-1 0 0,28-40 0 0 0,-20 25-34 0 0,1 2-127 0 0,-15 19 80 0 0,-1 0 1 0 0,11-18-1 0 0,-5 10 87 0 0,-13 16 29 0 0,0 1 1 0 0,0-1-1 0 0,0 0 0 0 0,6-13 1 0 0,-10 18 314 0 0,-1 2 138 0 0,0 0 39 0 0,0 0-64 0 0,-2 2-294 0 0,-1-1-131 0 0,-1 1-17 0 0,-6 14-4 0 0,-5 12 3 0 0,7-10 0 0 0,8-13 0 0 0,0-1 0 0 0,-1 0 2 0 0,-1 0-2 0 0,4 14-15 0 0,-1-15-6 0 0,1 1 1 0 0,-1-1-1 0 0,0 0 1 0 0,1 1-1 0 0,0-1 1 0 0,0 0-1 0 0,0 0 1 0 0,0 0-1 0 0,0 0 1 0 0,1-1-1 0 0,3 4 1 0 0,1 2-4 0 0,7 7 1 0 0,-9-12 2 0 0,-1-1 12 0 0,8 7 9 0 0,-1-2 0 0 0,0 2 0 0 0,-8-6 0 0 0,-1 1 0 0 0,4 15 0 0 0,-4-5 0 0 0,-6 0 0 0 0,2-11 0 0 0,0 0 0 0 0,-1 0 0 0 0,1 0 0 0 0,-1 0 0 0 0,0 0 0 0 0,0-1 0 0 0,0 1 0 0 0,0-1 0 0 0,0 0 0 0 0,-6 3 0 0 0,-35 15 0 0 0,17-8-667 0 0,-25 16 1 0 0,50-26 639 0 0,0-1-385 0 0,2-1-420 0 0,0 0-184 0 0,0 0-37 0 0,0 0-96 0 0,0 0-366 0 0,0-3-158 0 0,3-9-29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1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9215 0 0,'0'0'707'0'0,"-1"2"-291"0"0,-2 5 1519 0 0,0 0 0 0 0,1 0 0 0 0,-4 13 0 0 0,3 0-436 0 0,-1 27-1 0 0,2-26-713 0 0,-1 1 0 0 0,-11 38 0 0 0,-72 166 1477 0 0,84-223-2253 0 0,-4 16 57 0 0,3-7-1 0 0,0-1 5 0 0,18-14 6 0 0,-7 0-53 0 0,-1 0 0 0 0,1-1 1 0 0,-1 1-1 0 0,0-2 0 0 0,0 1 1 0 0,0-1-1 0 0,7-6 0 0 0,3-5 53 0 0,18-22-1 0 0,1-2 81 0 0,-23 27-113 0 0,3-4 53 0 0,24-17-1 0 0,-35 29-64 0 0,1 1 0 0 0,1 0 0 0 0,-1 0 0 0 0,1 1 0 0 0,-1 0-1 0 0,1 0 1 0 0,0 0 0 0 0,8-1 0 0 0,-14 4-23 0 0,1-1 0 0 0,-1 1 0 0 0,1-1-1 0 0,-1 1 1 0 0,1 0 0 0 0,-1 0 0 0 0,1 0 0 0 0,-1 0-1 0 0,1 0 1 0 0,-1 0 0 0 0,0 0 0 0 0,1 0 0 0 0,-1 1-1 0 0,1-1 1 0 0,-1 1 0 0 0,1-1 0 0 0,-1 1 0 0 0,0-1 0 0 0,1 1-1 0 0,-1 0 1 0 0,0-1 0 0 0,1 1 0 0 0,-1 0 0 0 0,0 0-1 0 0,0 0 1 0 0,0 0 0 0 0,0 0 0 0 0,0 0 0 0 0,0 1 0 0 0,0-1-1 0 0,0 0 1 0 0,0 0 0 0 0,-1 1 0 0 0,1-1 0 0 0,-1 0-1 0 0,1 1 1 0 0,-1-1 0 0 0,1 1 0 0 0,-1-1 0 0 0,0 1-1 0 0,1-1 1 0 0,-1 3 0 0 0,0 4 43 0 0,1 0-1 0 0,-1 0 1 0 0,-1 1 0 0 0,0-1-1 0 0,-3 16 1 0 0,1-10-51 0 0,-1 1 0 0 0,0-1 0 0 0,-1 0 0 0 0,-1 0 0 0 0,0-1 0 0 0,-11 17 0 0 0,1 4 0 0 0,9-23 0 0 0,0-4 11 0 0,6-6 42 0 0,1-1 11 0 0,0 0 0 0 0,0 0-27 0 0,0 0-103 0 0,-1-1 9 0 0,0 0 1 0 0,0 0 0 0 0,0 0-1 0 0,0 0 1 0 0,1 0-1 0 0,-1 0 1 0 0,0 0 0 0 0,1-1-1 0 0,-1 1 1 0 0,1 0 0 0 0,-1 0-1 0 0,1-1 1 0 0,-1-1-1 0 0,0-6-466 0 0,1 1 0 0 0,0-1-1 0 0,0 1 1 0 0,1-1 0 0 0,0 1-1 0 0,0 0 1 0 0,1-1 0 0 0,0 1-1 0 0,3-8 1 0 0,3-8-1081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1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51 13823 0 0,'0'0'630'0'0,"0"0"-13"0"0,0 0-184 0 0,0 0 677 0 0,0 0-880 0 0,-1 0 1 0 0,1 0-1 0 0,0 0 1 0 0,-1 0 0 0 0,1-1-1 0 0,-1 1 1 0 0,1 0-1 0 0,0 0 1 0 0,-1 0 0 0 0,1-1-1 0 0,0 1 1 0 0,0 0 0 0 0,-1 0-1 0 0,1-1 1 0 0,0 1-1 0 0,0 0 1 0 0,-1-1 0 0 0,1 1-1 0 0,0 0 1 0 0,0-1-1 0 0,-1 1 1 0 0,1 0 0 0 0,0-1-1 0 0,0 0 1 0 0,0-1-55 0 0,0-1-53 0 0,11-10 702 0 0,3-4-1280 0 0,-5 9-6607 0 0,-7 7 180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1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66 320 4607 0 0,'0'0'354'0'0,"-12"3"2836"0"0,-4-1 1684 0 0,14-2-4415 0 0,0 1-1 0 0,0-1 1 0 0,0 0-1 0 0,1 0 1 0 0,-1 0-1 0 0,0 0 1 0 0,0 0-1 0 0,0 0 1 0 0,0 0-1 0 0,0-1 1 0 0,0 1-1 0 0,0-1 1 0 0,-3-1 0 0 0,5 2-369 0 0,-1-1 0 0 0,1 1 0 0 0,-1 0 0 0 0,0-1 0 0 0,1 1 0 0 0,0-1 0 0 0,-1 0 1 0 0,1 1-1 0 0,-1-1 0 0 0,1 1 0 0 0,0-1 0 0 0,-1 0 0 0 0,1 1 0 0 0,0-1 0 0 0,0 0 1 0 0,-1 1-1 0 0,1-1 0 0 0,0 0 0 0 0,0 1 0 0 0,0-1 0 0 0,0 0 0 0 0,0 1 0 0 0,0-2 1 0 0,2-15 638 0 0,-2 16-724 0 0,4-11 305 0 0,1 0 0 0 0,0 1 0 0 0,1-1 0 0 0,0 1 0 0 0,0 0 0 0 0,1 1 0 0 0,10-12 1 0 0,8-13 209 0 0,-1 0 125 0 0,35-40 1 0 0,-55 72-583 0 0,-1-1 1 0 0,1 1 0 0 0,0 0-1 0 0,0 0 1 0 0,0 0-1 0 0,0 0 1 0 0,1 1 0 0 0,-1 0-1 0 0,9-3 1 0 0,-11 4 41 0 0,3 4 50 0 0,-4-3-152 0 0,-1 0 1 0 0,0 0 0 0 0,1 0 0 0 0,-1 0 0 0 0,0 0-1 0 0,0 0 1 0 0,1 0 0 0 0,-1 0 0 0 0,0 0 0 0 0,1 0-1 0 0,-1 1 1 0 0,0-1 0 0 0,0 0 0 0 0,1 0 0 0 0,-1 0-1 0 0,0 0 1 0 0,0 1 0 0 0,1-1 0 0 0,-1 0 0 0 0,0 0-1 0 0,0 1 1 0 0,0-1 0 0 0,1 0 0 0 0,-1 0 0 0 0,0 1-1 0 0,0-1 1 0 0,0 0 0 0 0,0 0 0 0 0,0 1-1 0 0,0-1 1 0 0,1 1 0 0 0,1 4 13 0 0,-1 1-1 0 0,1 0 1 0 0,-1 0 0 0 0,0-1-1 0 0,0 1 1 0 0,0 0-1 0 0,-1 0 1 0 0,0 0 0 0 0,0 0-1 0 0,0 0 1 0 0,-1 0-1 0 0,-2 9 1 0 0,-2 10-9 0 0,1-6 26 0 0,-11 31 0 0 0,10-36-34 0 0,4-13 0 0 0,2-8 0 0 0,6-12 0 0 0,0 4 0 0 0,2 0 0 0 0,0 0 0 0 0,1 1 0 0 0,0 0 0 0 0,19-20 0 0 0,-9 15 0 0 0,-8 7 0 0 0,0 1 0 0 0,1 0 0 0 0,16-11 0 0 0,-17 17 0 0 0,3 6 0 0 0,-1 3 0 0 0,-3 6 0 0 0,-9-7 0 0 0,0 0 0 0 0,-1 0 0 0 0,1-1 0 0 0,-1 1 0 0 0,1 0-1 0 0,-1 0 1 0 0,0 0 0 0 0,1 6 0 0 0,-2-1 2 0 0,0 0 1 0 0,0 0-1 0 0,-1 0 0 0 0,-2 10 1 0 0,3-13 14 0 0,-1-2-13 0 0,1-1-1 0 0,-1 1 1 0 0,1 0-1 0 0,-1 0 1 0 0,0 0 0 0 0,0-1-1 0 0,0 1 1 0 0,-2 3-1 0 0,-3 2 20 0 0,-1 0-1 0 0,-14 14 1 0 0,21-22-22 0 0,0 0 0 0 0,0 0 0 0 0,0 0 0 0 0,0 0 0 0 0,0 0 0 0 0,0 0 0 0 0,0 0 0 0 0,0-1 0 0 0,0 1 0 0 0,0 0 0 0 0,0 0 0 0 0,0 0 0 0 0,0 0 0 0 0,0 0 0 0 0,0 0 0 0 0,0 0 1 0 0,0 0-1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0,-1 0 0 0 0,1-1-1 0 0,0 1 0 0 0,0-1 1 0 0,0 0-1 0 0,0 1 0 0 0,-1-1 1 0 0,1 1-1 0 0,0-1 0 0 0,0 0 1 0 0,0 1-1 0 0,0-1 0 0 0,0 0 1 0 0,1 1-1 0 0,-1-1 0 0 0,0 1 0 0 0,0-1 1 0 0,0 0-1 0 0,0 1 0 0 0,1-1 1 0 0,-1 1-1 0 0,0-1 0 0 0,0 1 1 0 0,1-1-1 0 0,-1 1 0 0 0,1-1 1 0 0,-1 1-1 0 0,0-1 0 0 0,1 1 1 0 0,-1-1-1 0 0,2 0 0 0 0,-1 0 1 0 0,11-13-12 0 0,1 0 1 0 0,0 1-1 0 0,1 1 0 0 0,0 0 1 0 0,27-17-1 0 0,-18 11 11 0 0,-18 14 0 0 0,0 0 0 0 0,0 0 0 0 0,0 0 0 0 0,1 1 0 0 0,-1 0 0 0 0,1 0 0 0 0,0 0 0 0 0,11-3 0 0 0,-3 4 0 0 0,-1 3 0 0 0,-2 6 0 0 0,-9-4 0 0 0,0 0 0 0 0,0 0 0 0 0,0 0 0 0 0,0 1 0 0 0,-1-1 0 0 0,1 1 0 0 0,-1-1 0 0 0,0 1 0 0 0,0-1 0 0 0,0 1 0 0 0,-1-1 0 0 0,1 1 0 0 0,-1 4 0 0 0,1 8 0 0 0,-3 28 0 0 0,1-24 0 0 0,-2 3 4 0 0,2-13-49 0 0,-1 0 0 0 0,2 15 0 0 0,0-22-63 0 0,0-3 11 0 0,0 0-30 0 0,0 0-127 0 0,0 0-54 0 0,0 0-11 0 0,0 0-133 0 0,0 0-555 0 0,2 0-243 0 0,2 0 711 0 0,-1 0 0 0 0,1 0 0 0 0,0 0 0 0 0,0-1 0 0 0,0 1 0 0 0,0-1 0 0 0,-1 0 0 0 0,5-2 0 0 0,9-3-1829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296 381 11951 0 0,'0'0'547'0'0,"0"0"-11"0"0,0 0-121 0 0,-2-1 759 0 0,1-1-542 0 0,-1 0 1 0 0,0 1-1 0 0,0 0 0 0 0,0-1 0 0 0,0 1 0 0 0,0 0 1 0 0,0 0-1 0 0,0 0 0 0 0,0 0 0 0 0,-1 0 0 0 0,1 1 0 0 0,0-1 1 0 0,-1 0-1 0 0,1 1 0 0 0,-3 0 0 0 0,-14 3-308 0 0,-11 6 1064 0 0,20-6-1133 0 0,1 0-1 0 0,-1 0 0 0 0,1 1 0 0 0,-13 7 1 0 0,8-2-199 0 0,1 1-1 0 0,0 0 1 0 0,0 1 0 0 0,1 0 0 0 0,1 1-1 0 0,0 0 1 0 0,1 1 0 0 0,0 0 0 0 0,1 0 0 0 0,0 1-1 0 0,-11 25 1 0 0,16-28-56 0 0,5 0-11 0 0,-1-11 10 0 0,0 0 0 0 0,0 0 0 0 0,0 0 1 0 0,0 0-1 0 0,0 0 0 0 0,0 1 0 0 0,0-1 0 0 0,0 0 0 0 0,0 0 0 0 0,0 0 0 0 0,0 0 0 0 0,0 0 0 0 0,0 0 0 0 0,0 0 0 0 0,0 0 0 0 0,0 1 0 0 0,0-1 0 0 0,0 0 0 0 0,0 0 0 0 0,0 0 0 0 0,0 0 0 0 0,0 0 0 0 0,1 0 0 0 0,-1 0 0 0 0,0 0 0 0 0,0 0 0 0 0,0 0 0 0 0,0 0 0 0 0,0 0 0 0 0,0 0 0 0 0,0 0 0 0 0,0 0 0 0 0,0 0 0 0 0,1 1 0 0 0,-1-1 1 0 0,0 0-1 0 0,0 0 0 0 0,0 0 0 0 0,0 0 0 0 0,0 0 0 0 0,0 0 0 0 0,0 0 0 0 0,1-1 0 0 0,3 2 0 0 0,0-1 0 0 0,0 0 1 0 0,0 0-1 0 0,0 0 0 0 0,0-1 0 0 0,0 1 1 0 0,1-1-1 0 0,-1 0 0 0 0,0 0 0 0 0,-1-1 1 0 0,1 1-1 0 0,0-1 0 0 0,0 0 0 0 0,-1 0 1 0 0,1 0-1 0 0,-1 0 0 0 0,6-5 0 0 0,-1 0 2 0 0,0 0-1 0 0,0-1 1 0 0,-1 0-1 0 0,1 0 1 0 0,9-17-1 0 0,-4 7 27 0 0,1 0-1 0 0,28-29 1 0 0,-40 46 53 0 0,-1 0-63 0 0,-1 1 0 0 0,0 0-1 0 0,1-1 1 0 0,-1 1 0 0 0,1 0-1 0 0,-1-1 1 0 0,0 1 0 0 0,1 0 0 0 0,-1 0-1 0 0,1 0 1 0 0,-1-1 0 0 0,1 1 0 0 0,-1 0-1 0 0,0 0 1 0 0,1 0 0 0 0,-1 0-1 0 0,1 0 1 0 0,-1 0 0 0 0,1 0 0 0 0,-1 0-1 0 0,1 0 1 0 0,-9 22 11 0 0,0 0 0 0 0,1 1 0 0 0,-3 23 0 0 0,8-31-28 0 0,2-1-15 0 0,1-2-59 0 0,0-11 61 0 0,0 0 1 0 0,-1 0 0 0 0,1 0 0 0 0,0 0-1 0 0,0 0 1 0 0,0 0 0 0 0,0 0 0 0 0,0 0-1 0 0,0 0 1 0 0,0 0 0 0 0,0-1-1 0 0,0 1 1 0 0,0 0 0 0 0,0-1 0 0 0,0 1-1 0 0,1-1 1 0 0,-1 1 0 0 0,2 0 0 0 0,-2-1-10 0 0,0 0 15 0 0,0 0 0 0 0,0 1-1 0 0,0-1 1 0 0,0 0 0 0 0,0 0 0 0 0,0 0-1 0 0,0 0 1 0 0,0 0 0 0 0,0 0 0 0 0,0 0 0 0 0,-1 0-1 0 0,1-1 1 0 0,0 1 0 0 0,0 0 0 0 0,0 0-1 0 0,0-1 1 0 0,1 0 0 0 0,1 0-10 0 0,10-3-27 0 0,-1-1-1 0 0,0-1 1 0 0,0 1-1 0 0,20-15 1 0 0,42-35 8 0 0,-44 31 30 0 0,-6 4 3 0 0,-2 0 0 0 0,0-2 0 0 0,-1 0 0 0 0,-2-2-1 0 0,32-48 1 0 0,-16 13 242 0 0,41-94 0 0 0,-49 82 241 0 0,-26 69-341 0 0,-1 2 46 0 0,0 0 27 0 0,0 0 4 0 0,0 0-61 0 0,-1 3-242 0 0,-37 74 429 0 0,-41 127 0 0 0,23-20-406 0 0,47-156 64 0 0,-13 46-75 0 0,40-96-42 0 0,-12 13 117 0 0,0-1 0 0 0,-1 0 0 0 0,-1 0 0 0 0,1 0 0 0 0,-2-1 0 0 0,5-19 0 0 0,-4 11 0 0 0,-1-1 0 0 0,0-37 0 0 0,-4 46 0 0 0,1 10 0 0 0,0 0 0 0 0,0 1 0 0 0,-1-1 0 0 0,1 0 0 0 0,0 1 0 0 0,0-1 0 0 0,-1 1 0 0 0,1-1 0 0 0,0 1 0 0 0,0-1 0 0 0,-1 1 0 0 0,1-1 0 0 0,-1 1 0 0 0,1-1 0 0 0,-1 0 0 0 0,0 1 0 0 0,-1-1 0 0 0,1 1 0 0 0,0 0 0 0 0,0-1 0 0 0,-1 1 0 0 0,1 0 0 0 0,0 0 0 0 0,-1 0 0 0 0,1 0 0 0 0,0 0 0 0 0,0 0 0 0 0,-1 0 0 0 0,1 1 0 0 0,0-1 0 0 0,0 0 0 0 0,-1 1 0 0 0,1-1 0 0 0,0 1 0 0 0,0-1 0 0 0,-2 2 0 0 0,-1 0 0 0 0,0 0 0 0 0,0 1 0 0 0,1-1 0 0 0,-7 7 0 0 0,2-1 0 0 0,4 5 0 0 0,3-12 0 0 0,1 0 0 0 0,0 1 0 0 0,0-1 0 0 0,0 1 0 0 0,0-1 0 0 0,0 0 0 0 0,0 1 0 0 0,0-1 0 0 0,0 0 0 0 0,0 1 0 0 0,1-1 0 0 0,-1 1 0 0 0,1-1 0 0 0,-1 0-1 0 0,1 0 1 0 0,-1 1 0 0 0,1-1 0 0 0,0 0 0 0 0,1 2 0 0 0,-1-1 0 0 0,1 0 0 0 0,0 0 1 0 0,0-1-1 0 0,0 1 0 0 0,1 0 0 0 0,-1-1 0 0 0,0 0 0 0 0,1 1 0 0 0,3 1 0 0 0,-1-1 2 0 0,0-1 0 0 0,0 1 1 0 0,0-1-1 0 0,0 0 0 0 0,0-1 0 0 0,1 1 0 0 0,-1-1 1 0 0,0 0-1 0 0,0 0 0 0 0,8-1 0 0 0,-5-2 70 0 0,0 1 0 0 0,0-2-1 0 0,0 1 1 0 0,0-1 0 0 0,7-5-1 0 0,-8 5 60 0 0,-6 3-28 0 0,-1 1 1 0 0,0 0-4 0 0,0 0-17 0 0,0 0-10 0 0,0 0-1 0 0,0 0-1 0 0,-2 0-6 0 0,-29-2-165 0 0,18 0-2374 0 0,0 1-4391 0 0,1 0-2696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2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323 184 919 0 0,'2'-3'67'0'0,"5"-9"-743"0"0,9-18 4684 0 0,2 0 1 0 0,24-31-1 0 0,-40 59-3454 0 0,0-1-1 0 0,0 0 0 0 0,0 0 1 0 0,0 0-1 0 0,0 0 0 0 0,-1 0 1 0 0,0-1-1 0 0,0 1 0 0 0,0 0 1 0 0,0-1-1 0 0,1-3 0 0 0,-2 5-82 0 0,0 2-39 0 0,0 0-16 0 0,0 0-7 0 0,0 0-387 0 0,0 0-1 0 0,0 0 0 0 0,0-1 0 0 0,0 1 1 0 0,0 0-1 0 0,0 0 0 0 0,0 0 1 0 0,0-1-1 0 0,-1 1 0 0 0,1 0 1 0 0,0 0-1 0 0,0 0 0 0 0,0-1 1 0 0,0 1-1 0 0,0 0 0 0 0,0 0 1 0 0,0 0-1 0 0,-1 0 0 0 0,1-1 1 0 0,0 1-1 0 0,0 0 0 0 0,0 0 1 0 0,-1 0-1 0 0,1 0 0 0 0,0 0 1 0 0,0 0-1 0 0,0-1 0 0 0,-1 1 1 0 0,1 0-1 0 0,0 0 0 0 0,0 0 1 0 0,0 0-1 0 0,-1 0 0 0 0,1 0 1 0 0,0 0-1 0 0,0 0 0 0 0,0 0 1 0 0,-1 0-1 0 0,1 0 0 0 0,0 0 1 0 0,0 0-1 0 0,-1 0 0 0 0,1 0 1 0 0,0 0-1 0 0,0 1 0 0 0,-10-1 278 0 0,8 1-239 0 0,0 0 0 0 0,0 0 0 0 0,0 0 0 0 0,0 0-1 0 0,0 1 1 0 0,0-1 0 0 0,1 0 0 0 0,-1 1 0 0 0,0 0 0 0 0,1-1-1 0 0,-1 1 1 0 0,-1 2 0 0 0,-15 27 173 0 0,12-20-95 0 0,-164 364 580 0 0,126-268-633 0 0,12-19-85 0 0,-8 20 0 0 0,5-18-150 0 0,24-61 124 0 0,10-24 24 0 0,-13 25 15 0 0,13-28 40 0 0,1-5 0 0 0,1-10-50 0 0,0 0-1 0 0,1 0 0 0 0,0 0 0 0 0,7-22 0 0 0,24-54 0 0 0,-8 26 69 0 0,-8 13 129 0 0,-3 0 0 0 0,10-58 0 0 0,-23 102-132 0 0,-1-1-1 0 0,0 1 0 0 0,0-1 1 0 0,-1 1-1 0 0,-2-9 0 0 0,2 9 68 0 0,1 5-110 0 0,0 1 1 0 0,0-1-1 0 0,-1 1 0 0 0,1-1 0 0 0,0 1 0 0 0,-1 0 1 0 0,1-1-1 0 0,-1 1 0 0 0,1 0 0 0 0,0-1 0 0 0,-1 1 1 0 0,1 0-1 0 0,-1-1 0 0 0,1 1 0 0 0,-1 0 1 0 0,1 0-1 0 0,-1-1 0 0 0,1 1 0 0 0,-1 0 0 0 0,0 0 1 0 0,1 0-1 0 0,-1 0 0 0 0,1 0 0 0 0,-1 0 0 0 0,1 0 1 0 0,-1 0-1 0 0,1 0 0 0 0,-1 0 0 0 0,0 0 0 0 0,1 0 1 0 0,-1 0-1 0 0,-17 4 172 0 0,11-1-180 0 0,0-1 0 0 0,1 2 1 0 0,-1-1-1 0 0,1 1 0 0 0,0 0 0 0 0,0 0 0 0 0,0 1 0 0 0,1 0 0 0 0,-1 0 1 0 0,1 0-1 0 0,0 1 0 0 0,1-1 0 0 0,-8 13 0 0 0,0 7-17 0 0,9-12 0 0 0,3-11-6 0 0,1 0 1 0 0,-1-1-1 0 0,1 1 1 0 0,0-1-1 0 0,0 1 0 0 0,0 0 1 0 0,0-1-1 0 0,0 1 0 0 0,0-1 1 0 0,0 0-1 0 0,0 1 0 0 0,3 1 1 0 0,8 3-21 0 0,-5-4 18 0 0,0-1-1 0 0,1 0 0 0 0,-1 0 1 0 0,0-1-1 0 0,0 0 0 0 0,1 0 1 0 0,8-2-1 0 0,53-10-55 0 0,-38 3 126 0 0,0 0 1 0 0,0-2-1 0 0,-1-2 0 0 0,-1 0 0 0 0,0-2 0 0 0,-1-1 1 0 0,-1-2-1 0 0,37-29 0 0 0,-60 43 28 0 0,0 0-1 0 0,0-1 1 0 0,0 1 0 0 0,0-1-1 0 0,-1 0 1 0 0,0 0 0 0 0,4-8-1 0 0,-6 12 91 0 0,-1 1 11 0 0,0 0 1 0 0,0 0-5 0 0,-2 1-140 0 0,0-1-1 0 0,0 1 1 0 0,1 0 0 0 0,-1 1 0 0 0,0-1 0 0 0,1 0 0 0 0,-1 0 0 0 0,-2 3 0 0 0,1-1 16 0 0,-8 8-33 0 0,0 0 1 0 0,1 1-1 0 0,1 1 1 0 0,0-1-1 0 0,0 1 0 0 0,2 1 1 0 0,-1 0-1 0 0,2 0 1 0 0,-9 24-1 0 0,13-30-30 0 0,0 1 0 0 0,-2 13 0 0 0,5-5-13 0 0,-1-15 1 0 0,1 1 0 0 0,-1 0 1 0 0,1-1-1 0 0,0 1 0 0 0,0-1 1 0 0,0 1-1 0 0,0-1 0 0 0,0 1 1 0 0,1-1-1 0 0,-1 0 0 0 0,1 0 1 0 0,0 1-1 0 0,-1-1 0 0 0,1 0 1 0 0,0-1-1 0 0,0 1 1 0 0,0 0-1 0 0,0 0 0 0 0,1-1 1 0 0,-1 1-1 0 0,0-1 0 0 0,1 0 1 0 0,-1 0-1 0 0,1 0 0 0 0,-1 0 1 0 0,1 0-1 0 0,-1 0 0 0 0,1-1 1 0 0,0 1-1 0 0,-1-1 0 0 0,1 0 1 0 0,0 0-1 0 0,-1 0 0 0 0,1 0 1 0 0,0 0-1 0 0,0-1 0 0 0,-1 1 1 0 0,1-1-1 0 0,-1 0 0 0 0,1 1 1 0 0,0-1-1 0 0,2-2 0 0 0,3-1 11 0 0,1-1 0 0 0,-1 0 0 0 0,0 0 0 0 0,0 0 0 0 0,-1-1 0 0 0,0-1 0 0 0,0 1 0 0 0,0-1-1 0 0,-1 0 1 0 0,0-1 0 0 0,0 1 0 0 0,-1-1 0 0 0,7-13 0 0 0,-4 6 3 0 0,-2 0 0 0 0,1 0-1 0 0,-2-1 1 0 0,0 0 0 0 0,-1 0 0 0 0,4-33 0 0 0,-8 49-1 0 0,4-53 76 0 0,-4 46-61 0 0,0 1-1 0 0,-1-1 0 0 0,1 1 1 0 0,-1 0-1 0 0,-4-13 0 0 0,-1 9 7 0 0,-2 6 20 0 0,5 4-39 0 0,1 0 0 0 0,0 0-1 0 0,0 1 1 0 0,-1-1 0 0 0,1 1-1 0 0,0 0 1 0 0,0-1-1 0 0,0 1 1 0 0,0 0 0 0 0,0 0-1 0 0,0 1 1 0 0,0-1-1 0 0,0 0 1 0 0,0 1 0 0 0,0-1-1 0 0,1 1 1 0 0,-1-1 0 0 0,1 1-1 0 0,-1 0 1 0 0,1-1-1 0 0,-1 1 1 0 0,-1 3 0 0 0,-1 2-10 0 0,1 0 1 0 0,-1 0-1 0 0,1 0 1 0 0,0 0-1 0 0,-2 11 1 0 0,4-16-4 0 0,1 0-1 0 0,0-1 1 0 0,0 1 0 0 0,0 0 0 0 0,0-1 0 0 0,0 1 0 0 0,0 0 0 0 0,0 0 0 0 0,0-1-1 0 0,1 1 1 0 0,-1 0 0 0 0,1-1 0 0 0,-1 1 0 0 0,1-1 0 0 0,0 1 0 0 0,-1 0-1 0 0,1-1 1 0 0,0 0 0 0 0,0 1 0 0 0,0-1 0 0 0,0 1 0 0 0,0-1 0 0 0,1 0 0 0 0,0 1-1 0 0,0 0-4 0 0,1 0-1 0 0,-1-1 0 0 0,0 1 0 0 0,1-1 0 0 0,-1 0 0 0 0,0 0 1 0 0,1 0-1 0 0,-1 0 0 0 0,1 0 0 0 0,0 0 0 0 0,-1-1 1 0 0,1 1-1 0 0,0-1 0 0 0,5 0 0 0 0,25-3-26 0 0,39-9-1 0 0,-5 1 0 0 0,2 7 54 0 0,-55 6 31 0 0,-12-2-40 0 0,0 1-1 0 0,0 0 0 0 0,0 0 1 0 0,-1 0-1 0 0,1 0 0 0 0,-1 0 0 0 0,1 0 1 0 0,0 0-1 0 0,-1 0 0 0 0,0 0 1 0 0,1 1-1 0 0,-1-1 0 0 0,0 1 0 0 0,0-1 1 0 0,0 1-1 0 0,0-1 0 0 0,0 1 1 0 0,1 2-1 0 0,-1-1 8 0 0,0 0-1 0 0,0 0 1 0 0,-1 0 0 0 0,1 0 0 0 0,-1 0-1 0 0,0 1 1 0 0,0-1 0 0 0,0 0 0 0 0,0 0-1 0 0,-1 4 1 0 0,-1 3 18 0 0,0-1-1 0 0,-1 1 1 0 0,-1-1-1 0 0,1 1 1 0 0,-10 16-1 0 0,6-16 11 0 0,1 0 0 0 0,-1-1-1 0 0,-1 0 1 0 0,1 0 0 0 0,-14 11 0 0 0,13-12 6 0 0,7-6 27 0 0,1-2 10 0 0,0 0 13 0 0,0 0-2 0 0,-3-15 31 0 0,4 9-95 0 0,-1 1-1 0 0,1-1 1 0 0,0 0-1 0 0,0 1 1 0 0,1-1-1 0 0,2-5 1 0 0,2-9 62 0 0,-3 8-64 0 0,2 0 0 0 0,-1 1 0 0 0,1 0 0 0 0,1 0 0 0 0,6-10 0 0 0,3-1 32 0 0,22-26 0 0 0,-25 35-58 0 0,1 0 0 0 0,1 1 0 0 0,0 0 0 0 0,0 1 0 0 0,22-12 0 0 0,-23 14-4 0 0,-12 9-46 0 0,0 0-1 0 0,-1 0 1 0 0,1 0-1 0 0,0 0 0 0 0,-1 0 1 0 0,1 0-1 0 0,0 0 0 0 0,0 0 1 0 0,-1 0-1 0 0,1 0 1 0 0,0 0-1 0 0,-1 1 0 0 0,1-1 1 0 0,0 0-1 0 0,-1 0 1 0 0,1 1-1 0 0,-1-1 0 0 0,1 1 1 0 0,0-1-1 0 0,-1 0 1 0 0,1 1-1 0 0,-1-1 0 0 0,1 1 1 0 0,2 2-204 0 0,11 12-7846 0 0,-5-6-534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2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98 10591 0 0,'0'0'819'0'0,"-1"-2"-534"0"0,-4-14 1090 0 0,2 12 4579 0 0,0 3-5227 0 0,2 0 69 0 0,1 1-150 0 0,0 0-66 0 0,-1 1-18 0 0,-6 6-264 0 0,1 1 0 0 0,1 0 0 0 0,-1 0 0 0 0,1 0 0 0 0,1 0-1 0 0,-7 15 1 0 0,-18 61 174 0 0,19-52-397 0 0,-5 7 13 0 0,7-16-65 0 0,0 1 1 0 0,-7 35 0 0 0,15-57 48 0 0,0-2 16 0 0,0 0 21 0 0,0 0-10 0 0,0 0-10 0 0,0 0-2 0 0,0 0-6 0 0,0 0-4 0 0,0-2-21 0 0,0-6 7 0 0,1 0 0 0 0,0 0 0 0 0,1 0 0 0 0,0 0 0 0 0,0 0-1 0 0,0 1 1 0 0,6-11 0 0 0,30-54 414 0 0,-16 34-278 0 0,-20 33-173 0 0,24-44 392 0 0,61-89 1 0 0,-70 114-258 0 0,-17 24-148 0 0,0 0-1 0 0,0-1 1 0 0,0 1-1 0 0,1 0 1 0 0,-1-1-1 0 0,0 1 1 0 0,0 0 0 0 0,0-1-1 0 0,0 1 1 0 0,1 0-1 0 0,-1-1 1 0 0,0 1-1 0 0,0 0 1 0 0,1 0 0 0 0,-1-1-1 0 0,0 1 1 0 0,0 0-1 0 0,1 0 1 0 0,-1 0-1 0 0,0-1 1 0 0,1 1-1 0 0,-1 0 1 0 0,0 0 0 0 0,1 0-1 0 0,-1 0 1 0 0,0 0-1 0 0,1-1 1 0 0,-1 1-1 0 0,0 0 1 0 0,1 0 0 0 0,-1 0-1 0 0,1 0 1 0 0,-1 0-1 0 0,0 0 1 0 0,1 0-1 0 0,-1 0 1 0 0,0 1 0 0 0,1-1-1 0 0,-1 0 1 0 0,0 0-1 0 0,1 0 1 0 0,-1 0-1 0 0,0 0 1 0 0,1 1-1 0 0,-1-1 1 0 0,0 0 0 0 0,1 0-1 0 0,-1 0 1 0 0,0 1-1 0 0,0-1 1 0 0,1 0-1 0 0,-1 0 1 0 0,0 1 0 0 0,0-1-1 0 0,1 0 1 0 0,-1 1-1 0 0,0-1 1 0 0,0 0-1 0 0,0 1 1 0 0,0-1-1 0 0,1 1 1 0 0,5 20 255 0 0,-5 11-240 0 0,-2 1 0 0 0,-1-1 0 0 0,-2 0 0 0 0,-9 38 1 0 0,-5 53-33 0 0,17-116 4 0 0,0-5 0 0 0,1 0 0 0 0,0 1 0 0 0,0-1 0 0 0,0 0 0 0 0,0 1 0 0 0,1-1 0 0 0,-1 1 0 0 0,1-1 0 0 0,0 4 0 0 0,3 7 0 0 0,-4-13 0 0 0,0 1 0 0 0,1 0 0 0 0,-1-1 0 0 0,0 1 0 0 0,0 0 0 0 0,1-1 0 0 0,-1 1 0 0 0,1-1 0 0 0,-1 1 0 0 0,1-1 0 0 0,-1 1 0 0 0,1-1 0 0 0,-1 1 0 0 0,1-1 0 0 0,0 1 0 0 0,0 0 2 0 0,1-1-1 0 0,-1 0 1 0 0,1 0-1 0 0,0 1 1 0 0,-1-1-1 0 0,1 0 1 0 0,-1 0 0 0 0,1 0-1 0 0,-1-1 1 0 0,1 1-1 0 0,-1 0 1 0 0,1-1-1 0 0,-1 1 1 0 0,1 0-1 0 0,-1-1 1 0 0,1 0 0 0 0,-1 1-1 0 0,0-1 1 0 0,1 0-1 0 0,-1 0 1 0 0,0 0-1 0 0,1 0 1 0 0,-1 0-1 0 0,0 0 1 0 0,1-1 0 0 0,3-3 17 0 0,-1 0 0 0 0,0 0 1 0 0,1 0-1 0 0,4-10 0 0 0,25-54 170 0 0,-10 18-3 0 0,-5 9 205 0 0,28-84 1 0 0,-46 125-327 0 0,-1 1 0 0 0,-1 12 6 0 0,-3 0-39 0 0,2-8-31 0 0,0 0 1 0 0,1 1-1 0 0,0-1 1 0 0,0 0 0 0 0,-1 5-1 0 0,-6 16-1131 0 0,7-23 408 0 0,1-2-1172 0 0,0 0-4814 0 0,0 0-2063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2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0,'0'0'126'0'0,"0"0"68"0"0,0 0 208 0 0,0 0 87 0 0,0 0 20 0 0,2 0-66 0 0,8 4-222 0 0,-8-4 166 0 0,-2 0 101 0 0,0 0 21 0 0,0 0-66 0 0,0 0-358 0 0,0 0-406 0 0,0 0-154 0 0,0 0-33 0 0,0 0 66 0 0,1 2 292 0 0,6 6 134 0 0,3 0 16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2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13823 0 0,'0'0'315'0'0,"0"0"45"0"0,0 0 21 0 0,0 0-49 0 0,0 0-149 0 0,0 0 194 0 0,0 0 110 0 0,0 0 22 0 0,0 0 71 0 0,0 0 286 0 0,0 0 124 0 0,0 0 30 0 0,0 0-65 0 0,0 0-290 0 0,0 0-121 0 0,0 0-28 0 0,0 0-72 0 0,3-1-289 0 0,14-6-162 0 0,-14 5 113 0 0,1 0 0 0 0,0 0 0 0 0,0 0 0 0 0,0 1 1 0 0,1-1-1 0 0,-1 1 0 0 0,0 0 0 0 0,8 0 0 0 0,85-1 1011 0 0,-80 0-1117 0 0,-12 1 0 0 0,0 0 0 0 0,0 0 0 0 0,0 1 0 0 0,1-1 0 0 0,5 2 0 0 0,2-1 0 0 0,-12 0 0 0 0,5 3 0 0 0,-9 5-64 0 0,3-7-46 0 0,-1 0 1 0 0,0 0-1 0 0,0 0 0 0 0,0 0 1 0 0,0 0-1 0 0,0-1 0 0 0,0 1 1 0 0,0 0-1 0 0,0-1 0 0 0,0 1 1 0 0,0-1-1 0 0,0 1 0 0 0,0-1 1 0 0,0 1-1 0 0,-1-1 0 0 0,1 0 1 0 0,0 1-1 0 0,0-1 0 0 0,0 0 1 0 0,-1 0-1 0 0,1 0 0 0 0,0 0 1 0 0,-2 0-1 0 0,-5 0-1919 0 0,-2 1 505 0 0,-1 0-11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5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17503 0 0,'0'0'399'0'0,"0"0"60"0"0,0 0 21 0 0,0 0-59 0 0,0 0-136 0 0,0 0 457 0 0,0 0 228 0 0,0 0 43 0 0,1-2-127 0 0,0 1-759 0 0,0-2-11 0 0,10-4-22 0 0,38-13-4272 0 0,-34 11 2644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2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15663 0 0,'0'0'356'0'0,"0"0"50"0"0,0 0 20 0 0,0 0-42 0 0,2 0-250 0 0,69-3 2722 0 0,-51 2-1821 0 0,-1-1 0 0 0,20-4 1 0 0,7-2 584 0 0,-31 7-1021 0 0,-5 2-582 0 0,-1 2-81 0 0,-8-2-273 0 0,5 8-2182 0 0,-5-7-5673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2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31 13823 0 0,'0'0'315'0'0,"0"0"45"0"0,0 0 21 0 0,0 0-49 0 0,1-2-149 0 0,2-5 194 0 0,-2 5 110 0 0,0 1-381 0 0,-1 0 0 0 0,1 1 0 0 0,0-1-1 0 0,-1 0 1 0 0,1 0 0 0 0,-1 1 0 0 0,1-1 0 0 0,-1 0 0 0 0,0 0 0 0 0,1 0 0 0 0,-1 0-1 0 0,0 1 1 0 0,1-1 0 0 0,-1-2 0 0 0,1-2 1669 0 0,-4 10 4006 0 0,1-2-5758 0 0,0 1 1 0 0,0-1-1 0 0,0 0 1 0 0,0 0 0 0 0,-1 0-1 0 0,-4 5 1 0 0,-9 11-24 0 0,-46 60 0 0 0,59-74-3 0 0,-17 20 21 0 0,18-23 54 0 0,2-2 6 0 0,0 0-6 0 0,0 0 14 0 0,0 0-50 0 0,0 0-134 0 0,2-1 81 0 0,-1 1 0 0 0,1-1 0 0 0,-1 0 0 0 0,1 0-1 0 0,-1 0 1 0 0,1 0 0 0 0,-1 0 0 0 0,0 0-1 0 0,2-2 1 0 0,4-3-16 0 0,4 0 159 0 0,0 0 0 0 0,0 1 1 0 0,1 1-1 0 0,0 0 0 0 0,22-5 0 0 0,-23 6-7 0 0,-9 3-83 0 0,-1 0 0 0 0,1 0 0 0 0,-1 0 0 0 0,1 0 0 0 0,-1 0 0 0 0,1 1 0 0 0,-1-1 0 0 0,1 0 0 0 0,-1 1 0 0 0,0-1 0 0 0,1 1-1 0 0,-1-1 1 0 0,0 1 0 0 0,1 0 0 0 0,-1-1 0 0 0,0 1 0 0 0,0 0 0 0 0,2 2 0 0 0,0-1 51 0 0,0 1-1 0 0,0 0 1 0 0,0 0-1 0 0,4 6 1 0 0,-2 1-87 0 0,-1-1 0 0 0,0 1 0 0 0,0 0 0 0 0,-1 0 0 0 0,-1 1 0 0 0,3 12 0 0 0,-4-16 0 0 0,-1 1 0 0 0,1-1 0 0 0,-1 1 0 0 0,-1 0 0 0 0,1-1 0 0 0,-1 1 0 0 0,-1-1 0 0 0,1 1 0 0 0,-1-1 0 0 0,0 0 0 0 0,-1 0 0 0 0,0 0 0 0 0,0 0 0 0 0,-1 0 0 0 0,1 0 0 0 0,-2-1 0 0 0,1 0 0 0 0,-1 0 0 0 0,1 0 0 0 0,-2 0 0 0 0,1-1 0 0 0,-1 0 0 0 0,1 0 0 0 0,-11 7 0 0 0,5-6 0 0 0,2 1 0 0 0,-1 0 0 0 0,-1-1 0 0 0,0 0 0 0 0,1-1 0 0 0,-19 6 0 0 0,15-6 0 0 0,9-3 0 0 0,1 0 0 0 0,-1 0 0 0 0,0 0 0 0 0,0-1 0 0 0,-7 1 0 0 0,-1 1 0 0 0,0-1 0 0 0,1-4 0 0 0,2-4 0 0 0,3-4 0 0 0,1 1 0 0 0,3 2-52 0 0,2 5-221 0 0,1 2-110 0 0,0 0-29 0 0,0 0-129 0 0,0 0-527 0 0,-1-13-7851 0 0,1 12 2007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2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91 12239 0 0,'0'0'562'0'0,"0"0"-18"0"0,-1-2-198 0 0,0 1 30 0 0,1 0 0 0 0,-1 0 0 0 0,1-1-1 0 0,-1 1 1 0 0,1 0 0 0 0,0-1 0 0 0,-1 1 0 0 0,1-1-1 0 0,0 1 1 0 0,0 0 0 0 0,0-1 0 0 0,0 1 0 0 0,0-1-1 0 0,0 1 1 0 0,0-1 0 0 0,1 1 0 0 0,-1-2 0 0 0,1 1-247 0 0,0 1-1 0 0,0 0 1 0 0,1-1 0 0 0,-1 1 0 0 0,0 0 0 0 0,0-1 0 0 0,1 1 0 0 0,-1 0-1 0 0,1 0 1 0 0,-1 0 0 0 0,1 0 0 0 0,-1 0 0 0 0,1 1 0 0 0,2-2-1 0 0,17-7 402 0 0,0 2 0 0 0,0 0 0 0 0,1 1 0 0 0,-1 1-1 0 0,34-4 1 0 0,-46 8-522 0 0,-5 1-18 0 0,0 0 0 0 0,0-1 0 0 0,0 1 0 0 0,1 1 0 0 0,-1-1-1 0 0,0 1 1 0 0,0-1 0 0 0,0 1 0 0 0,0 0 0 0 0,0 1 0 0 0,0-1 0 0 0,0 1 0 0 0,3 1 0 0 0,10 8-1473 0 0,-4-1-6075 0 0,-12-9 476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2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15 12671 0 0,'0'0'579'0'0,"0"0"-15"0"0,0 0-221 0 0,0 0 403 0 0,-1-2 218 0 0,0 1-629 0 0,-1-1-1 0 0,1 1 1 0 0,0 0-1 0 0,-1 0 1 0 0,1 0-1 0 0,-1 0 1 0 0,1 0-1 0 0,-3-1 1 0 0,3 2 650 0 0,-4 0-646 0 0,1 0-1 0 0,-1 1 1 0 0,1-1-1 0 0,-1 1 1 0 0,1 0-1 0 0,-1 1 1 0 0,1-1-1 0 0,0 1 1 0 0,-1 0-1 0 0,1 0 1 0 0,0 0-1 0 0,-4 3 0 0 0,2-1-222 0 0,1 1 0 0 0,0-1 0 0 0,0 1 0 0 0,0 1-1 0 0,0-1 1 0 0,1 1 0 0 0,-5 7 0 0 0,5-7-79 0 0,-17 27 50 0 0,1 0 0 0 0,2 2 0 0 0,-24 61 0 0 0,40-92-89 0 0,1 0 0 0 0,0 0 0 0 0,0 0 0 0 0,0 0 0 0 0,1 5 0 0 0,2 4-46 0 0,4-1 36 0 0,-4-10 9 0 0,-1-1 0 0 0,1 1 0 0 0,-1-1 0 0 0,1 1 1 0 0,0-1-1 0 0,-1 0 0 0 0,1 1 0 0 0,0-1 0 0 0,0 0 0 0 0,0 0 0 0 0,0-1 0 0 0,0 1 0 0 0,0 0 0 0 0,0-1 0 0 0,0 1 1 0 0,0-1-1 0 0,1 0 0 0 0,-1 1 0 0 0,0-1 0 0 0,3 0 0 0 0,2-1 2 0 0,0-1 1 0 0,0 1-1 0 0,0-1 1 0 0,12-5-1 0 0,-11 5 1 0 0,-2-1 2 0 0,0 0 0 0 0,0-1-1 0 0,0 1 1 0 0,0-1 0 0 0,-1 0 0 0 0,1 0-1 0 0,-1-1 1 0 0,8-8 0 0 0,1-4 162 0 0,18-25 0 0 0,-26 31-38 0 0,0 1-1 0 0,0-1 1 0 0,-1 0-1 0 0,0-1 1 0 0,-1 1 0 0 0,4-18-1 0 0,-6 20-33 0 0,0 1 0 0 0,-1-1 0 0 0,0 0 0 0 0,-1 0 0 0 0,0 0 0 0 0,0 0 0 0 0,-1 0 0 0 0,0 0 0 0 0,-4-13 0 0 0,5 20-86 0 0,0 1 1 0 0,-1-1 0 0 0,1 0-1 0 0,-1 1 1 0 0,0-1 0 0 0,1 1-1 0 0,-1 0 1 0 0,0-1 0 0 0,0 1-1 0 0,0 0 1 0 0,0-1 0 0 0,0 1-1 0 0,0 0 1 0 0,0 0 0 0 0,-1 0-1 0 0,1 0 1 0 0,0 0 0 0 0,-1 0-1 0 0,1 0 1 0 0,-1 0 0 0 0,1 1-1 0 0,-1-1 1 0 0,1 0 0 0 0,-1 1-1 0 0,1-1 1 0 0,-1 1 0 0 0,1 0-1 0 0,-1 0 1 0 0,0-1 0 0 0,1 1-1 0 0,-3 0 1 0 0,-1 1-358 0 0,1 0 0 0 0,-1 0 0 0 0,1 0 0 0 0,0 0 0 0 0,0 0 0 0 0,0 1 0 0 0,0 0 0 0 0,0 0 0 0 0,0 0 0 0 0,-6 5 0 0 0,1-1-5642 0 0,1 1-1749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2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62 16991 0 0,'0'0'778'0'0,"0"0"-20"0"0,0-1-484 0 0,0-2 170 0 0,1-1 0 0 0,-1 1 1 0 0,1 0-1 0 0,-1 0 1 0 0,0 0-1 0 0,0 0 1 0 0,0-1-1 0 0,-1 1 1 0 0,1 0-1 0 0,-1 0 1 0 0,0 0-1 0 0,0 0 1 0 0,-1-4-1 0 0,1 5 84 0 0,1 2-236 0 0,-1-2-107 0 0,1 1-291 0 0,-1-3 316 0 0,1 0-4320 0 0,0 4-3969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2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16 7831 0 0,'0'0'356'0'0,"0"0"-6"0"0,2-1-222 0 0,4-4 194 0 0,-4 4 1277 0 0,-2 1 554 0 0,1-1 843 0 0,3-4-2394 0 0,-4 3 7811 0 0,-3 2-8327 0 0,1 0 0 0 0,-1 0 0 0 0,1 0 0 0 0,-1 0 0 0 0,0 0 0 0 0,1 1 0 0 0,-1-1 0 0 0,1 1 0 0 0,-1 0 0 0 0,1-1 0 0 0,0 1 0 0 0,-1 1 0 0 0,1-1 0 0 0,-3 2 0 0 0,-4 2 52 0 0,0 1 0 0 0,-11 8 0 0 0,17-10-107 0 0,-23 15 115 0 0,26-19-146 0 0,-1 0 0 0 0,1 0 0 0 0,-1 1 0 0 0,1-1 0 0 0,-1 0 0 0 0,1 1 0 0 0,0-1 0 0 0,-1 0 0 0 0,1 1 0 0 0,0-1 0 0 0,-1 1 0 0 0,1-1 0 0 0,0 1 0 0 0,-1-1 0 0 0,1 0 0 0 0,-1 2 0 0 0,2-2-1 0 0,-1 1 1 0 0,0-1-1 0 0,0 1 0 0 0,0-1 1 0 0,0 1-1 0 0,0-1 0 0 0,1 1 1 0 0,-1-1-1 0 0,0 1 0 0 0,0-1 0 0 0,1 0 1 0 0,-1 1-1 0 0,0-1 0 0 0,1 1 1 0 0,-1-1-1 0 0,0 0 0 0 0,1 1 1 0 0,-1-1-1 0 0,1 0 0 0 0,0 1 0 0 0,1 0-5 0 0,1 1 0 0 0,-1-1 0 0 0,1 0 0 0 0,-1 1-1 0 0,1-1 1 0 0,0-1 0 0 0,0 1 0 0 0,0 0-1 0 0,-1-1 1 0 0,1 1 0 0 0,5-1 0 0 0,0-1 6 0 0,0 1 1 0 0,14-5-1 0 0,-13 3-6 0 0,0 0-1 0 0,-1 1 1 0 0,1 0-1 0 0,0 1 1 0 0,0-1-1 0 0,11 2 1 0 0,-19-1 20 0 0,-1 1 1 0 0,1-1-1 0 0,0 0 1 0 0,0 0-1 0 0,0 0 1 0 0,0 1-1 0 0,-1-1 1 0 0,1 0 0 0 0,0 1-1 0 0,0-1 1 0 0,0 1-1 0 0,-1-1 1 0 0,1 1-1 0 0,0-1 1 0 0,-1 1-1 0 0,1 0 1 0 0,-1-1-1 0 0,1 1 1 0 0,0 0-1 0 0,-1-1 1 0 0,1 1-1 0 0,-1 0 1 0 0,0 0-1 0 0,1-1 1 0 0,-1 1-1 0 0,0 0 1 0 0,1 0 0 0 0,-1 0-1 0 0,0-1 1 0 0,0 1-1 0 0,0 0 1 0 0,0 0-1 0 0,1 0 1 0 0,-1 0-1 0 0,-1 0 1 0 0,1 0-1 0 0,0 1 1 0 0,0 1 25 0 0,-1 0 1 0 0,0 0-1 0 0,1 0 1 0 0,-1 0-1 0 0,0 0 1 0 0,-1 0 0 0 0,1-1-1 0 0,0 1 1 0 0,-4 5-1 0 0,-1 0 37 0 0,-1 0-1 0 0,0-1 1 0 0,-11 11 0 0 0,1-5 57 0 0,-28 16 1 0 0,45-29-135 0 0,0 0 0 0 0,0 0 0 0 0,0 0 0 0 0,0 0 0 0 0,0 0 0 0 0,0 0 0 0 0,-1 0 0 0 0,1 0 0 0 0,0 0 0 0 0,0 1 1 0 0,0-1-1 0 0,0 0 0 0 0,0 0 0 0 0,0 0 0 0 0,-1 0 0 0 0,1 0 0 0 0,0 0 0 0 0,0 0 0 0 0,0 0 0 0 0,0 0 0 0 0,0 0 0 0 0,0 0 0 0 0,0 1 0 0 0,0-1 0 0 0,-1 0 0 0 0,1 0 0 0 0,0 0 0 0 0,0 0 0 0 0,0 0 0 0 0,0 0 0 0 0,0 1 0 0 0,0-1 0 0 0,0 0 0 0 0,0 0 0 0 0,0 0 1 0 0,0 0-1 0 0,0 0 0 0 0,0 0 0 0 0,0 1 0 0 0,0-1 0 0 0,0 0 0 0 0,0 0 0 0 0,0 0 0 0 0,0 1 0 0 0,7-1-1 0 0,8-3 0 0 0,-11 2-16 0 0,15 0-30 0 0,-15 1 47 0 0,10 1 0 0 0,-1 2 0 0 0,-1 5 0 0 0,-9-5 0 0 0,-1 0 0 0 0,0 0 0 0 0,1 0 0 0 0,-1 0 0 0 0,0 1 0 0 0,-1-1 0 0 0,1 1 0 0 0,-1-1 0 0 0,2 6 0 0 0,2 10 0 0 0,-6-13 0 0 0,0-1 0 0 0,0 5 21 0 0,-1 0 0 0 0,0-1-1 0 0,0 1 1 0 0,-1-1 0 0 0,-1 1-1 0 0,1-1 1 0 0,-1 0 0 0 0,-1 0 0 0 0,0-1-1 0 0,0 1 1 0 0,-1-1 0 0 0,-11 13-1 0 0,13-16-7 0 0,-1-1-1 0 0,1 0 1 0 0,-1 0-1 0 0,1 0 0 0 0,-1-1 1 0 0,0 1-1 0 0,0-1 1 0 0,-1 0-1 0 0,1-1 0 0 0,-1 0 1 0 0,1 1-1 0 0,-1-2 1 0 0,0 1-1 0 0,0-1 0 0 0,0 0 1 0 0,0 0-1 0 0,1 0 1 0 0,-1-1-1 0 0,0 0 1 0 0,0 0-1 0 0,0-1 0 0 0,-8-1 1 0 0,3 0 23 0 0,4 0-17 0 0,-10-5-21 0 0,8 4-22 0 0,8 2-28 0 0,0 0-1 0 0,0 0 1 0 0,0 1-1 0 0,1-1 1 0 0,-1 0-1 0 0,0 0 1 0 0,0 0-1 0 0,1 0 1 0 0,-1 0-1 0 0,0 0 1 0 0,1 0 0 0 0,-1 0-1 0 0,1 0 1 0 0,-1 0-1 0 0,1 0 1 0 0,0 0-1 0 0,0 0 1 0 0,-1-2-1 0 0,0-5-6026 0 0,1 8-1869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3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 10135 0 0,'0'0'778'0'0,"0"0"-169"0"0,2-1 1171 0 0,4-3 568 0 0,-4 3 109 0 0,-2 1-181 0 0,0 0-869 0 0,0 0-383 0 0,0 0-80 0 0,0 0-71 0 0,0 0-237 0 0,0 0-105 0 0,0 0-19 0 0,-2 1-43 0 0,-6 9-232 0 0,0 0 0 0 0,1 1-1 0 0,0 0 1 0 0,-9 19 0 0 0,-3 5 55 0 0,7-14-239 0 0,7-11-42 0 0,2 3-11 0 0,3-11 1 0 0,1-1 1 0 0,-1 0-1 0 0,1 1 0 0 0,-1-1 0 0 0,1 0 1 0 0,-1 0-1 0 0,1 1 0 0 0,0-1 1 0 0,-1 0-1 0 0,1 0 0 0 0,0 0 0 0 0,0 0 1 0 0,0 0-1 0 0,0 0 0 0 0,0 0 1 0 0,0 0-1 0 0,0 0 0 0 0,0-1 0 0 0,0 1 1 0 0,0 0-1 0 0,1-1 0 0 0,-1 1 0 0 0,0-1 1 0 0,3 1-1 0 0,1 1 4 0 0,0 0 1 0 0,0-1-1 0 0,1 1 0 0 0,-1-1 1 0 0,7 0-1 0 0,-4-1-5 0 0,1 0 0 0 0,-1-1 0 0 0,1 0 0 0 0,8-2 0 0 0,2 0 0 0 0,26-2 0 0 0,-31 4 0 0 0,-3 2 11 0 0,-9 0 18 0 0,-2-1-114 0 0,0 0-147 0 0,0 0-51 0 0,0 0-6 0 0,0 0-122 0 0,0 0-489 0 0,0 0-216 0 0,0 0-937 0 0,0 0-3772 0 0,0 0-1613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3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13 15663 0 0,'0'0'719'0'0,"0"0"-20"0"0,2-1-449 0 0,15-10 4541 0 0,-17 11-4679 0 0,0 0-1 0 0,0 0 0 0 0,0 0 0 0 0,0 0 0 0 0,1 0 1 0 0,-1 0-1 0 0,0 0 0 0 0,0 0 0 0 0,0 0 0 0 0,0 0 1 0 0,0 0-1 0 0,0 0 0 0 0,0 1 0 0 0,0-1 1 0 0,0 0-1 0 0,0 0 0 0 0,1 0 0 0 0,-1 0 0 0 0,0 0 1 0 0,0 0-1 0 0,0 0 0 0 0,0 0 0 0 0,0 0 0 0 0,0 0 1 0 0,0 1-1 0 0,0-1 0 0 0,0 0 0 0 0,0 0 0 0 0,0 0 1 0 0,0 0-1 0 0,0 0 0 0 0,0 0 0 0 0,0 0 0 0 0,0 1 1 0 0,0-1-1 0 0,0 0 0 0 0,0 0 0 0 0,0 0 0 0 0,0 0 1 0 0,0 0-1 0 0,0 0 0 0 0,0 0 0 0 0,0 0 0 0 0,0 1 1 0 0,0-1-1 0 0,0 0 0 0 0,0 0 0 0 0,-1 0 0 0 0,1 0 1 0 0,0 0-1 0 0,0 0 0 0 0,0 0 0 0 0,0 0 0 0 0,0 0 1 0 0,0 0-1 0 0,-1 7-1622 0 0,-2 7 1618 0 0,1 0-1 0 0,-2 0 0 0 0,0-1 1 0 0,0 1-1 0 0,-8 14 1 0 0,-37 63 554 0 0,33-63-601 0 0,-47 104-67 0 0,19-36-63 0 0,41-93 391 0 0,1 0-1877 0 0,1-1-7108 0 0,1-2 808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3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9 146 4143 0 0,'0'0'319'0'0,"0"0"26"0"0,0 0 893 0 0,-1 0 1254 0 0,-5 2-2339 0 0,5-2 3121 0 0,2 0 3609 0 0,17-8-5891 0 0,-16 7-480 0 0,12-3 512 0 0,-3 0-649 0 0,-6 2-83 0 0,1 0 1 0 0,-1 1-1 0 0,1 0 0 0 0,-1 0 0 0 0,10-1 0 0 0,6 1 154 0 0,23 1 0 0 0,-27 1-56 0 0,1-1 1 0 0,26-3 0 0 0,3-5-391 0 0,0 3 0 0 0,0 2 0 0 0,58 4 0 0 0,31-1 0 0 0,-57-1 0 0 0,-4 0 79 0 0,0-3 1 0 0,0-4-1 0 0,106-24 0 0 0,-28 3 5 0 0,-73 15 51 0 0,-58 10-44 0 0,-6 0 228 0 0,0 2-1 0 0,24-2 1 0 0,-59 16-1038 0 0,17-12 366 0 0,0 1-186 0 0,-10 3-758 0 0,-3-2-330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3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 8751 0 0,'0'0'399'0'0,"0"0"-4"0"0,2-1-253 0 0,4-3 229 0 0,-4 2 1470 0 0,-2 2 642 0 0,1-1 128 0 0,-1 1-2566 0 0,0 0 0 0 0,1 0 0 0 0,-1 0 1 0 0,0 0-1 0 0,0-1 0 0 0,0 1 0 0 0,0 0 1 0 0,0 0-1 0 0,0 0 0 0 0,1 0 0 0 0,-1 0 1 0 0,0 0-1 0 0,0 0 0 0 0,0 0 1 0 0,0-1-1 0 0,1 1 0 0 0,-1 0 0 0 0,0 0 1 0 0,0 0-1 0 0,0 0 0 0 0,1 0 0 0 0,-1 0 1 0 0,0 0-1 0 0,0 0 0 0 0,0 0 0 0 0,0 0 1 0 0,1 0-1 0 0,-1 0 0 0 0,0 0 0 0 0,0 0 1 0 0,0 0-1 0 0,1 0 0 0 0,-1 0 0 0 0,0 1 1 0 0,0-1-1 0 0,0 0 0 0 0,0 0 1 0 0,1 0-1 0 0,-1 0 0 0 0,0 0 0 0 0,0 0 1 0 0,0 0-1 0 0,0 1 0 0 0,0-1 0 0 0,0 0 1 0 0,1 0-1 0 0,-1 0 0 0 0,0 0 0 0 0,0 0 1 0 0,0 1-1 0 0,0-1 0 0 0,0 0 0 0 0,-1 15 3525 0 0,-1-8-2407 0 0,0 0 1 0 0,-1-1 0 0 0,-3 9-1 0 0,-1-5-1163 0 0,-18 34 0 0 0,19-33 0 0 0,6-11 0 0 0,-1 1 0 0 0,1-1 0 0 0,0 0 0 0 0,0 1 0 0 0,0-1 0 0 0,-1 1 0 0 0,1-1 0 0 0,0 0 0 0 0,0 1 0 0 0,0-1 0 0 0,0 1 0 0 0,0-1 0 0 0,0 0 0 0 0,0 1 0 0 0,0-1 0 0 0,0 1 0 0 0,0-1 0 0 0,0 1 0 0 0,0-1 0 0 0,0 0 0 0 0,0 1 0 0 0,0 0 0 0 0,13 2 0 0 0,1-4 0 0 0,16-4 0 0 0,-1 2 0 0 0,-24 2 0 0 0,19 3 0 0 0,-21-2 25 0 0,0 0 0 0 0,0 0 0 0 0,0 1 0 0 0,1-1-1 0 0,-1 1 1 0 0,0 0 0 0 0,0 0 0 0 0,0 0 0 0 0,5 3 0 0 0,-2-1 169 0 0,-4-2 294 0 0,8 8 464 0 0,4 5-812 0 0,-13-8-112 0 0,0-2-31 0 0,0 2 3 0 0,0 0 0 0 0,0 0 0 0 0,0 0 0 0 0,-1 0 0 0 0,0 0 0 0 0,0 0 0 0 0,0 0 0 0 0,-1 0 0 0 0,0 0 0 0 0,0-1 0 0 0,0 1 0 0 0,-1 0 0 0 0,0 0 0 0 0,0-1 0 0 0,-1 1 0 0 0,1-1 0 0 0,-1 1 0 0 0,0-1 0 0 0,-1 0 0 0 0,1 0 0 0 0,-1-1 0 0 0,0 1 0 0 0,0-1 0 0 0,-1 0 0 0 0,-5 5 0 0 0,-11 11 0 0 0,14-13 0 0 0,-1 1 0 0 0,0-1 0 0 0,-10 7 0 0 0,-5-1 0 0 0,12-11 0 0 0,-16-6 0 0 0,15 1 0 0 0,2-3 0 0 0,2 1 0 0 0,-2 2 0 0 0,0 0 0 0 0,0-3 0 0 0,1 0 0 0 0,0 6 0 0 0,1 5 0 0 0,0 2 0 0 0,2-2-64 0 0,4-4-273 0 0,-5-2-376 0 0,5 1-5432 0 0,2 0 4252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5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1 687 17503 0 0,'0'0'399'0'0,"0"0"60"0"0,0 0 21 0 0,0 0-59 0 0,1-2-276 0 0,7-12 648 0 0,1 1-1 0 0,0 0 1 0 0,1 0-1 0 0,17-15 1 0 0,14-20 788 0 0,-12 14-288 0 0,60-55-1 0 0,-74 75-1213 0 0,-12 10 76 0 0,1 1 0 0 0,-1-1 0 0 0,0 0 1 0 0,-1 0-1 0 0,5-9 0 0 0,-6 12 354 0 0,-1 1-66 0 0,-2 0-294 0 0,-1 1-148 0 0,-1 0 1 0 0,0 0-1 0 0,0 0 0 0 0,0 1 1 0 0,1 0-1 0 0,-1-1 0 0 0,1 1 1 0 0,0 1-1 0 0,-1-1 0 0 0,1 0 1 0 0,0 1-1 0 0,0 0 0 0 0,0-1 1 0 0,-3 5-1 0 0,-2 4-2 0 0,0 0 0 0 0,1 1 0 0 0,-6 12 0 0 0,9-16 1 0 0,0 0 0 0 0,1 0 0 0 0,0 0 0 0 0,1 1 0 0 0,0 0 0 0 0,0-1 0 0 0,1 1 0 0 0,0 0 0 0 0,1 0 0 0 0,-1 0 0 0 0,2-1 0 0 0,-1 1 0 0 0,4 16 0 0 0,-3-24 0 0 0,-1 1 0 0 0,1-1 0 0 0,-1 0 0 0 0,1 1 0 0 0,0-1 0 0 0,0 0 0 0 0,-1 0 0 0 0,1 0 0 0 0,0 0 0 0 0,0 0 0 0 0,0 0 0 0 0,0 0 0 0 0,1 0 0 0 0,-1 0 0 0 0,0 0 0 0 0,0-1 0 0 0,0 1 0 0 0,1 0 0 0 0,-1-1 0 0 0,0 1 0 0 0,1-1 0 0 0,-1 1 0 0 0,1-1 0 0 0,-1 0 0 0 0,0 0 0 0 0,1 1 0 0 0,-1-1 0 0 0,1 0 0 0 0,-1 0 0 0 0,1-1 0 0 0,-1 1 0 0 0,0 0 0 0 0,1 0 0 0 0,1-1 0 0 0,7-1 0 0 0,-1-1 0 0 0,0 0 0 0 0,17-8 0 0 0,-22 9 0 0 0,24-13 0 0 0,0-2 0 0 0,-2 0 0 0 0,36-32 0 0 0,-51 41 0 0 0,15-16 0 0 0,-1 0 0 0 0,-1-2 0 0 0,26-35 0 0 0,-42 51 0 0 0,-6 5 0 0 0,-5 4 0 0 0,-3 2 0 0 0,3 1 0 0 0,0 0 0 0 0,0 0 0 0 0,0 0 0 0 0,0 0 0 0 0,1 0 0 0 0,-1 1 0 0 0,1-1 0 0 0,-1 1 0 0 0,1-1 0 0 0,0 1 0 0 0,0 0 0 0 0,-3 5 0 0 0,-17 40 0 0 0,21-46 0 0 0,-17 52 0 0 0,16-48 0 0 0,1 1 0 0 0,-1-1 0 0 0,2 1 0 0 0,-1 0 0 0 0,1-1 0 0 0,0 11 0 0 0,1-16 0 0 0,-1 1 0 0 0,0 0 0 0 0,1 0 0 0 0,-1-1 0 0 0,1 1 0 0 0,-1 0 0 0 0,1 0 0 0 0,0-1 0 0 0,0 1 0 0 0,0-1 0 0 0,0 1 0 0 0,0-1 0 0 0,0 1 0 0 0,0-1 0 0 0,0 0 0 0 0,0 1 0 0 0,1-1 0 0 0,1 2 0 0 0,0-2 0 0 0,-1 0 0 0 0,1 0 0 0 0,-1 0 0 0 0,1 0 0 0 0,-1 0 0 0 0,1 0 0 0 0,0-1 0 0 0,-1 1 0 0 0,1-1 0 0 0,0 0 0 0 0,2 0 0 0 0,5 0 0 0 0,-1-1 0 0 0,0-1 0 0 0,0 1 0 0 0,0-1 0 0 0,0-1 0 0 0,10-4 0 0 0,6-4 0 0 0,-1-1 0 0 0,0-1 0 0 0,0-1 0 0 0,-2-1 0 0 0,33-28 0 0 0,-18 9 0 0 0,-2-1 0 0 0,35-46 0 0 0,-39 39 0 0 0,44-79 0 0 0,-22 30 0 0 0,-50 88 0 0 0,-1-1 0 0 0,1 0 0 0 0,-1 0 0 0 0,0 0 0 0 0,0-1 0 0 0,-1 1 0 0 0,1 0 0 0 0,-1-1 0 0 0,0 1 0 0 0,0-1 0 0 0,0-6 0 0 0,-1 10 0 0 0,0 1 0 0 0,0 0 0 0 0,0 0 0 0 0,0 0 0 0 0,0-1 0 0 0,0 1 0 0 0,0 0 0 0 0,0 0 0 0 0,0 0 0 0 0,0-1 0 0 0,0 1 0 0 0,0 0 0 0 0,0 0 0 0 0,0 0 0 0 0,0-1 0 0 0,0 1 0 0 0,0 0 0 0 0,-1 0 0 0 0,1 0 0 0 0,0-1 0 0 0,0 1 0 0 0,0 0 0 0 0,0 0 0 0 0,0 0 0 0 0,-1 0 0 0 0,1 0 0 0 0,0 0 0 0 0,0-1 0 0 0,0 1 0 0 0,0 0 0 0 0,-1 0 0 0 0,1 0 0 0 0,0 0 0 0 0,0 0 0 0 0,0 0 0 0 0,-1 0 0 0 0,1 0 0 0 0,0 0 0 0 0,0 0 0 0 0,-1 0 0 0 0,1 0 0 0 0,0 0 0 0 0,0 0 0 0 0,0 0 0 0 0,-1 0 0 0 0,1 0 0 0 0,0 0 0 0 0,0 0 0 0 0,0 0 0 0 0,-1 0 0 0 0,1 0 0 0 0,0 0 0 0 0,0 1 0 0 0,0-1 0 0 0,0 0 0 0 0,-1 0 0 0 0,1 0 0 0 0,0 0 0 0 0,0 0 0 0 0,0 0 0 0 0,0 1 0 0 0,0-1 0 0 0,-1 0 0 0 0,1 0 0 0 0,0 0 0 0 0,0 1 0 0 0,0-1 0 0 0,-7 7 0 0 0,1 0 0 0 0,0 0 0 0 0,1 0 0 0 0,-1 1 0 0 0,2 0 0 0 0,-1 0 0 0 0,-3 9 0 0 0,3-7 0 0 0,-21 47 0 0 0,19-37 0 0 0,-2-1 0 0 0,-12 20 0 0 0,-13 13 0 0 0,-24 39 0 0 0,45-67 0 0 0,3-6 0 0 0,0 0 0 0 0,-11 34 0 0 0,17-36 0 0 0,5-12 0 0 0,0-2 0 0 0,4 5 0 0 0,-4-6-28 0 0,1 0 0 0 0,-1-1 1 0 0,1 0-1 0 0,-1 1 0 0 0,1-1 0 0 0,-1 0 0 0 0,1 0 1 0 0,-1 0-1 0 0,1 1 0 0 0,-1-2 0 0 0,1 1 0 0 0,-1 0 1 0 0,1 0-1 0 0,0 0 0 0 0,1-2 0 0 0,28-8-740 0 0,-24 7 597 0 0,2 0-486 0 0,-1-1 1 0 0,1 0-1 0 0,-1 0 1 0 0,15-11-1 0 0,-3-4-6460 0 0,-10 5-595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3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11055 0 0,'0'0'506'0'0,"0"0"-10"0"0,0 0-4 0 0,0 0 1153 0 0,2-1 540 0 0,22-10 5493 0 0,-20 10-7332 0 0,1-1 1 0 0,0 1 0 0 0,0 0-1 0 0,0 0 1 0 0,0 1-1 0 0,8-1 1 0 0,17-1 614 0 0,56-10 1 0 0,-13 1 188 0 0,-56 8-1527 0 0,23-7 0 0 0,-36 9 75 0 0,0 0 7 0 0,2-2-7924 0 0,5-3-384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3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11975 0 0,'0'0'267'0'0,"0"0"42"0"0,0 0 17 0 0,0 0-28 0 0,0 0-58 0 0,5-6 1086 0 0,-2 3 2108 0 0,-1 1-2966 0 0,0 0 0 0 0,1 0 0 0 0,-1 0 0 0 0,0-1 0 0 0,0 1 0 0 0,0-1 0 0 0,-1 1 0 0 0,3-6 0 0 0,10 5 560 0 0,13-8 152 0 0,-21 8-941 0 0,0 0-1 0 0,0 1 1 0 0,9-3 0 0 0,52-8 709 0 0,-54 10-669 0 0,0 0 0 0 0,0-1 1 0 0,16-8-1 0 0,-28 12-279 0 0,1-1 3 0 0,0 0 0 0 0,1 0 0 0 0,-1 0 1 0 0,1 0-1 0 0,-1 1 0 0 0,6-1 0 0 0,23-4-158 0 0,-29 5-541 0 0,-2 0-258 0 0,-4 14-1147 0 0,3-11 1604 0 0,-1 0 0 0 0,1 0 0 0 0,-1-1-1 0 0,1 1 1 0 0,-1 0 0 0 0,0-1 0 0 0,0 1 0 0 0,0-1-1 0 0,-1 0 1 0 0,-3 4 0 0 0,-3 2-6326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3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13823 0 0,'0'0'315'0'0,"0"0"45"0"0,0 0 21 0 0,0 0-49 0 0,3 1-81 0 0,7 1 492 0 0,0-1-1 0 0,0 0 1 0 0,0-1 0 0 0,1 0 0 0 0,19-3-1 0 0,52-14 1708 0 0,-81 17-2427 0 0,67-16 1105 0 0,-66 15-1604 0 0,4 0 932 0 0,0 1-6904 0 0,-6 0-868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3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15663 0 0,'0'0'356'0'0,"0"0"50"0"0,0 0 20 0 0,0 0-42 0 0,0 0-112 0 0,0 0 463 0 0,0 0 234 0 0,0 0 45 0 0,0 0-61 0 0,0 0-288 0 0,0 0-121 0 0,-31 24 2020 0 0,4-7-2246 0 0,13-8-218 0 0,0-1-1 0 0,-27 12 0 0 0,36-18-27 0 0,4-1 299 0 0,1-1 117 0 0,0 0 21 0 0,0 0-66 0 0,1-1-429 0 0,0-1-1 0 0,0 1 1 0 0,0 0 0 0 0,0 0 0 0 0,1 0 0 0 0,-1-1 0 0 0,0 1 0 0 0,1 1-1 0 0,-1-1 1 0 0,1 0 0 0 0,2-1 0 0 0,-2 1-15 0 0,19-8 1 0 0,0 0 0 0 0,2 1 0 0 0,-1 1 0 0 0,0 2 0 0 0,25-4 0 0 0,-41 8 0 0 0,-1 1 0 0 0,1-1 0 0 0,0 1 0 0 0,0 0 0 0 0,-1 0 0 0 0,7 2 0 0 0,-1 1 0 0 0,-9-3 0 0 0,-1 1 0 0 0,0-1 0 0 0,0 1 0 0 0,0-1 0 0 0,1 1 0 0 0,-1-1 0 0 0,0 1 0 0 0,0 0 0 0 0,0-1 0 0 0,0 1 0 0 0,0 0 0 0 0,0 0 0 0 0,0 0 0 0 0,0 0 0 0 0,-1-1 0 0 0,1 1 0 0 0,0 1 0 0 0,0-1 0 0 0,-1 0 0 0 0,1 0 0 0 0,-1 0 0 0 0,1 0 0 0 0,-1 0 0 0 0,1 1 0 0 0,-1-1 0 0 0,0 0 0 0 0,0 0 0 0 0,1 0 0 0 0,-1 1 0 0 0,0-1 0 0 0,0 0 0 0 0,0 0 0 0 0,0 1 0 0 0,-1-1 0 0 0,1 0 0 0 0,0 0 0 0 0,-1 2 0 0 0,0 4 0 0 0,1-3-1 0 0,-1 1 0 0 0,0 0 0 0 0,-1 0 0 0 0,1-1 0 0 0,-1 1-1 0 0,1-1 1 0 0,-1 1 0 0 0,-1-1 0 0 0,1 0 0 0 0,-1 0 0 0 0,1 0 0 0 0,-1 0 0 0 0,0 0-1 0 0,-7 6 1 0 0,-4 2 13 0 0,0 0-1 0 0,-26 15 0 0 0,14-9 44 0 0,12-9 227 0 0,0 0 1 0 0,-1 0-1 0 0,0-1 0 0 0,0-1 0 0 0,-1-1 1 0 0,-19 6-1 0 0,28-9-346 0 0,6-3-273 0 0,1 0-138 0 0,0 0-33 0 0,0 0 65 0 0,2-2 430 0 0,0 0-1 0 0,0 0 0 0 0,0 0 0 0 0,1 0 1 0 0,-1 0-1 0 0,1 0 0 0 0,-1 1 0 0 0,1-1 0 0 0,0 1 1 0 0,0 0-1 0 0,4-2 0 0 0,1 0 14 0 0,-1 1 0 0 0,1-1 0 0 0,-1 1 0 0 0,1 1 0 0 0,0-1 0 0 0,0 1 0 0 0,-1 0 0 0 0,1 1 0 0 0,0 0 0 0 0,0 1 0 0 0,8 0 0 0 0,-15-1 0 0 0,1 1 0 0 0,-1-1 0 0 0,1 0 0 0 0,-1 0 0 0 0,0 1 0 0 0,1-1 0 0 0,-1 1 0 0 0,0-1 0 0 0,0 1 0 0 0,1 0 0 0 0,-1 0 0 0 0,1 0 0 0 0,3 8 0 0 0,-4-5 0 0 0,1 0 0 0 0,-1 0 0 0 0,1 0 0 0 0,-1 0 0 0 0,0 1 0 0 0,0-1 0 0 0,-1 0 0 0 0,1 1 0 0 0,-1-1 0 0 0,0 1 0 0 0,0-1 0 0 0,-1 0 0 0 0,1 1 0 0 0,-1-1 0 0 0,-2 8 0 0 0,0-2 0 0 0,-1 1 0 0 0,-1-1 0 0 0,0 0 0 0 0,-10 15 0 0 0,-1 5 360 0 0,12-22-156 0 0,0-1 1 0 0,0 1 0 0 0,-1-1 0 0 0,-7 9 0 0 0,-3-1-144 0 0,1-1 0 0 0,-2 0-1 0 0,0-2 1 0 0,0 0 0 0 0,-1 0 0 0 0,-1-2 0 0 0,1 0-1 0 0,-2-1 1 0 0,-31 11 0 0 0,47-19-61 0 0,0 0 0 0 0,0-1 0 0 0,0 1 0 0 0,0-1 0 0 0,0 1 0 0 0,0-1 0 0 0,-6 0 0 0 0,-6-3 0 0 0,12 1 0 0 0,0 0 0 0 0,-6-3 0 0 0,3-2 0 0 0,2-3 0 0 0,4 7-15 0 0,-1 0-113 0 0,0 0 0 0 0,1 0 0 0 0,-1 0 0 0 0,1 0 0 0 0,0 0 0 0 0,0 0 0 0 0,1-5 0 0 0,1 2-54 0 0,0-1-1 0 0,0 1 1 0 0,1 1 0 0 0,-1-1 0 0 0,7-9 0 0 0,-8 13-543 0 0,-1 2-246 0 0,0 0-42 0 0,6-1-568 0 0,3-1-2341 0 0,-1 2 2386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3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 17503 0 0,'0'0'803'0'0,"0"0"-18"0"0,0-2-501 0 0,-1-3-109 0 0,1 4 561 0 0,0 1 237 0 0,0 0 40 0 0,0 0-59 0 0,0 0-289 0 0,0 0-121 0 0,0 0-28 0 0,0 0-4 0 0,0 0 0 0 0,-18 11 956 0 0,9-3-1433 0 0,-1 1 0 0 0,2 0-1 0 0,-1 1 1 0 0,-10 16 0 0 0,1-4-37 0 0,6-6 2 0 0,11-12 0 0 0,0 0 0 0 0,-5 16 0 0 0,6-16 0 0 0,0 6 32 0 0,1-8 4 0 0,0-1 0 0 0,0 1 1 0 0,0-1-1 0 0,1 0 0 0 0,-1 0 0 0 0,0 1 0 0 0,1-1 1 0 0,-1 0-1 0 0,1 0 0 0 0,-1 0 0 0 0,1-1 0 0 0,-1 1 1 0 0,1 0-1 0 0,-1-1 0 0 0,1 1 0 0 0,0 0 0 0 0,1-1 1 0 0,31 6-212 0 0,89-7-351 0 0,-41-2 1476 0 0,-80 3-443 0 0,-2 0-64 0 0,0 0-358 0 0,0 0-406 0 0,0 0-154 0 0,0 0-33 0 0,0 0-4 0 0,0 0 0 0 0,0 0 0 0 0,0 0 0 0 0,-17-22-5761 0 0,15 20 4226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3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13823 0 0,'0'0'630'0'0,"0"0"-13"0"0,0 0-252 0 0,0 0 391 0 0,-3 0 216 0 0,3 0-887 0 0,0 0 0 0 0,0 0-1 0 0,-1 0 1 0 0,1 0 0 0 0,0-1-1 0 0,-1 1 1 0 0,1 0 0 0 0,0 0 0 0 0,0 0-1 0 0,-1 0 1 0 0,1 0 0 0 0,0 1-1 0 0,-1-1 1 0 0,1 0 0 0 0,0 0-1 0 0,-1 0 1 0 0,1 0 0 0 0,0 0 0 0 0,0 0-1 0 0,-1 0 1 0 0,1 0 0 0 0,0 1-1 0 0,0-1 1 0 0,-1 0 0 0 0,1 0 0 0 0,0 0-1 0 0,0 1 1 0 0,0-1 0 0 0,-1 0-1 0 0,1 0 1 0 0,0 1 0 0 0,0-1-1 0 0,0 12 4057 0 0,1 1-2673 0 0,-1 3-1262 0 0,-1 1 0 0 0,-1 0-1 0 0,0 0 1 0 0,-1-1 0 0 0,-1 1-1 0 0,-8 19 1 0 0,-4 16 160 0 0,11-32-245 0 0,-16 36 0 0 0,-104 177-121 0 0,82-176 0 0 0,38-48-64 0 0,4-7-273 0 0,1-2-138 0 0,0 0-33 0 0,11-10-872 0 0,14-13-1077 0 0,-9 8-3379 0 0,-3 0-1315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2:3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44 919 0 0,'1'-2'67'0'0,"8"-7"-77"0"0,2-4 3328 0 0,-10 11 409 0 0,0 1 193 0 0,8-10 4905 0 0,-6 8-4055 0 0,-6 11-2691 0 0,-65 106-31 0 0,34-63-2048 0 0,23-36 0 0 0,1 1 0 0 0,-17 31 0 0 0,20-32 0 0 0,4-10 0 0 0,1 0 0 0 0,-1 1 0 0 0,1-1 0 0 0,0 0 0 0 0,0 1 0 0 0,1-1 0 0 0,0 1 0 0 0,0 0 0 0 0,0-1 0 0 0,1 1 0 0 0,-1 0 0 0 0,2 10 0 0 0,-1-14 0 0 0,0 0 0 0 0,1 1 0 0 0,-1-1 0 0 0,0 0 0 0 0,1 0 0 0 0,0 0 0 0 0,-1 0 0 0 0,1 1 0 0 0,0-1 0 0 0,0 0 0 0 0,0 0 0 0 0,1 0 0 0 0,1 2 0 0 0,1 0 0 0 0,5 6 0 0 0,-5-8 0 0 0,0 0 0 0 0,0 0 0 0 0,0 0 0 0 0,0 0 0 0 0,1-1 0 0 0,-1 0 0 0 0,1 0 0 0 0,-1 0 0 0 0,0 0 0 0 0,1-1 0 0 0,0 0 0 0 0,8 0 0 0 0,3-2 0 0 0,1-1 0 0 0,18-4 0 0 0,-31 6 0 0 0,14-5 240 0 0,-2-1 0 0 0,1 0 0 0 0,-1-1 0 0 0,0-1 0 0 0,17-12 0 0 0,-23 14-197 0 0,-1 0 0 0 0,0 0 1 0 0,-1-1-1 0 0,0-1 0 0 0,0 1 0 0 0,-1-1 0 0 0,0-1 1 0 0,0 1-1 0 0,8-19 0 0 0,-8 15-18 0 0,-1-1 0 0 0,0 0 0 0 0,-1-1 1 0 0,-1 1-1 0 0,0-1 0 0 0,3-29 0 0 0,-6 39-13 0 0,-1 1-1 0 0,0 0 1 0 0,0 0 0 0 0,-1 0 0 0 0,1 0-1 0 0,-1 0 1 0 0,0 0 0 0 0,0 0-1 0 0,0 0 1 0 0,-1 1 0 0 0,1-1 0 0 0,-1 0-1 0 0,0 0 1 0 0,0 1 0 0 0,0-1-1 0 0,0 1 1 0 0,-1 0 0 0 0,1 0 0 0 0,-5-4-1 0 0,3 3-89 0 0,0 1 0 0 0,-1 0 0 0 0,0 0 0 0 0,1 0 0 0 0,-1 1 0 0 0,0 0 0 0 0,-1-1-1 0 0,1 2 1 0 0,0-1 0 0 0,0 1 0 0 0,-1-1 0 0 0,1 2 0 0 0,-1-1 0 0 0,-7 0 0 0 0,-6 2-5669 0 0,-24 2 1 0 0,12 2-1216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5:4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82 11975 0 0,'0'0'267'0'0,"0"0"42"0"0,0 0 17 0 0,0 0-28 0 0,0-2 256 0 0,0-3-822 0 0,0 4 7670 0 0,0 1-6959 0 0,-12-12-206 0 0,12 12-55 0 0,0-1-130 0 0,-1 1 1 0 0,1 0 0 0 0,0-1 0 0 0,-1 1-1 0 0,1 0 1 0 0,0-1 0 0 0,-1 1 0 0 0,1 0 0 0 0,0-1-1 0 0,-1 1 1 0 0,1 0 0 0 0,0 0 0 0 0,-1 0 0 0 0,1-1-1 0 0,-1 1 1 0 0,1 0 0 0 0,-1 0 0 0 0,1 0-1 0 0,0 0 1 0 0,-1 0 0 0 0,1 0 0 0 0,-1 0 0 0 0,1 0-1 0 0,-1 0 1 0 0,1 0 0 0 0,0 0 0 0 0,-1 0-1 0 0,1 0 1 0 0,-1 0 0 0 0,1 0 0 0 0,-1 1 0 0 0,1-1-1 0 0,-1 0 1 0 0,-1 1-53 0 0,-1-1 0 0 0,1 1 0 0 0,0 0 0 0 0,-1 0 0 0 0,1 0 0 0 0,0 0 0 0 0,0 0 0 0 0,-1 0 0 0 0,1 1 0 0 0,0-1 0 0 0,0 1 0 0 0,-2 2 0 0 0,-3 2 72 0 0,4-4-43 0 0,-1 0 120 0 0,0 0 1 0 0,0 0 0 0 0,0 1 0 0 0,0-1 0 0 0,1 1 0 0 0,-1 0-1 0 0,1 0 1 0 0,0 0 0 0 0,0 1 0 0 0,0-1 0 0 0,0 1-1 0 0,-3 5 1 0 0,-10 22-150 0 0,-6 9 0 0 0,-25 61 0 0 0,41-84 0 0 0,-22 69 0 0 0,26-76 0 0 0,0-1 0 0 0,0 1 0 0 0,1-1 0 0 0,1 1 0 0 0,0-1 0 0 0,0 1 0 0 0,2 13 0 0 0,-1-19 0 0 0,0 0 0 0 0,0 0 0 0 0,1 0 0 0 0,-1 0 0 0 0,1 0 0 0 0,0 0 0 0 0,0 0 0 0 0,0-1 0 0 0,1 1 0 0 0,-1-1 0 0 0,1 1 0 0 0,0-1 0 0 0,6 5 0 0 0,-8-6 0 0 0,1-1 0 0 0,0 1 0 0 0,0-1 0 0 0,0 0 0 0 0,1 0 0 0 0,-1 0 0 0 0,0 0 0 0 0,0 0 0 0 0,0 0 0 0 0,1 0 0 0 0,-1-1 0 0 0,1 1 0 0 0,-1-1 0 0 0,0 0 0 0 0,1 0 0 0 0,-1 0 0 0 0,1 0 0 0 0,-1 0 0 0 0,0 0 0 0 0,1-1 0 0 0,-1 1 0 0 0,0-1 0 0 0,1 0 0 0 0,-1 1 0 0 0,3-3 0 0 0,0 1 11 0 0,6-3 243 0 0,0 0 1 0 0,0-1 0 0 0,-1-1-1 0 0,0 1 1 0 0,0-1 0 0 0,-1-1-1 0 0,13-13 1 0 0,-5 1-255 0 0,-2-1 0 0 0,0-1 0 0 0,-2-1 0 0 0,0 0 0 0 0,-2 0 0 0 0,0-1 0 0 0,-2-1 0 0 0,0 1 0 0 0,-2-2 0 0 0,5-28 0 0 0,-10 39 0 0 0,0-25 0 0 0,0-1 0 0 0,-1 35 145 0 0,0 0 0 0 0,-1 0 0 0 0,0 0 1 0 0,0 0-1 0 0,0 0 0 0 0,-1 0 0 0 0,0 0 0 0 0,0 0 0 0 0,-1 0 0 0 0,0 0 1 0 0,0 0-1 0 0,0 1 0 0 0,-6-11 0 0 0,7 15-144 0 0,0 0-1 0 0,0 0 1 0 0,0 0-1 0 0,0 0 1 0 0,-1 0-1 0 0,1 0 1 0 0,0 0-1 0 0,0 0 1 0 0,-1 1-1 0 0,-1-2 1 0 0,-1 0-55 0 0,3 2-283 0 0,-20-1-2091 0 0,17 3 1811 0 0,0 1 0 0 0,0 0 0 0 0,1 0 0 0 0,-1 0 1 0 0,1 0-1 0 0,-1 0 0 0 0,1 1 0 0 0,0-1 0 0 0,-4 8 0 0 0,-5 4-729 0 0,-2 1-190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5:4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0 464 10135 0 0,'0'0'231'0'0,"0"0"29"0"0,0 0 19 0 0,0 0 105 0 0,2-1 410 0 0,1 0-519 0 0,0 0 0 0 0,0 0 0 0 0,0 0 1 0 0,0-1-1 0 0,-1 1 0 0 0,1-1 0 0 0,0 0 0 0 0,-1 0 0 0 0,1 0 0 0 0,-1 0 0 0 0,0 0 0 0 0,0-1 0 0 0,0 1 0 0 0,0 0 0 0 0,0-1 0 0 0,2-4 0 0 0,9-14 510 0 0,-1-1-1 0 0,0 0 1 0 0,9-30-1 0 0,20-74 3855 0 0,-20 57-3608 0 0,10-37-1031 0 0,-29 98 0 0 0,-19 118 0 0 0,-6 34 0 0 0,16-110 0 0 0,-10 54 0 0 0,15-75 0 0 0,1 1 0 0 0,1-1 0 0 0,0 1 0 0 0,3 22 0 0 0,0-27 0 0 0,3-3 0 0 0,2-4 0 0 0,-5-2 0 0 0,0-1 0 0 0,1 0 0 0 0,-1 1 0 0 0,0-1 0 0 0,0-1 0 0 0,0 1 0 0 0,1 0 0 0 0,-1-1 0 0 0,-1 1 0 0 0,1-1 0 0 0,0 0 0 0 0,0 0 0 0 0,-1 0 0 0 0,1 0 0 0 0,-1-1 0 0 0,5-4 0 0 0,0-2 0 0 0,0-1 0 0 0,0 1 0 0 0,8-17 0 0 0,2-4 0 0 0,-7 12 0 0 0,-1 1 0 0 0,0-1 0 0 0,11-35 0 0 0,-20 41 105 0 0,-2 11 233 0 0,1 1 150 0 0,1 0 21 0 0,-8 3 83 0 0,5 0-591 0 0,0 0 0 0 0,-1 0-1 0 0,1 0 1 0 0,0 0 0 0 0,0 1 0 0 0,1-1 0 0 0,-1 1-1 0 0,1-1 1 0 0,0 1 0 0 0,0 0 0 0 0,0 0 0 0 0,0 0-1 0 0,0 0 1 0 0,1 1 0 0 0,0-1 0 0 0,0 0 0 0 0,0 0-1 0 0,1 1 1 0 0,-1 5 0 0 0,1-9-25 0 0,0 0 1 0 0,-1-1-1 0 0,1 1 1 0 0,0 0-1 0 0,0 0 0 0 0,0 0 1 0 0,0-1-1 0 0,0 1 1 0 0,0 0-1 0 0,0 0 0 0 0,1 0 1 0 0,-1-1-1 0 0,0 1 0 0 0,0 0 1 0 0,1 0-1 0 0,-1-1 1 0 0,0 1-1 0 0,1 0 0 0 0,-1 0 1 0 0,0-1-1 0 0,1 1 0 0 0,-1 0 1 0 0,1-1-1 0 0,0 1 1 0 0,-1-1-1 0 0,1 1 0 0 0,-1-1 1 0 0,2 2-1 0 0,0-1-167 0 0,-1-1 171 0 0,0 1 0 0 0,0 0-1 0 0,0-1 1 0 0,0 1 0 0 0,1-1 0 0 0,-1 1-1 0 0,0-1 1 0 0,0 1 0 0 0,0-1 0 0 0,1 0-1 0 0,-1 0 1 0 0,0 0 0 0 0,1 0 0 0 0,-1 0-1 0 0,0 0 1 0 0,0 0 0 0 0,1 0 0 0 0,-1 0 0 0 0,0-1-1 0 0,2 1 1 0 0,23-10 1094 0 0,-26 10-1080 0 0,23-10-251 0 0,-1-1-1 0 0,36-25 1 0 0,-49 30 149 0 0,0-1 0 0 0,-1 0 1 0 0,1-1-1 0 0,-2 0 0 0 0,1 0 0 0 0,-1-1 0 0 0,0 0 0 0 0,8-14 0 0 0,20-55 1919 0 0,-35 78-1809 0 0,0 0 0 0 0,0 0 0 0 0,0 0 0 0 0,0 0 0 0 0,0 0 0 0 0,1 0 0 0 0,-1 0 0 0 0,0 0 0 0 0,0 0 0 0 0,0 0 0 0 0,0 0 0 0 0,0-1 0 0 0,0 1 0 0 0,0 0 0 0 0,0 0 0 0 0,0 0 0 0 0,0 0 0 0 0,0 0 0 0 0,0 0 0 0 0,0 0 0 0 0,0 0 0 0 0,0 0 0 0 0,0-1 0 0 0,0 1 0 0 0,0 0 0 0 0,0 0 0 0 0,0 0 0 0 0,0 0 0 0 0,0 0 0 0 0,0 0 0 0 0,0 0 1 0 0,0 0-1 0 0,0-1 0 0 0,0 1 0 0 0,0 0 0 0 0,0 0 0 0 0,-1 0 0 0 0,1 0 0 0 0,0 0 0 0 0,0 0 0 0 0,0 0 0 0 0,0 0 0 0 0,0 0 0 0 0,0 0 0 0 0,0 0 0 0 0,0 0 0 0 0,0 0 0 0 0,0 0 0 0 0,0-1 0 0 0,-1 1 0 0 0,1 0 0 0 0,0 0 0 0 0,0 0 0 0 0,0 0 0 0 0,-8 4 45 0 0,7-3-46 0 0,0 0-1 0 0,0 0 1 0 0,0 1-1 0 0,0-1 0 0 0,0 0 1 0 0,0 0-1 0 0,1 0 0 0 0,-1 1 1 0 0,0-1-1 0 0,1 1 0 0 0,-1-1 1 0 0,0 0-1 0 0,1 1 1 0 0,0-1-1 0 0,-1 1 0 0 0,1-1 1 0 0,0 3-1 0 0,1 0 0 0 0,0 0 0 0 0,-1 0 0 0 0,1 1 0 0 0,-1 7 0 0 0,-3-7 0 0 0,-2 7 0 0 0,6-2 0 0 0,0-8 0 0 0,0 1 0 0 0,1-1 0 0 0,-1 1 0 0 0,0-1 0 0 0,1 0 0 0 0,-1 0 0 0 0,1 1 0 0 0,-1-1 0 0 0,1 0 0 0 0,0-1 0 0 0,0 1 0 0 0,0 0 0 0 0,4 2 0 0 0,1 1 0 0 0,0-1 0 0 0,1 1 0 0 0,0-1 0 0 0,14 5 0 0 0,8 4 0 0 0,-29-13 0 0 0,4 3 0 0 0,0-1 0 0 0,0 1 0 0 0,0 0 0 0 0,7 6 0 0 0,-9-7 0 0 0,-2-1 0 0 0,-1-1 0 0 0,1 1 0 0 0,0 0 0 0 0,0 0 0 0 0,-1-1 0 0 0,1 1 0 0 0,0 0 0 0 0,-1 0 0 0 0,1 0 0 0 0,-1-1 0 0 0,1 1 0 0 0,-1 0 0 0 0,0 0 0 0 0,1 0 0 0 0,-1 1 0 0 0,2 6 0 0 0,-3-5 0 0 0,1 0 0 0 0,-1 0 0 0 0,0 0 0 0 0,0 0 0 0 0,0 0 0 0 0,0-1 0 0 0,-1 1 0 0 0,1 0 0 0 0,-1-1 0 0 0,1 1 0 0 0,-1-1 0 0 0,0 0 0 0 0,0 1 0 0 0,0-1 0 0 0,0 0 0 0 0,-1 0 0 0 0,1-1 0 0 0,-1 1 0 0 0,-4 2 0 0 0,-5 3 0 0 0,-1-1 0 0 0,-26 10 0 0 0,16-8 0 0 0,17-6-64 0 0,4-1-273 0 0,0 2 51 0 0,0 0-1197 0 0,4-2-3235 0 0,8-1 4113 0 0,0 0 1 0 0,1 0-1 0 0,-1-1 0 0 0,15-2 1 0 0,43-13-2517 0 0,-49 11 2645 0 0,0-1-1 0 0,35-17 1 0 0,-38 14 1458 0 0,23-16 0 0 0,-32 19-280 0 0,0 1 1 0 0,0-1-1 0 0,0 0 0 0 0,-1-1 1 0 0,0 0-1 0 0,-1 0 1 0 0,1 0-1 0 0,-1 0 0 0 0,0-1 1 0 0,-1 0-1 0 0,0 0 0 0 0,0 0 1 0 0,3-12-1 0 0,-3 12-301 0 0,-3 7-381 0 0,0 0-1 0 0,-1 0 0 0 0,1 0 0 0 0,0-1 0 0 0,-1 1 0 0 0,1 0 0 0 0,-1-1 0 0 0,1 1 0 0 0,-1 0 1 0 0,0-1-1 0 0,1 1 0 0 0,-1 0 0 0 0,0-1 0 0 0,0-1 0 0 0,0 2 352 0 0,0 1 117 0 0,0 0 21 0 0,0 0-66 0 0,-1 0-294 0 0,-1 0-148 0 0,0 0-1 0 0,0 1 1 0 0,0-1 0 0 0,0 1-1 0 0,0-1 1 0 0,0 1-1 0 0,0 0 1 0 0,0 0 0 0 0,1 0-1 0 0,-1 0 1 0 0,0 0 0 0 0,1 0-1 0 0,-1 0 1 0 0,1 1-1 0 0,-1-1 1 0 0,1 0 0 0 0,-1 1-1 0 0,1 0 1 0 0,0-1 0 0 0,0 1-1 0 0,0 0 1 0 0,0-1-1 0 0,0 1 1 0 0,0 0 0 0 0,1 0-1 0 0,-2 3 1 0 0,-1 1-2 0 0,-5 14 1 0 0,0 1 0 0 0,1 0 0 0 0,-6 29 0 0 0,11-46 0 0 0,2-2 0 0 0,-1 0 0 0 0,1 0 0 0 0,0 0 0 0 0,0 0 0 0 0,-1 0 0 0 0,1 0 0 0 0,1 0 0 0 0,-1 0 0 0 0,0 0 0 0 0,0 0 0 0 0,1-1 0 0 0,0 3 0 0 0,1 6 0 0 0,-2-10 0 0 0,0 1 0 0 0,0-1 0 0 0,0 1 0 0 0,0-1 0 0 0,1 0 0 0 0,-1 1 0 0 0,0-1 0 0 0,0 1 0 0 0,0-1 0 0 0,0 1 0 0 0,1-1 0 0 0,-1 1 0 0 0,0-1 0 0 0,0 0 0 0 0,1 1 0 0 0,-1-1 0 0 0,0 1 0 0 0,1-1 0 0 0,-1 0 0 0 0,0 1 0 0 0,1-1 0 0 0,-1 0 0 0 0,1 0 0 0 0,-1 1 0 0 0,0-1 0 0 0,1 0 0 0 0,-1 0 0 0 0,1 0 0 0 0,-1 1 0 0 0,1-1 0 0 0,-1 0 0 0 0,1 0 0 0 0,-1 0 0 0 0,1 0 0 0 0,0 0 0 0 0,0 0 0 0 0,2 1 0 0 0,0-1 0 0 0,0 1 0 0 0,0-1 0 0 0,0 0 0 0 0,0 0 0 0 0,0 0 0 0 0,0-1 0 0 0,0 1 0 0 0,0-1 0 0 0,0 1 0 0 0,0-1 0 0 0,0 0 0 0 0,0 0 0 0 0,0 0 0 0 0,0-1 0 0 0,-1 1 0 0 0,1-1 0 0 0,3-1 0 0 0,6-6 0 0 0,-1 0 0 0 0,16-15 0 0 0,-23 20 0 0 0,12-13 254 0 0,0-2 0 0 0,-1 1 0 0 0,-1-2 0 0 0,-1 0 0 0 0,-1-1 0 0 0,0 0 0 0 0,9-27 0 0 0,-15 26-235 0 0,-2 0-22 0 0,-5 23 3 0 0,1-1 0 0 0,0 0 0 0 0,0 0 0 0 0,0 0 0 0 0,0 0 0 0 0,0 0 0 0 0,0 0 0 0 0,-1 0 0 0 0,1 0 0 0 0,0 0 0 0 0,0 0 0 0 0,0 0 0 0 0,0 0 0 0 0,0 0 0 0 0,0 0 0 0 0,0 0 0 0 0,-1 0 0 0 0,1 0 0 0 0,0 0 0 0 0,0 0 0 0 0,0 0 0 0 0,0 0 0 0 0,0 0 0 0 0,0 0 0 0 0,0-1 0 0 0,-1 1 0 0 0,1 0 0 0 0,0 0 0 0 0,0 0 0 0 0,0 0 0 0 0,0 0 0 0 0,0 0 0 0 0,0 0 0 0 0,0 0 0 0 0,0 0 0 0 0,0 0 0 0 0,0-1 0 0 0,0 1 0 0 0,-1 0 0 0 0,1 0 0 0 0,0 0 0 0 0,0 0 0 0 0,0 0 0 0 0,0 0 0 0 0,0-1 0 0 0,0 1 0 0 0,0 0 0 0 0,0 0 0 0 0,-6 8 0 0 0,3-4 0 0 0,2-3 0 0 0,0 1 0 0 0,0-1 0 0 0,0 1 0 0 0,0-1 0 0 0,1 1 0 0 0,-1 0 0 0 0,1-1 0 0 0,-1 1 0 0 0,1 0 0 0 0,-1 2 0 0 0,-4 16 0 0 0,6-10 0 0 0,3-1 0 0 0,-2-6 0 0 0,-2-2 0 0 0,1 0 0 0 0,0 0 0 0 0,-1 0 0 0 0,1 0 0 0 0,0-1 0 0 0,0 1 0 0 0,-1 0 0 0 0,1 0 0 0 0,0-1 0 0 0,0 1 0 0 0,0-1 0 0 0,0 1 0 0 0,0-1 0 0 0,2 2 0 0 0,-1-1 0 0 0,0 0 0 0 0,0 1 0 0 0,0-1 0 0 0,0 0 0 0 0,0 0 0 0 0,0 0 0 0 0,1-1 0 0 0,-1 1 0 0 0,0 0 0 0 0,1-1 0 0 0,-1 1 0 0 0,0-1 0 0 0,1 0 0 0 0,-1 0 0 0 0,3 0 0 0 0,3 0 0 0 0,-3 0 0 0 0,18-2 0 0 0,16-6 0 0 0,-39 8 0 0 0,1 0 0 0 0,0 0 0 0 0,-1 0 0 0 0,1 0 0 0 0,0 0 0 0 0,-1 0 0 0 0,1 0 0 0 0,0 0 0 0 0,-1 0 0 0 0,1 0 0 0 0,0 0 0 0 0,-1 1 0 0 0,1-1 0 0 0,0 0 0 0 0,-1 1 0 0 0,1-1 0 0 0,-1 0 0 0 0,1 1 0 0 0,-1-1 0 0 0,1 0 0 0 0,-1 1 0 0 0,1-1 0 0 0,-1 1 0 0 0,1-1 0 0 0,-1 1 0 0 0,1-1 0 0 0,-1 1 0 0 0,0-1 0 0 0,1 1 0 0 0,-1 0 0 0 0,0-1 0 0 0,0 1 0 0 0,1 0 0 0 0,-1-1 0 0 0,0 1 0 0 0,0-1 0 0 0,0 1 0 0 0,0 0 0 0 0,0-1 0 0 0,0 2 0 0 0,1 0 0 0 0,-1 6 0 0 0,1-1 0 0 0,-1 1 0 0 0,0-1 0 0 0,0 0 0 0 0,-1 1 0 0 0,0-1 0 0 0,0 1 0 0 0,-1-1 0 0 0,0 0 0 0 0,-4 10 0 0 0,3-9 0 0 0,1 0 0 0 0,-1 1 0 0 0,1 0 0 0 0,1-1 0 0 0,0 1 0 0 0,0 16 0 0 0,4-11 0 0 0,2-11 0 0 0,-4-3 0 0 0,2 2 0 0 0,-1 0 0 0 0,1-1 0 0 0,-1 0 0 0 0,1 1 0 0 0,0-1 0 0 0,-1 0 0 0 0,1 0 0 0 0,0 0 0 0 0,0-1 0 0 0,0 1 0 0 0,0-1 0 0 0,0 0 0 0 0,0 1 0 0 0,0-1 0 0 0,0 0 0 0 0,-1-1 0 0 0,1 1 0 0 0,0-1 0 0 0,4 0 0 0 0,-1-1 0 0 0,1 0 0 0 0,0-1 0 0 0,0 1 0 0 0,-1-1 0 0 0,0-1 0 0 0,11-6 0 0 0,-1-2 0 0 0,-2-1 0 0 0,1 0 0 0 0,-2-1 0 0 0,0-1 0 0 0,13-18 0 0 0,50-84 0 0 0,-76 116 0 0 0,12-20 0 0 0,-12 21 0 0 0,0 0 0 0 0,0 0 0 0 0,0 0 0 0 0,0 0 0 0 0,0 0 0 0 0,0 0 0 0 0,0 0 0 0 0,0 0 0 0 0,0 1 0 0 0,0-1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0,0-1 0 0 0,1 1 0 0 0,-1 0 0 0 0,0 0 0 0 0,0 0 0 0 0,0 0 0 0 0,0 0 0 0 0,0 0 0 0 0,0 0 0 0 0,0 0 0 0 0,0 0 0 0 0,0 0 0 0 0,0 0 0 0 0,0 0 0 0 0,0 0 0 0 0,0 0 0 0 0,0 0 0 0 0,1 7 0 0 0,-1 10 0 0 0,-19 50 0 0 0,14-53 0 0 0,0 1 0 0 0,1 0 0 0 0,1 0 0 0 0,0 0 0 0 0,1 0 0 0 0,0 31 0 0 0,4-30 0 0 0,-1-13 0 0 0,-1-2 0 0 0,1 0 0 0 0,-1-1 0 0 0,0 1 0 0 0,1 0 0 0 0,-1 0 0 0 0,0 0 0 0 0,1-1 0 0 0,-1 1 0 0 0,1 0 0 0 0,-1-1 0 0 0,1 1 0 0 0,-1 0 0 0 0,2 0 0 0 0,3-1 0 0 0,-4 0 0 0 0,4 1 0 0 0,1-1 0 0 0,-1 0 0 0 0,1 0 0 0 0,-1-1 0 0 0,1 1 0 0 0,-1-1 0 0 0,1-1 0 0 0,-1 1 0 0 0,0-1 0 0 0,1 0 0 0 0,-1 0 0 0 0,0 0 0 0 0,0 0 0 0 0,-1-1 0 0 0,1 0 0 0 0,0 0 0 0 0,-1-1 0 0 0,0 1 0 0 0,5-5 0 0 0,1-3 0 0 0,1-1 0 0 0,-1 1 0 0 0,-1-2 0 0 0,0 1 0 0 0,12-25 0 0 0,-17 30 0 0 0,3-5 0 0 0,-1-1 0 0 0,8-21 0 0 0,-13 26 0 0 0,-2 14 0 0 0,0-3 0 0 0,0 1 0 0 0,1-1 0 0 0,-1 0 0 0 0,1 1 0 0 0,0-1 0 0 0,-1 1 0 0 0,2-1 0 0 0,-1 1 0 0 0,0-1 0 0 0,1 1 0 0 0,-1-1 0 0 0,1 0 0 0 0,0 1 0 0 0,0-1 0 0 0,0 0 0 0 0,1 0 0 0 0,-1 0 0 0 0,1 0 0 0 0,0 0 0 0 0,4 5 0 0 0,-5-5 0 0 0,1 0 0 0 0,12 4 0 0 0,-8-5 0 0 0,-1 0 0 0 0,0 0 0 0 0,1-1 0 0 0,-1 0 0 0 0,1 0 0 0 0,-1-1 0 0 0,1 1 0 0 0,0-1 0 0 0,-1 0 0 0 0,1-1 0 0 0,-1 1 0 0 0,1-1 0 0 0,0 0 0 0 0,-1-1 0 0 0,0 1 0 0 0,1-1 0 0 0,-1 0 0 0 0,5-3 0 0 0,9-4 0 0 0,0-1 0 0 0,-1-1 0 0 0,24-19 0 0 0,-39 28 0 0 0,2-1 0 0 0,0-1 0 0 0,1 0 0 0 0,-1-1 0 0 0,0 1 0 0 0,-1-1 0 0 0,1 0 0 0 0,-1 0 0 0 0,0 0 0 0 0,5-10 0 0 0,-9 15 0 0 0,0 0 0 0 0,1-1 0 0 0,-1 1 0 0 0,0 0 0 0 0,0 0 0 0 0,0-1 0 0 0,0 1 0 0 0,0 0 0 0 0,1-1 0 0 0,-1 1 0 0 0,0 0 0 0 0,0-1 0 0 0,0 1 0 0 0,0 0 0 0 0,0-1 0 0 0,0 1 0 0 0,0 0 0 0 0,0-1 0 0 0,0 1 0 0 0,0 0 0 0 0,0 0 0 0 0,0-1 0 0 0,-1 1 0 0 0,1 0 0 0 0,0-1 0 0 0,0 1 0 0 0,0 0 0 0 0,0-1 0 0 0,0 1 0 0 0,-1 0 0 0 0,1 0 0 0 0,0-1 0 0 0,0 1 0 0 0,0 0 0 0 0,-1 0 0 0 0,1 0 0 0 0,0-1 0 0 0,-1 1 0 0 0,1 0 0 0 0,0 0 0 0 0,0 0 0 0 0,-1 0 0 0 0,1-1 0 0 0,0 1 0 0 0,-1 0 0 0 0,1 0 0 0 0,-8-2 0 0 0,5 3 0 0 0,0 0 0 0 0,0-1 0 0 0,0 1 0 0 0,0 0 0 0 0,1 1 0 0 0,-1-1 0 0 0,0 0 0 0 0,1 1 0 0 0,-1 0 0 0 0,-3 2 0 0 0,-24 24 0 0 0,23-21 0 0 0,3-3 0 0 0,-1 0 0 0 0,1 1 0 0 0,0-1 0 0 0,0 1 0 0 0,1 0 0 0 0,-1 0 0 0 0,1 0 0 0 0,0 1 0 0 0,0-1 0 0 0,1 1 0 0 0,-3 8 0 0 0,1 4 0 0 0,2-13 0 0 0,1-1 0 0 0,0 1 0 0 0,0 0 0 0 0,1-1 0 0 0,-1 9 0 0 0,0 1 0 0 0,0-11 0 0 0,1-1 0 0 0,0 1 0 0 0,-1-1 0 0 0,1 0 0 0 0,0 1 0 0 0,0-1 0 0 0,1 0 0 0 0,-1 1 0 0 0,0-1 0 0 0,1 1 0 0 0,-1-1 0 0 0,1 0 0 0 0,0 0 0 0 0,0 1 0 0 0,0-1 0 0 0,2 3 0 0 0,-3-4 0 0 0,1 0 0 0 0,-1 0 0 0 0,0 0 0 0 0,1 0 0 0 0,-1 0 0 0 0,1 0 0 0 0,-1 0 0 0 0,1-1 0 0 0,0 1 0 0 0,-1 0 0 0 0,1 0 0 0 0,0-1 0 0 0,0 1 0 0 0,-1 0 0 0 0,1-1 0 0 0,0 1 0 0 0,0-1 0 0 0,0 1 0 0 0,0-1 0 0 0,0 1 0 0 0,0-1 0 0 0,0 0 0 0 0,0 1 0 0 0,0-1 0 0 0,1 0 0 0 0,2 1 0 0 0,3 0 0 0 0,1 0 0 0 0,0-1 0 0 0,-1 1 0 0 0,1-2 0 0 0,0 1 0 0 0,0-1 0 0 0,-1 0 0 0 0,1-1 0 0 0,-1 1 0 0 0,1-2 0 0 0,-1 1 0 0 0,0-1 0 0 0,10-5 0 0 0,-4 2 0 0 0,0-2 0 0 0,-1 0 0 0 0,0 0 0 0 0,0-1 0 0 0,-1-1 0 0 0,12-11 0 0 0,-6 0 448 0 0,-1-1 0 0 0,-1 0 0 0 0,24-47 0 0 0,-18 30-192 0 0,-5 11-256 0 0,-16 28 0 0 0,0 0 0 0 0,0 0 0 0 0,0 0 0 0 0,0 0 0 0 0,0 0 0 0 0,0 0 0 0 0,0 0 0 0 0,0 0 0 0 0,0 0 0 0 0,0 0 0 0 0,0-1 0 0 0,0 1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0,3 6 0 0 0,0 13 0 0 0,-3-14 0 0 0,3 14 0 0 0,5 10 0 0 0,-8-27 0 0 0,0-1 0 0 0,0-1 0 0 0,0 1 0 0 0,0 0 0 0 0,1-1 0 0 0,-1 1 0 0 0,0 0 0 0 0,0-1 0 0 0,0 1 0 0 0,1 0 0 0 0,-1-1 0 0 0,0 1 0 0 0,0 0 0 0 0,1-1 0 0 0,-1 1 0 0 0,1-1 0 0 0,-1 1 0 0 0,1-1 0 0 0,-1 1 0 0 0,1-1 0 0 0,-1 1 0 0 0,1-1 0 0 0,-1 1 0 0 0,2 0 0 0 0,2 1 0 0 0,-1 0 0 0 0,1 0 0 0 0,0-1 0 0 0,0 1 0 0 0,6 1 0 0 0,-6-2 0 0 0,0 1 0 0 0,-3-2 0 0 0,1 1 0 0 0,0-1 0 0 0,-1 0 0 0 0,1 0 0 0 0,0 0 0 0 0,-1 0 0 0 0,1 0 0 0 0,-1 0 0 0 0,1 0 0 0 0,0 0 0 0 0,3-1 0 0 0,5 1 0 0 0,12 1 0 0 0,-13-3 0 0 0,-1 1 0 0 0,0 0 0 0 0,1 6 0 0 0,-7-4 0 0 0,-1 0 0 0 0,-1 0 0 0 0,1 0 0 0 0,-1-1 0 0 0,1 1 0 0 0,-1 0 0 0 0,1 0 0 0 0,-1 0 0 0 0,1 0 0 0 0,-1 0 0 0 0,0-1 0 0 0,1 1 0 0 0,-1 0 0 0 0,0 0 0 0 0,0 0 0 0 0,0 0 0 0 0,0 2 0 0 0,1 4 0 0 0,-1-1 0 0 0,0 1 0 0 0,0-1 0 0 0,-1 0 0 0 0,0 1 0 0 0,0-1 0 0 0,0 1 0 0 0,-1-1 0 0 0,-3 8 0 0 0,-2 11 0 0 0,-4 20 0 0 0,10-36 0 0 0,3 0 0 0 0,5 6 0 0 0,-5-13 0 0 0,-2-2 0 0 0,0 1 0 0 0,0-1 0 0 0,1 0 0 0 0,-1 1 0 0 0,0-1 0 0 0,0 1 0 0 0,1-1 0 0 0,-1 0 0 0 0,0 1 0 0 0,1-1 0 0 0,-1 1 0 0 0,0-1 0 0 0,1 0 0 0 0,-1 0 0 0 0,1 1 0 0 0,-1-1 0 0 0,0 0 0 0 0,1 0 0 0 0,-1 1 0 0 0,1-1 0 0 0,-1 0 0 0 0,1 0 0 0 0,-1 0 0 0 0,1 0 0 0 0,-1 0 0 0 0,1 0 0 0 0,-1 0 0 0 0,1 0 0 0 0,-1 0 0 0 0,1 0 0 0 0,-1 0 0 0 0,1 0 0 0 0,-1 0 0 0 0,0 0 0 0 0,2 0 0 0 0,-1-1 0 0 0,9 1 0 0 0,-1-1 0 0 0,1-1 0 0 0,0 0 0 0 0,-1 0 0 0 0,1-1 0 0 0,-1 0 0 0 0,1 0 0 0 0,8-6 0 0 0,69-42 0 0 0,-78 46 0 0 0,13-11 0 0 0,0 0 0 0 0,-1-2 0 0 0,0 0 0 0 0,-2-2 0 0 0,31-38 0 0 0,-39 39 0 0 0,-10 11 0 0 0,-8 5 0 0 0,4 3 0 0 0,0 1 0 0 0,0-1 0 0 0,0 1 0 0 0,0 0 0 0 0,0 0 0 0 0,0 0 0 0 0,0 0 0 0 0,0 0 0 0 0,-3 2 0 0 0,0 2 0 0 0,0 1 0 0 0,4 3 0 0 0,1 11 0 0 0,-3 39 0 0 0,3-53 0 0 0,0-1 0 0 0,0 0 0 0 0,-1 0 0 0 0,-2 7 0 0 0,2-7 0 0 0,0-1 0 0 0,1 0 0 0 0,0 1 0 0 0,0-1 0 0 0,0 1 0 0 0,0-1 0 0 0,1 1 0 0 0,-1-1 0 0 0,1 1 0 0 0,0-1 0 0 0,1 1 0 0 0,-1 0 0 0 0,1-1 0 0 0,1 7 0 0 0,3 6 0 0 0,-5-16 0 0 0,0-1 0 0 0,0 1 0 0 0,0-1 0 0 0,1 1 0 0 0,-1-1 0 0 0,0 1 0 0 0,0-1 0 0 0,0 1 0 0 0,0-1 0 0 0,1 1 0 0 0,-1-1 0 0 0,0 1 0 0 0,1-1 0 0 0,-1 1 0 0 0,0-1 0 0 0,1 1 0 0 0,-1-1 0 0 0,0 0 0 0 0,1 1 0 0 0,-1-1 0 0 0,1 0 0 0 0,-1 1 0 0 0,0-1 0 0 0,1 0 0 0 0,-1 1 0 0 0,1-1 0 0 0,-1 0 0 0 0,1 0 0 0 0,-1 0 0 0 0,1 0 0 0 0,1 1 0 0 0,-1-1 0 0 0,5 2 0 0 0,0 0 0 0 0,0-1 0 0 0,0 1 0 0 0,0-1 0 0 0,0-1 0 0 0,0 1 0 0 0,0-1 0 0 0,0 0 0 0 0,0 0 0 0 0,10-2 0 0 0,-7 0 0 0 0,0-1 0 0 0,0 1 0 0 0,0-1 0 0 0,-1-1 0 0 0,1 0 0 0 0,10-7 0 0 0,-3 1 0 0 0,-1-1 0 0 0,0-1 0 0 0,0-1 0 0 0,-2 0 0 0 0,1-1 0 0 0,13-18 0 0 0,-14 12 0 0 0,0 1 0 0 0,21-44 0 0 0,-40 82 0 0 0,2 0 0 0 0,0 0 0 0 0,-3 38 0 0 0,1-10 0 0 0,5-17 0 0 0,1-21 0 0 0,0-9 0 0 0,0 1 0 0 0,0-1 0 0 0,0 0 0 0 0,0 0 0 0 0,0 0 0 0 0,0 1 0 0 0,0-1 0 0 0,0 0 0 0 0,0 0 0 0 0,0 0 0 0 0,0 1 0 0 0,1-1 0 0 0,-1 0 0 0 0,0 0 0 0 0,0 0 0 0 0,0 0 0 0 0,0 1 0 0 0,0-1 0 0 0,0 0 0 0 0,0 0 0 0 0,0 0 0 0 0,1 0 0 0 0,-1 0 0 0 0,0 1 0 0 0,0-1 0 0 0,0 0 0 0 0,0 0 0 0 0,0 0 0 0 0,1 0 0 0 0,-1 0 0 0 0,0 0 0 0 0,0 0 0 0 0,0 0 0 0 0,1 1 0 0 0,-1-1 0 0 0,0 0 0 0 0,0 0 0 0 0,0 0 0 0 0,0 0 0 0 0,1 0 0 0 0,-1 0 0 0 0,0 0 0 0 0,0 0 0 0 0,0 0 0 0 0,1 0 0 0 0,-1 0 0 0 0,0 0 0 0 0,0-1 0 0 0,0 1 0 0 0,1 0 0 0 0,-1 0 0 0 0,0 0 0 0 0,0 0 0 0 0,0 0 0 0 0,4-4 0 0 0,4-7 0 0 0,0 0 0 0 0,8-14 0 0 0,3-4 0 0 0,-4 7 0 0 0,2 1 0 0 0,0 0 0 0 0,1 1 0 0 0,22-18 0 0 0,-37 36 0 0 0,0-1 0 0 0,1 1 0 0 0,-1 0 0 0 0,1-1 0 0 0,0 2 0 0 0,0-1 0 0 0,0 0 0 0 0,-1 1 0 0 0,2 0 0 0 0,3-1 0 0 0,2 1 0 0 0,0 0 0 0 0,0 0 0 0 0,0 1 0 0 0,11 2 0 0 0,-11-1 0 0 0,11 4-3791 0 0,-19-4 1384 0 0,-4-2-478 0 0,1 1 2169 0 0,-7-5-8717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6:5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25 8287 0 0,'0'0'191'0'0,"0"0"26"0"0,0 0 9 0 0,-2 3-34 0 0,-8 8-78 0 0,8-9 274 0 0,2-2 110 0 0,0 0 12 0 0,-15-11 3697 0 0,3 2-222 0 0,11 8-3542 0 0,0 2-294 0 0,-4 0-133 0 0,-6 2-125 0 0,5-1 747 0 0,0-5 3001 0 0,5 3-3268 0 0,1 0 117 0 0,0 0 21 0 0,0 0-66 0 0,2-1-294 0 0,8 1-133 0 0,5 4-16 0 0,9-1 0 0 0,-21-2 0 0 0,13 1 0 0 0,-6-4 0 0 0,-1 0 0 0 0,1 2 0 0 0,0 1 0 0 0,-1 0 0 0 0,1 0 0 0 0,-1 0 0 0 0,1-1 0 0 0,25 3 0 0 0,-8-5 0 0 0,-24 2 0 0 0,39-4 0 0 0,-1-7 0 0 0,-27 9 0 0 0,-2-2 0 0 0,-3 0 0 0 0,-6 3 0 0 0,13-2 0 0 0,3 0 0 0 0,-16 2 0 0 0,-2 1 0 0 0,0-1 0 0 0,0 1 0 0 0,0 0 0 0 0,0 0 0 0 0,1 0 0 0 0,-1 0 0 0 0,0 0 0 0 0,0 0 0 0 0,0 1 0 0 0,0-1 0 0 0,0 0 0 0 0,0 1 0 0 0,0-1 0 0 0,2 1 0 0 0,0 1 0 0 0,21 4 0 0 0,3-3 0 0 0,2-1 0 0 0,1-2 0 0 0,37-2 0 0 0,-64 1 0 0 0,22 2 0 0 0,9 3 0 0 0,-26-3 0 0 0,6 1 0 0 0,-11-1 0 0 0,7 3 0 0 0,-9-4-10 0 0,-1 0 0 0 0,1 0 1 0 0,0 0-1 0 0,0 0 0 0 0,-1 1 0 0 0,1-1 0 0 0,0 0 0 0 0,-1 0 1 0 0,1 1-1 0 0,0-1 0 0 0,-1 1 0 0 0,1-1 0 0 0,0 0 0 0 0,-1 1 1 0 0,1-1-1 0 0,-1 1 0 0 0,1 0 0 0 0,-1-1 0 0 0,1 2 1 0 0,0-1-196 0 0,1 0-270 0 0,-2-1-1569 0 0,0 0-6148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0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15663 0 0,'-4'2'315'0'0,"-1"-1"-1"0"0,1 1 0 0 0,-1 0 1 0 0,-6 5-1 0 0,11-7-278 0 0,0 0-1 0 0,-1 1 0 0 0,1-1 0 0 0,0 0 1 0 0,0 1-1 0 0,0-1 0 0 0,-1 0 0 0 0,1 1 1 0 0,0-1-1 0 0,0 1 0 0 0,0-1 0 0 0,0 0 1 0 0,0 1-1 0 0,0-1 0 0 0,0 1 1 0 0,0-1-1 0 0,0 0 0 0 0,0 1 0 0 0,0-1 1 0 0,0 1-1 0 0,0-1 0 0 0,0 0 0 0 0,0 1 1 0 0,0-1-1 0 0,0 1 0 0 0,1-1 0 0 0,-1 0 1 0 0,0 1-1 0 0,0-1 0 0 0,0 0 1 0 0,1 1-1 0 0,-1-1 0 0 0,0 0 0 0 0,0 1 1 0 0,1-1-1 0 0,-1 0 0 0 0,0 0 0 0 0,1 1 1 0 0,11 9 1578 0 0,-8-9-1262 0 0,0 1 0 0 0,0-1 0 0 0,0 0 0 0 0,1 0 0 0 0,-1-1 0 0 0,0 1 0 0 0,1-1 0 0 0,4 0 0 0 0,37-4 1480 0 0,-24 1-1547 0 0,28-4-2358 0 0,96-26 1 0 0,-103 19 538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6:5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0 472 6447 0 0,'0'0'298'0'0,"0"0"-10"0"0,0 0-50 0 0,0 0 493 0 0,0 0 238 0 0,0 0 45 0 0,11-2 1664 0 0,4 1-580 0 0,-12 1-1676 0 0,1-1 1 0 0,-1 1-1 0 0,1 0 0 0 0,-1 0 1 0 0,0 0-1 0 0,1 0 1 0 0,-1 1-1 0 0,1-1 0 0 0,-1 1 1 0 0,4 1-1 0 0,9 3 37 0 0,-10-3-281 0 0,0-1 0 0 0,0 0 0 0 0,0-1 0 0 0,0 1 0 0 0,1-1 0 0 0,-1 0 0 0 0,0-1 0 0 0,11-2 0 0 0,2-1 543 0 0,27-9 1 0 0,-39 11-598 0 0,0 1 0 0 0,1 0 1 0 0,-1 0-1 0 0,12 0 0 0 0,9-1-137 0 0,-9-1 136 0 0,1 0-1 0 0,0 2 1 0 0,39 2 0 0 0,89 11 1434 0 0,-64-9-1557 0 0,-73-5 0 0 0,13-1 0 0 0,-3 2 0 0 0,42-6 0 0 0,-38 3 0 0 0,37-1 0 0 0,0 3 0 0 0,102-13 0 0 0,-115 10 0 0 0,144-5 0 0 0,-137 10 0 0 0,-20 2 0 0 0,-33-1 0 0 0,0-1 0 0 0,0 1 0 0 0,1-1 0 0 0,-1 0 0 0 0,0 0 0 0 0,0 0 0 0 0,1 0 0 0 0,3-1 0 0 0,15-2 0 0 0,23-2 0 0 0,70-16 0 0 0,-52 6 0 0 0,-14 4 931 0 0,-11 3 186 0 0,9 6-1117 0 0,21-3 0 0 0,-56 3 0 0 0,0 1 0 0 0,0 0 0 0 0,0 1 0 0 0,17 1 0 0 0,-25 0 0 0 0,15-1 0 0 0,2-1 0 0 0,0-1 0 0 0,-1 1 0 0 0,32 3 0 0 0,-16 3 0 0 0,-32-4 0 0 0,0 0 0 0 0,0-1 0 0 0,0 1 0 0 0,0-1 0 0 0,0 0 0 0 0,1 0 0 0 0,-1-1 0 0 0,6 0 0 0 0,10-1 0 0 0,25 1 0 0 0,-44 1 0 0 0,35-2 0 0 0,61-10 0 0 0,-54 5 0 0 0,-25 5 0 0 0,0 2 0 0 0,0 0 0 0 0,-1 0 0 0 0,19 4 0 0 0,25 2 0 0 0,-16-5 0 0 0,0-2 0 0 0,66-10 0 0 0,-41 6 0 0 0,-52 1 0 0 0,-13 3 0 0 0,-1 0 0 0 0,1 0 0 0 0,-1 1 0 0 0,1 0 0 0 0,-1-1 0 0 0,1 1 0 0 0,-1 1 0 0 0,1-1 0 0 0,8 3 0 0 0,48 6 0 0 0,-40-5 0 0 0,0-5 0 0 0,-16 1 0 0 0,1-1 0 0 0,-1 1 0 0 0,0 0 0 0 0,0 1 0 0 0,0-1 0 0 0,10 3 0 0 0,-7-1 0 0 0,1 0 0 0 0,1 0 0 0 0,-1 0 0 0 0,1-1 0 0 0,18-1 0 0 0,18-4 0 0 0,-26 1 0 0 0,-1 2 0 0 0,28 0 0 0 0,-34 1 0 0 0,1 0 0 0 0,24-5 0 0 0,15 1 0 0 0,-25 3 0 0 0,0 0 0 0 0,0-2 0 0 0,39-8 0 0 0,-12 1 0 0 0,11-2 0 0 0,-7 1 0 0 0,-40 8 0 0 0,27-7 0 0 0,-36 8 0 0 0,-1 0 0 0 0,0 1 0 0 0,1 0 0 0 0,12 1 0 0 0,4-1 0 0 0,-12 1 0 0 0,14-2 0 0 0,38-7 0 0 0,-57 8 0 0 0,0 0 0 0 0,0 1 0 0 0,0 0 0 0 0,10 1 0 0 0,20 0 0 0 0,5-6 0 0 0,-29 3 0 0 0,0 0 0 0 0,0 1 0 0 0,0 0 0 0 0,0 2 0 0 0,27 3 0 0 0,-37-3 0 0 0,-2 0 0 0 0,0-1 0 0 0,0 0 0 0 0,0 0 0 0 0,0 0 0 0 0,0 0 0 0 0,0 0 0 0 0,3-1 0 0 0,9 0 0 0 0,-5 0 0 0 0,1 0 0 0 0,-1 1 0 0 0,1 0 0 0 0,-1 1 0 0 0,14 3 0 0 0,114 12 0 0 0,-101-11 0 0 0,2 3 0 0 0,-14-6 0 0 0,0 0 0 0 0,1-1 0 0 0,33-5 0 0 0,-44 4 0 0 0,26 2 0 0 0,-28 0 0 0 0,-1-2 0 0 0,1 0 0 0 0,22-2 0 0 0,17-1 0 0 0,-44 2 0 0 0,-1 0 0 0 0,1 1 0 0 0,0 0 0 0 0,-1 0 0 0 0,16 3 0 0 0,-16-2 0 0 0,1 0 0 0 0,-1 0 0 0 0,1-1 0 0 0,-1 0 0 0 0,1-1 0 0 0,9-1 0 0 0,-4 0 0 0 0,1 1 0 0 0,-1 0 0 0 0,20 1 0 0 0,8 0 0 0 0,33-7 0 0 0,-67 7 0 0 0,1 0 0 0 0,13 1 0 0 0,2 0 0 0 0,10 1 0 0 0,-22 0 0 0 0,0-2 0 0 0,12 1 0 0 0,60-4 0 0 0,37-3 0 0 0,-110 5 0 0 0,22-3 0 0 0,0 1 0 0 0,35 2 0 0 0,-46 1 0 0 0,22-3 0 0 0,-15 1 0 0 0,125 0 0 0 0,-75 1 0 0 0,-49-1 0 0 0,44 4 0 0 0,-27-3 0 0 0,-18 0 0 0 0,3-2 0 0 0,-25 2 0 0 0,0 0 0 0 0,0 0 0 0 0,9 1 0 0 0,11-2 0 0 0,4 1 0 0 0,37 2 0 0 0,-63-1 0 0 0,-1 1 0 0 0,1-1 0 0 0,-1 0 0 0 0,1 0 0 0 0,-1-1 0 0 0,1 1 0 0 0,5-2 0 0 0,1 0 0 0 0,13-1 0 0 0,40 2 0 0 0,-36 1 0 0 0,0 0 0 0 0,46-9 0 0 0,-58 8 0 0 0,0 0 0 0 0,18 2 0 0 0,-4-1 0 0 0,-16 0 0 0 0,25-6 0 0 0,-10 2 0 0 0,37-7 0 0 0,-58 11 0 0 0,21-2 0 0 0,23-6 471 0 0,77-2-1 0 0,-126 10-434 0 0,2 0 128 0 0,1 0 0 0 0,-1 0 0 0 0,0 0 0 0 0,0-1 1 0 0,4-1-1 0 0,9-1-78 0 0,-3-1-86 0 0,22-8 0 0 0,-27 8 0 0 0,0 1 0 0 0,0 0 0 0 0,0 0 0 0 0,0 1 0 0 0,1 0 0 0 0,10 0 0 0 0,49-3 0 0 0,-45 2 0 0 0,16-1 0 0 0,-35 3 0 0 0,-1 0 0 0 0,1 1 0 0 0,-1 0 0 0 0,1 0 0 0 0,5 1 0 0 0,0-1 0 0 0,33 1 0 0 0,-40-1 0 0 0,1 1 0 0 0,-1-1 0 0 0,1 0 0 0 0,-1-1 0 0 0,0 1 0 0 0,0-1 0 0 0,5 0 0 0 0,38-5 0 0 0,-26 0 0 0 0,-18 6 0 0 0,-1-1 0 0 0,1 0 0 0 0,0 1 0 0 0,-1-1 0 0 0,1 1 0 0 0,0-1 0 0 0,-1 1 0 0 0,1 0 0 0 0,0 0 0 0 0,2 0 0 0 0,18 0 0 0 0,-1 0 0 0 0,-5-2 0 0 0,-9 1 0 0 0,0 0 0 0 0,0 0 0 0 0,13 1 0 0 0,133-7 0 0 0,-135 6 0 0 0,46-8 0 0 0,3 5 0 0 0,-26 7 0 0 0,-9-1 0 0 0,-15-2 0 0 0,0 0 0 0 0,-1 0 0 0 0,1-1 0 0 0,20-4 0 0 0,-30 4 0 0 0,0 0 0 0 0,0 1 0 0 0,-1 0 0 0 0,1 1 0 0 0,13 1 0 0 0,15 1 0 0 0,59 0 0 0 0,-61-1 0 0 0,-26-1 0 0 0,-1-1 0 0 0,1 1 0 0 0,-1 0 0 0 0,9 3 0 0 0,8 1 0 0 0,-9-5 0 0 0,-10 0 0 0 0,0-1 0 0 0,0 1 0 0 0,0 0 0 0 0,0 1 0 0 0,5 0 0 0 0,4 2 0 0 0,24 4 0 0 0,19 3 0 0 0,5 0 0 0 0,-47-8 0 0 0,41 4 0 0 0,-32-5 0 0 0,-12-1 0 0 0,0 0 0 0 0,16 4 0 0 0,-3-1 0 0 0,1 0 0 0 0,0-2 0 0 0,0 0 0 0 0,36-5 0 0 0,-54 3 0 0 0,22 4 0 0 0,-23-2 0 0 0,-1 0 0 0 0,0 0 0 0 0,10-1 0 0 0,5-1 0 0 0,8-1 0 0 0,39-7 0 0 0,-66 9 0 0 0,-1 0 0 0 0,1-1 0 0 0,0 1 0 0 0,-1 0 0 0 0,1 0 0 0 0,0 0 0 0 0,-1 0 0 0 0,1 0 0 0 0,0 0 0 0 0,-1 0 0 0 0,1 0 0 0 0,0 0 0 0 0,-1 0 0 0 0,2 1 0 0 0,19 4 0 0 0,25 0 0 0 0,-36-5 0 0 0,0-1 0 0 0,3-2 0 0 0,0 1 0 0 0,0 1 0 0 0,1 0 0 0 0,-1 1 0 0 0,22 3 0 0 0,-9-1 0 0 0,0-1 0 0 0,37-3 0 0 0,-8 1 0 0 0,25-4 0 0 0,71-2 0 0 0,-113 4 0 0 0,52 3 0 0 0,-60 2 0 0 0,11 0 0 0 0,25 1 0 0 0,-60-3 0 0 0,3 0 0 0 0,-1 0 0 0 0,14-3 0 0 0,-14 2 0 0 0,0 1 0 0 0,-1 0 0 0 0,1 0 0 0 0,0 1 0 0 0,13 2 0 0 0,10 2 0 0 0,-9-4 0 0 0,-12 1 0 0 0,0-2 0 0 0,1 1 0 0 0,-1-1 0 0 0,1-1 0 0 0,-1 0 0 0 0,15-3 0 0 0,-13 1 0 0 0,0 1 0 0 0,0 0 0 0 0,17 1 0 0 0,9-2 0 0 0,-16 3 0 0 0,-18 0 0 0 0,0 0 0 0 0,0 0 0 0 0,0 0 0 0 0,8-1 0 0 0,-4-1 0 0 0,0 1 0 0 0,1 0 0 0 0,15 1 0 0 0,3 0 0 0 0,29 5 0 0 0,9-2 0 0 0,-45-4 0 0 0,-14 1 0 0 0,-1-1 0 0 0,1 1 0 0 0,0 0 0 0 0,-1 1 0 0 0,1 0 0 0 0,-1 0 0 0 0,10 2 0 0 0,11 1 0 0 0,-5-1 0 0 0,-13-2 0 0 0,-1 0 0 0 0,1 0 0 0 0,12-2 0 0 0,12 2 0 0 0,-16 1 0 0 0,132 12 0 0 0,-138-14 0 0 0,0 0 0 0 0,15-2 0 0 0,16-2 0 0 0,67 2 0 0 0,-79 2 0 0 0,58-7 0 0 0,26-5 0 0 0,-85 9 0 0 0,-2 0 0 0 0,-12 2 0 0 0,24-5 0 0 0,24-8 0 0 0,-44 10 0 0 0,1 0 0 0 0,24 0 0 0 0,11-3 0 0 0,9 2 0 0 0,-59 5 0 0 0,25-4 0 0 0,0 1 0 0 0,48 2 0 0 0,-72 1 0 0 0,1 0 0 0 0,-1-1 0 0 0,1 0 0 0 0,6-1 0 0 0,13-2 0 0 0,-9 2 0 0 0,22 1 0 0 0,22 4 0 0 0,-22-6 0 0 0,-17 1 0 0 0,9-1 0 0 0,-17 1 0 0 0,0 1 0 0 0,16 1 0 0 0,-2 0 0 0 0,53-7 0 0 0,-20 1 0 0 0,2 8 0 0 0,-47-2 0 0 0,-12 0 0 0 0,1 0 0 0 0,-1 0 0 0 0,1 0 0 0 0,-1-1 0 0 0,0 1 0 0 0,6-3 0 0 0,3 0 0 0 0,1 1 0 0 0,-1 0 0 0 0,0 1 0 0 0,1 0 0 0 0,16 1 0 0 0,-20 0 0 0 0,74-5 0 0 0,-50 2 0 0 0,-23 3 0 0 0,1 0 0 0 0,17 3 0 0 0,-14-2 0 0 0,0 0 0 0 0,28-1 0 0 0,-35-2 0 0 0,18 1 0 0 0,-22 1 228 0 0,7 0 756 0 0,-8 0-604 0 0,-6-1-325 0 0,-16-2-2391 0 0,8 0-4725 0 0,-2-1-2373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2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6447 0 0,'0'0'298'0'0,"0"0"-10"0"0,0 0-118 0 0,0 0 206 0 0,0 0 111 0 0,0 0 22 0 0,0 0-66 0 0,0 0-222 0 0,0 0 166 0 0,0 0 101 0 0,0 0 21 0 0,0 0 3 0 0,0 0 0 0 0,0 0 0 0 0,0 0 0 0 0,0 0 0 0 0,0 0 0 0 0,0 0 0 0 0,0 0 0 0 0,0 0 0 0 0,0 0 0 0 0,0 0 0 0 0,0 0 0 0 0,0 0-69 0 0,1-1-294 0 0,10-7 77 0 0,-10 6-313 0 0,3-13 2012 0 0,0 6-1925 0 0,-3-2 0 0 0,2 2 72 0 0,4-24 1904 0 0,-4 23-1976 0 0,2 3 72 0 0,-4 6 299 0 0,0-4 338 0 0,-1-11 187 0 0,-2 5-896 0 0,-1 3 72 0 0,2 6 299 0 0,1 2 117 0 0,0 0 21 0 0,0 0-66 0 0,0 0-358 0 0,0 0-406 0 0,0 0-154 0 0,0 0-33 0 0,0 0 133 0 0,0 0 577 0 0,0 0 248 0 0,0 0 50 0 0,0 0-126 0 0,0 0-576 0 0,0 0-248 0 0,0 3-50 0 0,-3 6 118 0 0,1-2 820 0 0,0 1-1 0 0,0 0 1 0 0,0 11 0 0 0,1-9-432 0 0,0 0 8 0 0,2-6-15 0 0,-3 41-2 0 0,2-31 3 0 0,0-1 0 0 0,0 1 0 0 0,0 0 0 0 0,1-1 0 0 0,-2 0 0 0 0,-1 2 0 0 0,1 0 0 0 0,-1-2 0 0 0,1 0 0 0 0,1-1 0 0 0,0 39 0 0 0,-1-38 0 0 0,0-1 0 0 0,0 0 0 0 0,4-1 0 0 0,-3-4 0 0 0,-2-27 0 0 0,3-5 0 0 0,1 16 0 0 0,-1 2 0 0 0,-3-28 0 0 0,1 23 135 0 0,2-1 1132 0 0,5-8-637 0 0,-5 10-614 0 0,-4-5-16 0 0,3 6 0 0 0,2-9 0 0 0,-2 8 0 0 0,-1-4 0 0 0,2 12 0 0 0,0 3 0 0 0,-1-1 0 0 0,1 0 0 0 0,-1 0 0 0 0,0 0 0 0 0,1 0 0 0 0,-1 0 0 0 0,0 0 0 0 0,1 0 0 0 0,-1 0 0 0 0,0 0 0 0 0,0 0 0 0 0,0 0 0 0 0,0 0 0 0 0,0 0 0 0 0,0 0 0 0 0,0-1 0 0 0,-1-8 0 0 0,-2-2 0 0 0,2 8 0 0 0,2 5 0 0 0,-1-1 0 0 0,0 0 0 0 0,0 0 0 0 0,0 0 0 0 0,0 0 0 0 0,0 0 0 0 0,0 0 0 0 0,0 0 0 0 0,0 0 0 0 0,0 0 0 0 0,1 0 0 0 0,-1 0 0 0 0,0 0 0 0 0,0 0 0 0 0,0 0 0 0 0,0 0 0 0 0,0 0 0 0 0,0 0 0 0 0,0 0 0 0 0,0 0 0 0 0,1 0 0 0 0,-1 0 0 0 0,0 0 0 0 0,0 0 0 0 0,0-1 0 0 0,0 1 0 0 0,0 0 0 0 0,0 0 0 0 0,0 0 0 0 0,0 0 0 0 0,0 0 0 0 0,0 0 0 0 0,0 0 0 0 0,1 0 0 0 0,-1 0 0 0 0,0 0 0 0 0,0 0 0 0 0,0 0 0 0 0,0-1 0 0 0,0 1 0 0 0,0 0 0 0 0,0 0 0 0 0,0 0 0 0 0,0 0 0 0 0,0 0 0 0 0,0 0 0 0 0,0 0 0 0 0,0 0 0 0 0,0-1 0 0 0,0 1 0 0 0,0 0 0 0 0,0 0 0 0 0,0 0 0 0 0,0 0 0 0 0,0 0 0 0 0,0 0 0 0 0,0 0 0 0 0,0 0 0 0 0,0 0 0 0 0,0-1 0 0 0,0 1 0 0 0,2-38 0 0 0,-3 28 0 0 0,1-1 0 0 0,2-1 0 0 0,-1 0 0 0 0,2 2 0 0 0,-2 0 0 0 0,1-1 0 0 0,2 1 0 0 0,-4 3 0 0 0,-5 14 0 0 0,-3 13-4295 0 0,7-18-4234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0:5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37 10135 0 0,'0'0'231'0'0,"0"0"29"0"0,0 0 19 0 0,0 0 105 0 0,0 0 410 0 0,0 0-412 0 0,0 0 214 0 0,0 0 422 0 0,0 0-63 0 0,0 0-290 0 0,0 0 356 0 0,-1-6-1269 0 0,0 4 3246 0 0,0 2 1034 0 0,-3-2-3943 0 0,3 1 282 0 0,1 1 117 0 0,0 0 21 0 0,0 0-66 0 0,0 0-222 0 0,0 0 166 0 0,0 0 101 0 0,0 0 21 0 0,-10 14 99 0 0,0-1-608 0 0,8-10 0 0 0,0-2 0 0 0,1 1 0 0 0,0-1 0 0 0,-1 0 0 0 0,1 0 0 0 0,-1 0 0 0 0,1 0 0 0 0,-1 0 0 0 0,0 0 0 0 0,1-1 0 0 0,-1 1 0 0 0,0 0 0 0 0,-2 0 0 0 0,-5 1 0 0 0,8-2 0 0 0,1 0 0 0 0,-1 0 0 0 0,1 0 0 0 0,-1 0 0 0 0,1-1 0 0 0,-1 1 0 0 0,1 0 0 0 0,-1 0 0 0 0,1 0 0 0 0,-1 0 0 0 0,1-1 0 0 0,-1 1 0 0 0,1 0 0 0 0,-1 0 0 0 0,1-1 0 0 0,-1 1 0 0 0,1 0 0 0 0,-1-1 0 0 0,1 1 0 0 0,0-1 0 0 0,-1 1 0 0 0,1 0 0 0 0,0-1 0 0 0,-1 1 0 0 0,1-1 0 0 0,0 1 0 0 0,0-1 0 0 0,-1 1 0 0 0,1-1 0 0 0,0 1 0 0 0,0-1 0 0 0,0 1 0 0 0,0-1 0 0 0,0 1 0 0 0,0-1 0 0 0,0 0 0 0 0,0 1 0 0 0,0-1 0 0 0,0 1 0 0 0,0-1 0 0 0,0 1 0 0 0,0-2 0 0 0,0 1 0 0 0,0-3 0 0 0,1 0 0 0 0,-1 0 0 0 0,1 0 0 0 0,0 0 0 0 0,0 0 0 0 0,0 0 0 0 0,0 1 0 0 0,1-1 0 0 0,0 0 0 0 0,-1 1 0 0 0,5-7 0 0 0,-6 10 0 0 0,0 0 0 0 0,0 0 0 0 0,1 0 0 0 0,-1 1 0 0 0,0-1 0 0 0,0 0 0 0 0,0 0 0 0 0,0 0 0 0 0,0 0 0 0 0,0 0 0 0 0,0 1 0 0 0,0-1 0 0 0,0 0 0 0 0,0 0 0 0 0,0 0 0 0 0,0 0 0 0 0,1 0 0 0 0,-1 0 0 0 0,0 0 0 0 0,0 1 0 0 0,0-1 0 0 0,0 0 0 0 0,0 0 0 0 0,0 0 0 0 0,1 0 0 0 0,-1 0 0 0 0,0 0 0 0 0,0 0 0 0 0,0 0 0 0 0,0 0 0 0 0,0 0 0 0 0,1 0 0 0 0,-1 0 0 0 0,0 0 0 0 0,0 0 0 0 0,0 0 0 0 0,0 0 0 0 0,0 0 0 0 0,1 0 0 0 0,-1 0 0 0 0,0 0 0 0 0,0 0 0 0 0,0 0 0 0 0,0 0 0 0 0,0 0 0 0 0,0 0 0 0 0,1 0 0 0 0,-1 0 0 0 0,0-1 0 0 0,0 1 0 0 0,0 0 0 0 0,0 0 0 0 0,0 0 0 0 0,0 0 0 0 0,0 0 0 0 0,1 0 0 0 0,-1 0 0 0 0,0-1 0 0 0,0 1 0 0 0,0 0 0 0 0,0 0 0 0 0,0 0 0 0 0,1 10 0 0 0,-12 15 0 0 0,8-17 0 0 0,-2-1 0 0 0,0-6-133 0 0,4-1-563 0 0,-4-8-2770 0 0,2 2-5063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0:5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234 122 6447 0 0,'0'0'142'0'0,"0"0"22"0"0,0 0 13 0 0,-1 0-20 0 0,-5-3-50 0 0,5 3 274 0 0,-7 2 1285 0 0,-2 0 950 0 0,-2-1 3318 0 0,11-3-5825 0 0,1 1 1 0 0,-1-1-1 0 0,1 1 0 0 0,-1-1 0 0 0,1 1 0 0 0,0-1 1 0 0,-1 1-1 0 0,1-1 0 0 0,0 1 0 0 0,0-1 0 0 0,0 1 1 0 0,0-1-1 0 0,0 1 0 0 0,1-1 0 0 0,-1 1 0 0 0,0-1 0 0 0,1 1 1 0 0,0-3-1 0 0,28-52 1568 0 0,-28 55-1306 0 0,-1 1-333 0 0,0 0 0 0 0,0 0 0 0 0,0-1 0 0 0,0 1 0 0 0,0 0 0 0 0,0 0 0 0 0,0 0 1 0 0,0 0-1 0 0,0 0 0 0 0,0-1 0 0 0,0 1 0 0 0,0 0 0 0 0,0 0 0 0 0,0 0 0 0 0,0 0 0 0 0,-1-1 0 0 0,1 1 0 0 0,0 0 1 0 0,0 0-1 0 0,0 0 0 0 0,0 0 0 0 0,0 0 0 0 0,0-1 0 0 0,0 1 0 0 0,0 0 0 0 0,0 0 0 0 0,-1 0 0 0 0,1 0 0 0 0,0 0 1 0 0,0 0-1 0 0,0 0 0 0 0,0 0 0 0 0,0-1 0 0 0,-1 1 0 0 0,1 0 0 0 0,0 0 0 0 0,0 0 0 0 0,0 0 0 0 0,0 0 0 0 0,-1 0 1 0 0,1 0-1 0 0,0 0 0 0 0,0 0 0 0 0,0 0 0 0 0,0 0 0 0 0,-1 0 0 0 0,1 0 0 0 0,0 0 0 0 0,0 0 0 0 0,0 0 0 0 0,-16 9 1673 0 0,9-3-1711 0 0,-5 6 0 0 0,-14 20 0 0 0,3-6 0 0 0,18-21 0 0 0,0 0 0 0 0,1 0 0 0 0,0 1 0 0 0,-7 11 0 0 0,7-9 0 0 0,-1-1 0 0 0,-10 13 0 0 0,9-13 0 0 0,1 0 0 0 0,0 0 0 0 0,1 0 0 0 0,0 1 0 0 0,-5 11 0 0 0,-14 45 0 0 0,17-44 0 0 0,1-5 49 0 0,1 0-1 0 0,0 0 1 0 0,1 1-1 0 0,1 0 0 0 0,0-1 1 0 0,2 28-1 0 0,0-36-16 0 0,0-1-1 0 0,1 0 0 0 0,0 1 0 0 0,1-1 0 0 0,-1 1 0 0 0,1-1 0 0 0,0 0 0 0 0,1 0 1 0 0,0 0-1 0 0,-1 0 0 0 0,2-1 0 0 0,-1 1 0 0 0,1-1 0 0 0,0 0 0 0 0,0 0 0 0 0,0 0 1 0 0,1 0-1 0 0,10 7 0 0 0,-12-9 31 0 0,1-1 0 0 0,0 0 0 0 0,0 0 1 0 0,0 0-1 0 0,0-1 0 0 0,0 0 0 0 0,0 1 1 0 0,1-1-1 0 0,-1-1 0 0 0,7 1 0 0 0,-9 0-42 0 0,0-1 0 0 0,1 0-1 0 0,-1 0 1 0 0,0-1 0 0 0,1 1-1 0 0,-1 0 1 0 0,0-1 0 0 0,0 1-1 0 0,1-1 1 0 0,-1 0 0 0 0,0 0-1 0 0,0 0 1 0 0,0 0 0 0 0,0 0-1 0 0,0 0 1 0 0,0-1 0 0 0,0 1-1 0 0,0-1 1 0 0,-1 1 0 0 0,1-1-1 0 0,2-2 1 0 0,16-27-20 0 0,-1-1 0 0 0,-1-1 0 0 0,-2 0 0 0 0,18-55 0 0 0,-20 44 0 0 0,-3 0 0 0 0,-1-1 0 0 0,5-60 0 0 0,-14 93 0 0 0,-1-1 0 0 0,-1-18 0 0 0,1 26 0 0 0,-1 0 0 0 0,0 0 0 0 0,0 0 0 0 0,0 1 0 0 0,-1-1 0 0 0,1 1 0 0 0,-1-1 0 0 0,0 1 0 0 0,-5-7 0 0 0,6 10-7 0 0,0-1-1 0 0,-1 1 1 0 0,1 0-1 0 0,0 0 1 0 0,-1 0 0 0 0,1 0-1 0 0,-1 1 1 0 0,1-1-1 0 0,-1 0 1 0 0,1 1 0 0 0,-1-1-1 0 0,0 1 1 0 0,1-1-1 0 0,-1 1 1 0 0,0 0 0 0 0,1 0-1 0 0,-1-1 1 0 0,0 1-1 0 0,0 1 1 0 0,1-1-1 0 0,-1 0 1 0 0,0 0 0 0 0,1 1-1 0 0,-1-1 1 0 0,-3 2-1 0 0,-1-1-98 0 0,0 2 0 0 0,-1-1 0 0 0,1 1 0 0 0,0 0 0 0 0,-8 5 0 0 0,3 1-901 0 0,0 1 0 0 0,0 0 0 0 0,1 1 0 0 0,-12 15 0 0 0,13-11-17 0 0,2-1 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0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1 497 8287 0 0,'0'0'382'0'0,"0"0"-8"0"0,0 0-102 0 0,1-1 463 0 0,19-43 3926 0 0,-4 11-3007 0 0,-1-1-1 0 0,19-65 1 0 0,-25 69-983 0 0,12-37 917 0 0,12-80 0 0 0,-31 140-1584 0 0,-1-1-13 0 0,-5-17 86 0 0,4 23 294 0 0,0 2 117 0 0,0 0 21 0 0,-11 14 99 0 0,7-7-608 0 0,1 0 0 0 0,0 1 0 0 0,0-1 0 0 0,1 1 0 0 0,0 0 0 0 0,0 0 0 0 0,-1 14 0 0 0,-2 7 0 0 0,-9 39 0 0 0,-20 100 0 0 0,33-160 0 0 0,-1 2 0 0 0,0 0 0 0 0,1 1 0 0 0,0-1 0 0 0,1 1 0 0 0,1 12 0 0 0,-1-22 0 0 0,-1-1 0 0 0,1 1 0 0 0,0 0 0 0 0,0-1 0 0 0,1 1 0 0 0,-1-1 0 0 0,0 1 0 0 0,0-1 0 0 0,0 1 0 0 0,0-1 0 0 0,0 1 0 0 0,0-1 0 0 0,1 1 0 0 0,-1-1 0 0 0,0 1 0 0 0,0-1 0 0 0,1 1 0 0 0,-1-1 0 0 0,0 1 0 0 0,1-1 0 0 0,-1 0 0 0 0,1 1 0 0 0,-1-1 0 0 0,0 0 0 0 0,1 1 0 0 0,-1-1 0 0 0,1 0 0 0 0,-1 1 0 0 0,1-1 0 0 0,-1 0 0 0 0,1 0 0 0 0,0 1 0 0 0,1-1 0 0 0,6 5 0 0 0,2-3 0 0 0,-6-2 0 0 0,1-1 0 0 0,0 0 0 0 0,0 0 0 0 0,-1 0 0 0 0,1 0 0 0 0,0-1 0 0 0,-1 1 0 0 0,1-1 0 0 0,6-5 0 0 0,4-2 0 0 0,17-14 0 0 0,-31 22 0 0 0,8-6 0 0 0,-1-1 0 0 0,0 0 0 0 0,-1 0 0 0 0,1 0 0 0 0,-2-1 0 0 0,1 0 0 0 0,-1-1 0 0 0,8-16 0 0 0,-5 7 0 0 0,-2 0 0 0 0,0 0 0 0 0,7-37 0 0 0,-13 45 0 0 0,-4 3 0 0 0,-2 4 0 0 0,-2 2 0 0 0,0 6 0 0 0,5-2 0 0 0,0 1 0 0 0,0-1 0 0 0,1 1 0 0 0,-1-1 0 0 0,0 1 0 0 0,1 0 0 0 0,0 0 0 0 0,0-1 0 0 0,0 1 0 0 0,-2 6 0 0 0,-2 30 0 0 0,5-28 0 0 0,-1-10 0 0 0,1 0 0 0 0,0 0 0 0 0,0 0 0 0 0,0 0 0 0 0,0 0 0 0 0,-1 0 0 0 0,1 0 0 0 0,0 0 0 0 0,1 0 0 0 0,-1 0 0 0 0,0 0 0 0 0,0 0 0 0 0,0 0 0 0 0,0 0 0 0 0,1 0 0 0 0,-1-1 0 0 0,1 2 0 0 0,1 1 0 0 0,2 8 0 0 0,3-5 0 0 0,-4-4 0 0 0,0-1 0 0 0,0 0 0 0 0,0 0 0 0 0,0 0 0 0 0,0-1 0 0 0,0 1 0 0 0,1-1 0 0 0,-1 1 0 0 0,0-1 0 0 0,0 0 0 0 0,1 0 0 0 0,-1-1 0 0 0,0 1 0 0 0,0-1 0 0 0,0 1 0 0 0,0-1 0 0 0,4-1 0 0 0,-2 0 0 0 0,-1 0 0 0 0,0 0 0 0 0,0 0 0 0 0,0 0 0 0 0,0-1 0 0 0,0 0 0 0 0,0 0 0 0 0,-1 0 0 0 0,1 0 0 0 0,-1 0 0 0 0,4-5 0 0 0,8-15 0 0 0,-1-1 0 0 0,15-33 0 0 0,-11 21 0 0 0,-16 29 0 0 0,-3 6 0 0 0,-3 16 0 0 0,-2 4 0 0 0,6-8 0 0 0,2 2 0 0 0,1-10 0 0 0,0-1 0 0 0,26 35 0 0 0,-24-32 0 0 0,0 1 0 0 0,1 1 0 0 0,-2-1 0 0 0,1 1 0 0 0,-1-1 0 0 0,0 1 0 0 0,-1 1 0 0 0,1-1 0 0 0,3 12 0 0 0,-6-11 0 0 0,0 0 0 0 0,-1 0 0 0 0,0 0 0 0 0,0 0 0 0 0,-1 0 0 0 0,1 0 0 0 0,-2 0 0 0 0,1 0 0 0 0,-4 8 0 0 0,2-3 0 0 0,3-11 0 0 0,-1 1 0 0 0,0-1 0 0 0,0 1 0 0 0,0-1 0 0 0,0 1 0 0 0,0-1 0 0 0,-1 0 0 0 0,1 1 0 0 0,-1-1 0 0 0,1 0 0 0 0,-1 0 0 0 0,0 0 0 0 0,0 0 0 0 0,0 0 0 0 0,0-1 0 0 0,0 1 0 0 0,0-1 0 0 0,-1 1 0 0 0,-3 1 0 0 0,3-1 0 0 0,-1 0 0 0 0,1-1 0 0 0,-1 1 0 0 0,1-1 0 0 0,-1 0 0 0 0,0 0 0 0 0,0 0 0 0 0,-5 0 0 0 0,9-1 0 0 0,-1 0 0 0 0,1 0 0 0 0,-1 0 0 0 0,1 0 0 0 0,-1 0 0 0 0,1 0 0 0 0,-1 0 0 0 0,1 0 0 0 0,-1 0 0 0 0,1 0 0 0 0,0 0 0 0 0,-1-1 0 0 0,1 1 0 0 0,-1 0 0 0 0,1 0 0 0 0,-1-1 0 0 0,1 1 0 0 0,0 0 0 0 0,-1-1 0 0 0,1 1 0 0 0,0 0 0 0 0,-1-1 0 0 0,1 1 0 0 0,0 0 0 0 0,0-1 0 0 0,-1 1 0 0 0,1-1 0 0 0,0 1 0 0 0,0-1 0 0 0,0 1 0 0 0,-1 0 0 0 0,1-1 0 0 0,0 1 0 0 0,0-1 0 0 0,0 1 0 0 0,0-1 0 0 0,0 1 0 0 0,0-1 0 0 0,0 1 0 0 0,0-1 0 0 0,0 1 0 0 0,0-1 0 0 0,0 1 0 0 0,1-1 0 0 0,-1 0 0 0 0,-2-10 0 0 0,1 10 0 0 0,1 0 0 0 0,0 0 0 0 0,0-1 0 0 0,-1 1 0 0 0,1 0 0 0 0,0-1 0 0 0,0 1 0 0 0,0 0 0 0 0,0 0 0 0 0,0-1 0 0 0,1 1 0 0 0,-1 0 0 0 0,0-1 0 0 0,1-1 0 0 0,4-3 0 0 0,3 5 0 0 0,-3 1 0 0 0,0 1 0 0 0,0 1 0 0 0,-1-1 0 0 0,1 1 0 0 0,0 0 0 0 0,5 2 0 0 0,-6-1 0 0 0,-1-2 0 0 0,1 1 0 0 0,0 0 0 0 0,1-1 0 0 0,-1 0 0 0 0,0 0 0 0 0,0 0 0 0 0,0 0 0 0 0,9 0 0 0 0,1-3 0 0 0,-1 0 0 0 0,1-1 0 0 0,-1 0 0 0 0,1-1 0 0 0,-1-1 0 0 0,0 0 0 0 0,-1-1 0 0 0,1 0 0 0 0,-1-1 0 0 0,-1 0 0 0 0,1-1 0 0 0,-1 0 0 0 0,0-1 0 0 0,-1 0 0 0 0,0-1 0 0 0,11-14 0 0 0,-13 14 205 0 0,-1 0 0 0 0,-1 0 0 0 0,0-1-1 0 0,8-22 1 0 0,-10 25-77 0 0,-2 0 0 0 0,1-1 0 0 0,-1 1 0 0 0,-1-1 0 0 0,1 1 0 0 0,-1-1 0 0 0,-1-13 0 0 0,-2 12-128 0 0,-4 6 0 0 0,4 4 0 0 0,0 0 0 0 0,0-1 0 0 0,-1 2 0 0 0,1-1 0 0 0,0 0 0 0 0,-1 0 0 0 0,1 1 0 0 0,0 0 0 0 0,0-1 0 0 0,0 1 0 0 0,-1 0 0 0 0,1 0 0 0 0,0 0 0 0 0,0 0 0 0 0,0 0 0 0 0,0 1 0 0 0,1-1 0 0 0,-1 0 0 0 0,0 1 0 0 0,1 0 0 0 0,-1-1 0 0 0,0 1 0 0 0,1 0 0 0 0,0 0 0 0 0,-2 3 0 0 0,-3 4 0 0 0,1-1 0 0 0,0 1 0 0 0,1 1 0 0 0,-4 12 0 0 0,3-7 0 0 0,1 0 0 0 0,0 0 0 0 0,0 16 0 0 0,3-24 0 0 0,0 0 0 0 0,1 0 0 0 0,0-1 0 0 0,1 1 0 0 0,0 0 0 0 0,0 0 0 0 0,0 0 0 0 0,1-1 0 0 0,2 9 0 0 0,0-6 0 0 0,1-1 0 0 0,3-2 0 0 0,-5-6 0 0 0,-1 1 0 0 0,1 0 0 0 0,0-1 0 0 0,-1 0 0 0 0,1 1 0 0 0,0-1 0 0 0,0 0 0 0 0,-1-1 0 0 0,1 1 0 0 0,0 0 0 0 0,0-1 0 0 0,-1 0 0 0 0,1 1 0 0 0,0-1 0 0 0,-1 0 0 0 0,1 0 0 0 0,-1-1 0 0 0,1 1 0 0 0,-1 0 0 0 0,0-1 0 0 0,4-3 0 0 0,5-3 0 0 0,-1-1 0 0 0,18-20 0 0 0,-27 27 0 0 0,22-27 0 0 0,-1-2 0 0 0,-1 0 0 0 0,-2-2 0 0 0,26-60 0 0 0,-30 54 0 0 0,-37 85 0 0 0,20-40 0 0 0,0-1 0 0 0,1 1 0 0 0,0 0 0 0 0,0 0 0 0 0,0-1 0 0 0,1 1 0 0 0,0 12 0 0 0,1-9 0 0 0,4 0 0 0 0,-3-7 0 0 0,-1-1 0 0 0,0-1 0 0 0,0 1 0 0 0,0 0 0 0 0,1-1 0 0 0,-1 1 0 0 0,0-1 0 0 0,0 1 0 0 0,1-1 0 0 0,-1 1 0 0 0,0-1 0 0 0,1 0 0 0 0,2 0 0 0 0,26 2 0 0 0,-30-2 0 0 0,1 0 0 0 0,0 0 0 0 0,-1 1 0 0 0,1-1 0 0 0,0 0 0 0 0,-1 0 0 0 0,1 0 0 0 0,-1 0 0 0 0,1 0 0 0 0,-1 1 0 0 0,1-1 0 0 0,0 0 0 0 0,-1 0 0 0 0,1 1 0 0 0,-1-1 0 0 0,1 1 0 0 0,-1-1 0 0 0,1 0 0 0 0,0 1 0 0 0,-1 5 0 0 0,0-5 0 0 0,0 5 0 0 0,0 1 0 0 0,0-1 0 0 0,-1 1 0 0 0,0-1 0 0 0,0 0 0 0 0,-1 1 0 0 0,1-1 0 0 0,-5 9 0 0 0,1-1 0 0 0,2-7 0 0 0,2-5 0 0 0,0 0 0 0 0,0 0 0 0 0,1 1 0 0 0,-1-1 0 0 0,0 0 0 0 0,1 1 0 0 0,-1 3 0 0 0,1 4 0 0 0,2-1 0 0 0,1-7 0 0 0,-1-1 0 0 0,1 1 0 0 0,-1 0 0 0 0,1-1 0 0 0,0 1 0 0 0,-1-1 0 0 0,1 0 0 0 0,0 0 0 0 0,6 2 0 0 0,-1-4 0 0 0,-3 0 0 0 0,0-1 0 0 0,-1 0 0 0 0,1 0 0 0 0,-1 0 0 0 0,1-1 0 0 0,-1 0 0 0 0,0 1 0 0 0,0-2 0 0 0,0 1 0 0 0,4-5 0 0 0,5-6 0 0 0,16-22 0 0 0,-15 17 0 0 0,1-2 0 0 0,-1-1 0 0 0,12-25 0 0 0,-14 25 0 0 0,18-47 0 0 0,-46 91 0 0 0,3 7 0 0 0,-57 140 0 0 0,68-162 0 0 0,-1 1 0 0 0,1 0 0 0 0,1 0 0 0 0,0-1 0 0 0,0 1 0 0 0,0 0 0 0 0,1 1 0 0 0,0-1 0 0 0,0 0 0 0 0,3 14 0 0 0,1-8 0 0 0,-1-12 0 0 0,-1-1 0 0 0,6 4 0 0 0,-5-3 0 0 0,1-1 0 0 0,0-1 0 0 0,-1 1 0 0 0,1 0 0 0 0,0-1 0 0 0,0 0 0 0 0,0 0 0 0 0,-1 0 0 0 0,1-1 0 0 0,0 1 0 0 0,0-1 0 0 0,-1 0 0 0 0,1 0 0 0 0,0 0 0 0 0,-1 0 0 0 0,1 0 0 0 0,-1-1 0 0 0,0 0 0 0 0,1 0 0 0 0,-1 0 0 0 0,5-4 0 0 0,1-1 0 0 0,1-1 0 0 0,-2 0 0 0 0,1-1 0 0 0,-1 0 0 0 0,11-16 0 0 0,-10 11 0 0 0,0-1 0 0 0,-1 1 0 0 0,-1-1 0 0 0,0-1 0 0 0,-1 1 0 0 0,7-32 0 0 0,-12 40 72 0 0,0 5 299 0 0,-1 2 117 0 0,0 0 21 0 0,0 0-134 0 0,0 0-577 0 0,0 0-248 0 0,0 0-50 0 0,0 6 468 0 0,0-1 1 0 0,1 1-1 0 0,-1 0 1 0 0,1-1-1 0 0,1 1 1 0 0,-1-1-1 0 0,1 1 1 0 0,0-1-1 0 0,0 0 1 0 0,1 0-1 0 0,-1 0 0 0 0,1 0 1 0 0,4 5-1 0 0,-5-8-117 0 0,0 0 148 0 0,-1-1 0 0 0,1 0 0 0 0,0 0 0 0 0,0 1 0 0 0,-1-1 0 0 0,1 0 0 0 0,0-1 0 0 0,0 1 0 0 0,0 0 0 0 0,0-1 1 0 0,0 1-1 0 0,0-1 0 0 0,0 1 0 0 0,0-1 0 0 0,1 0 0 0 0,2 0 0 0 0,-2 0 1 0 0,1 0 0 0 0,1-1 0 0 0,-1 0 0 0 0,0 0 0 0 0,1-1 0 0 0,-1 1 0 0 0,0-1 0 0 0,0 0 0 0 0,0 0 0 0 0,0 0 0 0 0,0 0 0 0 0,0-1 0 0 0,0 0 0 0 0,-1 1 0 0 0,6-7 0 0 0,-2 2 0 0 0,1-1 0 0 0,-1-1 0 0 0,-1 1 0 0 0,0-1 0 0 0,6-11 0 0 0,6-19 92 0 0,-17 36-64 0 0,0 0 0 0 0,0 0 0 0 0,-1-1 0 0 0,1 1 0 0 0,-1 0 1 0 0,1-1-1 0 0,-1 1 0 0 0,0 0 0 0 0,0-1 0 0 0,-1-4 0 0 0,0 7 447 0 0,1 1 33 0 0,0 0-65 0 0,-1 0-436 0 0,0 0 1 0 0,0 0-1 0 0,0 0 1 0 0,0 1-1 0 0,-1-1 1 0 0,1 0 0 0 0,0 0-1 0 0,0 1 1 0 0,0-1-1 0 0,0 1 1 0 0,0-1-1 0 0,0 1 1 0 0,0-1 0 0 0,0 1-1 0 0,0-1 1 0 0,0 1-1 0 0,0 0 1 0 0,0 0-1 0 0,0 0 1 0 0,-1 0-1 0 0,-15 20 0 0 0,7-5-7 0 0,0 1 0 0 0,2 0 0 0 0,-12 29 0 0 0,-11 58 0 0 0,28-95 0 0 0,2-5 0 0 0,0-1 0 0 0,1 0 0 0 0,-1 1 0 0 0,0-1 0 0 0,1 0 0 0 0,0 1 0 0 0,0-1 0 0 0,0 1 0 0 0,1 4 0 0 0,0 1 0 0 0,0-8 0 0 0,-1 0 0 0 0,0 0 0 0 0,0-1 0 0 0,0 1 0 0 0,0 0 0 0 0,0-1 0 0 0,1 1 0 0 0,-1 0 0 0 0,0-1 0 0 0,1 1 0 0 0,-1-1 0 0 0,1 1 0 0 0,-1 0 0 0 0,0-1 0 0 0,1 1 0 0 0,-1-1 0 0 0,1 1 0 0 0,-1-1 0 0 0,1 1 0 0 0,0-1 0 0 0,-1 0 0 0 0,1 1 0 0 0,-1-1 0 0 0,1 1 0 0 0,0-1 0 0 0,-1 0 0 0 0,1 0 0 0 0,0 0 0 0 0,0 1 0 0 0,-1-1 0 0 0,1 0 0 0 0,0 0 0 0 0,1 0 0 0 0,0 0 0 0 0,1 0 0 0 0,0 0 0 0 0,1 1 0 0 0,-1-2 0 0 0,0 1 0 0 0,1 0 0 0 0,-1-1 0 0 0,0 0 0 0 0,1 1 0 0 0,-1-1 0 0 0,0-1 0 0 0,0 1 0 0 0,0 0 0 0 0,0-1 0 0 0,0 0 0 0 0,5-3 0 0 0,3-3 0 0 0,-1-1 0 0 0,16-17 0 0 0,-4 4 0 0 0,2-1 0 0 0,-1-2 0 0 0,-1 0 0 0 0,-2-1 0 0 0,28-46 0 0 0,-36 53 0 0 0,30-53 0 0 0,-42 71 0 0 0,-3 2 0 0 0,-8 9 0 0 0,-13 15 0 0 0,20-18 0 0 0,-1 0 0 0 0,1 1 0 0 0,1-1 0 0 0,-1 1 0 0 0,1 0 0 0 0,-2 12 0 0 0,1 0 0 0 0,4-10 0 0 0,6-3 0 0 0,-4-5 0 0 0,1 0 0 0 0,13 1 0 0 0,-11-3 0 0 0,-1 1 0 0 0,1-1 0 0 0,-1 0 0 0 0,0 0 0 0 0,9-2 0 0 0,21-3 0 0 0,-34 5 0 0 0,0 0 0 0 0,1 0 0 0 0,-1 0 0 0 0,1 0 0 0 0,-1 0 0 0 0,0 0 0 0 0,1-1 0 0 0,-1 1 0 0 0,1 0 0 0 0,-1 0 0 0 0,1 0 0 0 0,-1 0 0 0 0,0 1 0 0 0,1-1 0 0 0,-1 0 0 0 0,1 0 0 0 0,-1 0 0 0 0,0 0 0 0 0,1 0 0 0 0,-1 0 0 0 0,1 1 0 0 0,-1-1 0 0 0,0 0 0 0 0,1 0 0 0 0,-1 1 0 0 0,0-1 0 0 0,1 0 0 0 0,-1 0 0 0 0,0 1 0 0 0,1-1 0 0 0,-1 0 0 0 0,0 1 0 0 0,0-1 0 0 0,1 0 0 0 0,-1 1 0 0 0,0-1 0 0 0,0 1 0 0 0,0-1 0 0 0,0 0 0 0 0,0 1 0 0 0,1-1 0 0 0,-1 1 0 0 0,0-1 0 0 0,0 0 0 0 0,0 1 0 0 0,0 0 0 0 0,1 0 0 0 0,0 1 0 0 0,-1 0 0 0 0,1 0 0 0 0,0 0 0 0 0,-1 0 0 0 0,1 0 0 0 0,-1 0 0 0 0,0 0 0 0 0,0 0 0 0 0,1-1 0 0 0,-1 1 0 0 0,0 0 0 0 0,-1 0 0 0 0,1 0 0 0 0,0 0 0 0 0,-1 4 0 0 0,-1 3 0 0 0,-1 3 0 0 0,-6 22 0 0 0,7-26 0 0 0,-1 0 0 0 0,1 0 0 0 0,1 0 0 0 0,-1 1 0 0 0,1-1 0 0 0,0 12 0 0 0,1-18 0 0 0,0-1 0 0 0,0-1 0 0 0,0 1 0 0 0,0 0 0 0 0,0-1 0 0 0,0 1 0 0 0,0 0 0 0 0,1-1 0 0 0,-1 1 0 0 0,0-1 0 0 0,0 1 0 0 0,0 0 0 0 0,1-1 0 0 0,-1 1 0 0 0,0-1 0 0 0,1 1 0 0 0,-1 0 0 0 0,0-1 0 0 0,1 1 0 0 0,-1-1 0 0 0,1 0 0 0 0,-1 1 0 0 0,1-1 0 0 0,0 1 0 0 0,0 1 0 0 0,1-1 0 0 0,0 0 0 0 0,-1 1 0 0 0,1-1 0 0 0,0 0 0 0 0,0 0 0 0 0,0 0 0 0 0,0-1 0 0 0,0 1 0 0 0,0 0 0 0 0,0-1 0 0 0,0 1 0 0 0,0-1 0 0 0,0 1 0 0 0,0-1 0 0 0,0 0 0 0 0,4 0 0 0 0,1 0 0 0 0,0-1 0 0 0,0 0 0 0 0,0 0 0 0 0,7-2 0 0 0,3-2 0 0 0,-1-1 0 0 0,0-1 0 0 0,-1 0 0 0 0,0-1 0 0 0,0 0 0 0 0,20-16 0 0 0,-24 15 0 0 0,-1-1 0 0 0,0 0 0 0 0,-1-1 0 0 0,0 0 0 0 0,0 0 0 0 0,-1-1 0 0 0,9-16 0 0 0,-8 9 0 0 0,-1 1 0 0 0,0-2 0 0 0,-1 1 0 0 0,5-28 0 0 0,-11 46 0 0 0,-1 1 0 0 0,0 0 0 0 0,0 0 0 0 0,0 0 0 0 0,0-1 0 0 0,0 1 0 0 0,0 0 0 0 0,0 0 0 0 0,0-1 0 0 0,0 1 0 0 0,1 0 0 0 0,-1 0 0 0 0,0-1 0 0 0,0 1 0 0 0,0 0 0 0 0,0 0 0 0 0,0-1 0 0 0,0 1 0 0 0,-1 0 0 0 0,1 0 0 0 0,0-1 0 0 0,0 1 0 0 0,0 0 0 0 0,0 0 0 0 0,0 0 0 0 0,0-1 0 0 0,0 1 0 0 0,0 0 0 0 0,-1 0 0 0 0,1-1 0 0 0,0 1 0 0 0,0 0 0 0 0,0 0 0 0 0,0 0 0 0 0,-1 0 0 0 0,1-1 0 0 0,0 1 0 0 0,0 0 0 0 0,0 0 0 0 0,-1 0 0 0 0,1 0 0 0 0,0 0 0 0 0,0 0 0 0 0,-1 0 0 0 0,1 0 0 0 0,0 0 0 0 0,0-1 0 0 0,0 1 0 0 0,-1 0 0 0 0,1 0 0 0 0,0 0 0 0 0,0 0 0 0 0,-1 0 0 0 0,1 0 0 0 0,0 1 0 0 0,0-1 0 0 0,-1 0 0 0 0,-8 4 0 0 0,4-2 0 0 0,1 1 0 0 0,-1 0 0 0 0,1 1 0 0 0,0-1 0 0 0,0 1 0 0 0,0-1 0 0 0,-5 8 0 0 0,-21 34 0 0 0,22-33 0 0 0,-2 4 0 0 0,1 1 0 0 0,-14 34 0 0 0,20-42 0 0 0,0 0 0 0 0,0 1 0 0 0,1 0 0 0 0,1-1 0 0 0,-1 1 0 0 0,1 0 0 0 0,1 14 0 0 0,2-13 0 0 0,4-5 0 0 0,-3-4 0 0 0,-1-1 0 0 0,1 0 0 0 0,-1 0 0 0 0,1 0 0 0 0,-1-1 0 0 0,1 1 0 0 0,-1 0 0 0 0,1-1 0 0 0,0 0 0 0 0,-1 0 0 0 0,1 1 0 0 0,0-2 0 0 0,-1 1 0 0 0,1 0 0 0 0,0 0 0 0 0,-1-1 0 0 0,1 0 0 0 0,-1 1 0 0 0,6-3 0 0 0,3-2 0 0 0,0 0 0 0 0,20-13 0 0 0,-13 5 0 0 0,0-1 0 0 0,-1-1 0 0 0,-1 0 0 0 0,0-1 0 0 0,19-26 0 0 0,-2 5 0 0 0,-27 30 0 0 0,-6 7 0 0 0,0 0 0 0 0,0 0 0 0 0,0 0 0 0 0,0-1 0 0 0,0 1 0 0 0,1 0 0 0 0,-1 0 0 0 0,0 0 0 0 0,0 0 0 0 0,0 0 0 0 0,0 0 0 0 0,1 0 0 0 0,-1 0 0 0 0,0-1 0 0 0,0 1 0 0 0,0 0 0 0 0,0 0 0 0 0,1 0 0 0 0,-1 0 0 0 0,0 0 0 0 0,0 0 0 0 0,0 0 0 0 0,1 0 0 0 0,-1 0 0 0 0,0 0 0 0 0,0 0 0 0 0,0 0 0 0 0,0 0 0 0 0,1 0 0 0 0,-1 0 0 0 0,0 0 0 0 0,0 1 0 0 0,0-1 0 0 0,1 0 0 0 0,-1 0 0 0 0,0 0 0 0 0,0 0 0 0 0,0 0 0 0 0,0 0 0 0 0,0 0 0 0 0,1 1 0 0 0,-1-1 0 0 0,0 0 0 0 0,0 0 0 0 0,0 0 0 0 0,0 0 0 0 0,0 0 0 0 0,0 1 0 0 0,0-1 0 0 0,0 0 0 0 0,1 0 0 0 0,-1 0 0 0 0,0 0 0 0 0,0 1 0 0 0,0-1 0 0 0,0 0 0 0 0,0 0 0 0 0,0 0 0 0 0,0 1 0 0 0,0-1 0 0 0,1 10 0 0 0,-2 5 0 0 0,0 0 0 0 0,-6 24 0 0 0,-1 3 0 0 0,6-24 0 0 0,0-9 0 0 0,1 1 0 0 0,0-1 0 0 0,0 1 0 0 0,2 15 0 0 0,2-19 0 0 0,1-8 0 0 0,1-5 0 0 0,4-7 0 0 0,12-30 0 0 0,4-7 0 0 0,-10 27 0 0 0,1 1 0 0 0,32-33 0 0 0,-33 37 0 0 0,-15 19 0 0 0,1-1 0 0 0,-1 0 0 0 0,1 0 0 0 0,-1 1 0 0 0,1-1 0 0 0,0 1 0 0 0,-1-1 0 0 0,1 0 0 0 0,0 1 0 0 0,0 0 0 0 0,-1-1 0 0 0,1 1 0 0 0,1-1 0 0 0,4 2 0 0 0,-5 0 0 0 0,3-2 0 0 0,-3 1 0 0 0,0 0 0 0 0,0 0 0 0 0,0 0 0 0 0,0 0 0 0 0,0 0 0 0 0,0 0 0 0 0,0 0 0 0 0,0 0 0 0 0,0 0 0 0 0,0 0 0 0 0,0 1 0 0 0,0-1 0 0 0,0 0 0 0 0,0 1 0 0 0,1 0 0 0 0,21 8 0 0 0,-9 0 0 0 0,-12-5 0 0 0,-1-1 0 0 0,1 1 26 0 0,15 15-185 0 0,-16-18-537 0 0,-1-1-258 0 0,0 0-56 0 0,0 0-13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0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53 10135 0 0,'0'0'231'0'0,"-8"-5"546"0"0,4 1-651 0 0,3 2 93 0 0,0 1 0 0 0,1-1 0 0 0,-1 0 1 0 0,1 1-1 0 0,-1-1 0 0 0,1 0 0 0 0,-1 0 1 0 0,1 0-1 0 0,0-1 0 0 0,0-1 15 0 0,-1 2 278 0 0,1 2 0 0 0,-5-15 869 0 0,5 11 5677 0 0,5 6-6774 0 0,-4-1-146 0 0,1-1 0 0 0,0 1 0 0 0,0-1 0 0 0,0 1 0 0 0,0-1-1 0 0,0 0 1 0 0,0 0 0 0 0,0 0 0 0 0,0 0 0 0 0,3 0 0 0 0,5 11 886 0 0,-2 1-835 0 0,0-1 0 0 0,0 1-1 0 0,-1 1 1 0 0,9 22 0 0 0,13 57 499 0 0,-18-58-688 0 0,2-2 0 0 0,17 35 0 0 0,8 20 0 0 0,-9 1 0 0 0,-28-81 72 0 0,-1-6-69 0 0,1-1 0 0 0,-1 0-1 0 0,0 0 1 0 0,0 0 0 0 0,0 1 0 0 0,0-1-1 0 0,0 0 1 0 0,0 0 0 0 0,0 1-1 0 0,0-1 1 0 0,0 0 0 0 0,0 0 0 0 0,0 0-1 0 0,0 1 1 0 0,0-1 0 0 0,0 0 0 0 0,0 0-1 0 0,0 1 1 0 0,0-1 0 0 0,0 0 0 0 0,0 0-1 0 0,-1 0 1 0 0,1 1 0 0 0,0-1 0 0 0,0 0-1 0 0,0 0 1 0 0,0 0 0 0 0,0 0-1 0 0,-1 1 1 0 0,1-1 0 0 0,0 0 0 0 0,0 0-1 0 0,0 0 1 0 0,0 0 0 0 0,-1 0 0 0 0,1 1-1 0 0,-9-4-293 0 0,-8-11-975 0 0,-4-16-3599 0 0,16 20 3330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0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0 10135 0 0,'0'0'464'0'0,"0"0"-9"0"0,0 0-155 0 0,0 0 443 0 0,0 0 227 0 0,0 0 44 0 0,0 0 8 0 0,0 0 2 0 0,0 0 0 0 0,0 0 0 0 0,0 0-69 0 0,0 0-290 0 0,-1 3-121 0 0,-3 8-13 0 0,0 1-1 0 0,-1 0 1 0 0,0-1-1 0 0,-1 0 1 0 0,-13 20 0 0 0,-44 49 905 0 0,-142 140 103 0 0,171-183-948 0 0,26-26-415 0 0,-2-1-1 0 0,-16 16 0 0 0,15-14-239 0 0,10-11-273 0 0,1-1-138 0 0,0 0-33 0 0,16-7-2833 0 0,-7 2 622 0 0,1-1-4789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0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13823 0 0,'0'0'630'0'0,"0"0"-13"0"0,0 0-184 0 0,0 0 677 0 0,0 0 340 0 0,0 0 72 0 0,0 0-125 0 0,0 0-574 0 0,0 0-250 0 0,0 0-49 0 0,0 0-11 0 0,12 1 1023 0 0,2-2-1267 0 0,25-5 78 0 0,-27 3-301 0 0,0 1 1 0 0,20-2-1 0 0,9 0 258 0 0,-17-3 376 0 0,-19 5-526 0 0,0 0 1 0 0,1 1-1 0 0,-1-1 0 0 0,0 1 0 0 0,6 0 0 0 0,-1 2-154 0 0,8 2-4840 0 0,-23 1 3816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0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15663 0 0,'0'0'719'0'0,"0"0"-20"0"0,2 0-449 0 0,35-9 706 0 0,-24 6 899 0 0,0 0 0 0 0,19-2 0 0 0,-22 3-1503 0 0,0 1 0 0 0,13-5-1 0 0,17-1 309 0 0,-30 7-660 0 0,15 4-493 0 0,-19-3 110 0 0,-4 0-125 0 0,-2-1-208 0 0,0 0-857 0 0,4 0-379 0 0,14 3-80 0 0,0 0-15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0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17503 0 0,'0'0'399'0'0,"-4"-5"961"0"0,3 0-1215 0 0,-2 0 11 0 0,3 4 570 0 0,0 1 244 0 0,0 0 43 0 0,0 0-127 0 0,-2 16-369 0 0,1-9-240 0 0,-11 58 260 0 0,-3-1-1 0 0,-24 67 1 0 0,36-121-532 0 0,-19 55 556 0 0,7-25 175 0 0,-8 43-1 0 0,23-83-735 0 0,0-1 1 0 0,0 1-1 0 0,0 0 0 0 0,0 0 1 0 0,1 0-1 0 0,-1 0 0 0 0,0 0 0 0 0,0 0 1 0 0,0 0-1 0 0,0 0 0 0 0,1-1 1 0 0,-1 1-1 0 0,0 0 0 0 0,0 0 0 0 0,0 0 1 0 0,1 0-1 0 0,-1 0 0 0 0,0 0 1 0 0,0 0-1 0 0,0 0 0 0 0,0 0 1 0 0,1 0-1 0 0,-1 0 0 0 0,0 0 0 0 0,0 0 1 0 0,0 0-1 0 0,0 1 0 0 0,1-1 1 0 0,-1 0-1 0 0,0 0 0 0 0,0 0 0 0 0,0 0 1 0 0,0 0-1 0 0,1 0 0 0 0,-1 0 1 0 0,0 0-1 0 0,0 1 0 0 0,0-1 0 0 0,0 0 1 0 0,0 0-1 0 0,0 0 0 0 0,1 0 1 0 0,-1 0-1 0 0,0 1 0 0 0,0-1 1 0 0,0 0-1 0 0,0 0 0 0 0,0 0 0 0 0,0 0 1 0 0,0 1-1 0 0,0-1 0 0 0,0 0 1 0 0,0 0-1 0 0,0 0 0 0 0,0 1 0 0 0,0-1 1 0 0,0 0-1 0 0,0 0 0 0 0,0 0 1 0 0,0 0-1 0 0,0 1 0 0 0,0-1 1 0 0,0 0-1 0 0,0 0 0 0 0,0 0 0 0 0,0 0 1 0 0,-1 1-1 0 0,12-9-4 0 0,-11 8 4 0 0,19-18 0 0 0,-1-1 0 0 0,26-34 0 0 0,-27 31 0 0 0,1 1 0 0 0,24-22 0 0 0,-28 30-4 0 0,-3 2 19 0 0,1 1 0 0 0,0 0 1 0 0,1 1-1 0 0,18-10 0 0 0,-1 4 1353 0 0,-29 14-925 0 0,-1 5-433 0 0,0 0 0 0 0,0 0 1 0 0,0 0-1 0 0,0 0 0 0 0,-1 0 1 0 0,1 1-1 0 0,-1-1 0 0 0,0 0 1 0 0,-1 0-1 0 0,1-1 0 0 0,-1 1 1 0 0,1 0-1 0 0,-1 0 0 0 0,0-1 1 0 0,-3 5-1 0 0,-13 14-10 0 0,-1 0 0 0 0,-27 24 0 0 0,18-19 0 0 0,25-23 0 0 0,2-4 0 0 0,1 0 0 0 0,-1 0 0 0 0,1 1 0 0 0,0-1 0 0 0,-1 0 0 0 0,1 1 0 0 0,0-1 0 0 0,-1 0 0 0 0,1 1 0 0 0,0-1 0 0 0,-1 0 0 0 0,1 1 0 0 0,0-1 0 0 0,0 1 0 0 0,-1-1 0 0 0,1 1 0 0 0,0-1 0 0 0,0 0 0 0 0,0 1 0 0 0,0-1 0 0 0,0 1 0 0 0,0-1 0 0 0,0 1 0 0 0,0-1 0 0 0,0 1 0 0 0,0-1 0 0 0,0 1 0 0 0,0-1 0 0 0,0 1 0 0 0,0-1 0 0 0,0 1 0 0 0,1 8 0 0 0,0-5 0 0 0,-1-1 0 0 0,0-1 0 0 0,0 0 0 0 0,1 0 0 0 0,-1 1 0 0 0,1-1 0 0 0,0 0 0 0 0,0 0 0 0 0,0 0 0 0 0,0 0 0 0 0,0 0 0 0 0,0 0 0 0 0,3 3 0 0 0,0 2 0 0 0,-1-3 0 0 0,-1 0 0 0 0,1 0 0 0 0,-1-1 0 0 0,1 1 0 0 0,0-1 0 0 0,0 1 0 0 0,1-1 0 0 0,-1 0 0 0 0,1-1 0 0 0,-1 1 0 0 0,6 2 0 0 0,-6-3 0 0 0,0 0 0 0 0,0 0 0 0 0,0 0 0 0 0,1-1 0 0 0,-1 1 0 0 0,0-1 0 0 0,6 2 0 0 0,-3-2 0 0 0,-1 0 0 0 0,5 0 0 0 0,2-4 0 0 0,-4 1 0 0 0,-8 2-25 0 0,-1 0 0 0 0,1 0 0 0 0,0-1 0 0 0,0 1 0 0 0,0 0 1 0 0,0 0-1 0 0,-1 0 0 0 0,1 0 0 0 0,0 0 0 0 0,0 0 0 0 0,0-1 0 0 0,0 1 0 0 0,0 0 0 0 0,0 0 0 0 0,-1 0 0 0 0,1 0 0 0 0,0-1 1 0 0,0 1-1 0 0,0 0 0 0 0,0 0 0 0 0,0 0 0 0 0,0-1 0 0 0,0 1 0 0 0,0 0 0 0 0,0 0 0 0 0,0 0 0 0 0,0-1 0 0 0,0 1 0 0 0,0 0 1 0 0,0 0-1 0 0,0 0 0 0 0,0 0 0 0 0,0-1 0 0 0,0 1 0 0 0,0 0 0 0 0,0 0 0 0 0,0 0 0 0 0,0-1 0 0 0,0 1 0 0 0,1 0 0 0 0,-1 0 1 0 0,0 0-1 0 0,0 0 0 0 0,0-1 0 0 0,0 1 0 0 0,0 0 0 0 0,0 0 0 0 0,1 0 0 0 0,-1 0 0 0 0,0 0 0 0 0,0 0 0 0 0,0-1 0 0 0,0 1 1 0 0,1 0-1 0 0,-1 0 0 0 0,0 0 0 0 0,0 0 0 0 0,0 0 0 0 0,1 0 0 0 0,-1 0 0 0 0,0 0 0 0 0,0 0 0 0 0,0 0 0 0 0,1 0 0 0 0,-1 0 1 0 0,0 0-1 0 0,0 0 0 0 0,1 0 0 0 0,-12-5-2459 0 0,1 3 951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0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319 251 17503 0 0,'0'0'399'0'0,"7"-15"1106"0"0,-7 13-1345 0 0,0 0 0 0 0,1 0 1 0 0,-1 0-1 0 0,0 0 0 0 0,0 0 0 0 0,0 0 0 0 0,0 0 0 0 0,-1 0 0 0 0,1 0 1 0 0,0 0-1 0 0,-1 0 0 0 0,0 0 0 0 0,1 0 0 0 0,-1 0 0 0 0,0 0 0 0 0,0 1 1 0 0,0-1-1 0 0,0 0 0 0 0,0 1 0 0 0,0-1 0 0 0,-1 1 0 0 0,1-1 0 0 0,0 1 1 0 0,-1-1-1 0 0,1 1 0 0 0,-1 0 0 0 0,-2-2 0 0 0,3 3-74 0 0,0 0-1 0 0,1 0 1 0 0,-1 0-1 0 0,0 0 1 0 0,0 0-1 0 0,0 0 1 0 0,0 0-1 0 0,0 0 1 0 0,0 0 0 0 0,0 0-1 0 0,1 1 1 0 0,-1-1-1 0 0,0 0 1 0 0,-1 1-1 0 0,-2 1 136 0 0,-5-1-199 0 0,1 1 0 0 0,-1 0 0 0 0,1 0 0 0 0,0 1 0 0 0,0 0 0 0 0,0 0 1 0 0,0 1-1 0 0,0 0 0 0 0,-10 8 0 0 0,3-1 326 0 0,0 1-1 0 0,0 1 1 0 0,-15 18 0 0 0,7-7-145 0 0,-1 1-1 0 0,-33 46 1 0 0,56-68-203 0 0,-1 0 0 0 0,0 0 0 0 0,0 0 0 0 0,1 0 0 0 0,0 0 0 0 0,0 1 0 0 0,0-1 0 0 0,0 0 0 0 0,0 1 0 0 0,0 5 0 0 0,1-7 0 0 0,0 0 0 0 0,0 0 0 0 0,0 0 0 0 0,0 0 0 0 0,0 1 0 0 0,0-1 0 0 0,2 3 0 0 0,3 2 0 0 0,-2-5 0 0 0,-1-1 0 0 0,0 1 0 0 0,0-1 0 0 0,0 1 0 0 0,0-1 0 0 0,1 0 0 0 0,-1 0 0 0 0,0 0 0 0 0,1 0 0 0 0,-1-1 0 0 0,1 1 0 0 0,-1-1 0 0 0,1 1 0 0 0,-1-1 0 0 0,1 0 0 0 0,-1 0 0 0 0,1 0 0 0 0,-1 0 0 0 0,1 0 0 0 0,4-2 0 0 0,4 0 0 0 0,0-1 0 0 0,0-1 0 0 0,10-4 0 0 0,0 0 0 0 0,-1-2 0 0 0,1-1 0 0 0,-2 0 0 0 0,32-24 0 0 0,46-56 0 0 0,-67 60 0 0 0,-38 40 0 0 0,1 1 0 0 0,0 0 0 0 0,-11 21 0 0 0,6-8 0 0 0,-10 29 0 0 0,20-45 0 0 0,-1 0 0 0 0,2 0 0 0 0,-1 1 0 0 0,1-1 0 0 0,0 0 0 0 0,0 1 0 0 0,1 12 0 0 0,0-18 0 0 0,0 0 0 0 0,1 0 0 0 0,-1 0 0 0 0,0-1 0 0 0,1 1 0 0 0,-1 0 0 0 0,1 0 0 0 0,-1 0 0 0 0,1 0 0 0 0,0-1 0 0 0,0 1 0 0 0,0 0 0 0 0,0-1 0 0 0,0 1 0 0 0,0-1 0 0 0,0 1 0 0 0,1-1 0 0 0,-1 1 0 0 0,1-1 0 0 0,-1 0 0 0 0,1 0 0 0 0,-1 0 0 0 0,1 1 0 0 0,-1-2 0 0 0,1 1 0 0 0,0 0 0 0 0,0 0 0 0 0,0 0 0 0 0,-1-1 0 0 0,1 1 0 0 0,0-1 0 0 0,0 0 0 0 0,0 1 0 0 0,2-1 0 0 0,5 0 0 0 0,-1-1 0 0 0,1 1 0 0 0,-1-2 0 0 0,1 1 0 0 0,-1-1 0 0 0,11-4 0 0 0,46-20 0 0 0,-42 14 0 0 0,25-17 0 0 0,-9 4 0 0 0,-12 8 0 0 0,0-2 0 0 0,-2 0 0 0 0,0-2 0 0 0,22-24 0 0 0,-23 17 0 0 0,0-1 0 0 0,-2-1 0 0 0,-2 0 0 0 0,0-2 0 0 0,23-54 0 0 0,-30 51 443 0 0,-13 35-433 0 0,0 0 0 0 0,0-1 0 0 0,0 1 0 0 0,0 0 0 0 0,0 0 0 0 0,0 0 0 0 0,0 0 0 0 0,0-1 0 0 0,0 1 0 0 0,0 0 0 0 0,0 0 0 0 0,1 0 0 0 0,-1 0 0 0 0,0-1 0 0 0,0 1 0 0 0,0 0 0 0 0,0 0 0 0 0,0 0 0 0 0,-1-1 0 0 0,1 1 0 0 0,0 0 1 0 0,0 0-1 0 0,0 0 0 0 0,0 0 0 0 0,0-1 0 0 0,0 1 0 0 0,0 0 0 0 0,0 0 0 0 0,0 0 0 0 0,0 0 0 0 0,0-1 0 0 0,-1 1 0 0 0,1 0 0 0 0,0 0 0 0 0,0 0 0 0 0,0 0 0 0 0,-1 0 0 0 0,-6 1 527 0 0,-8 8 150 0 0,5 1-687 0 0,0 0 0 0 0,1 1 0 0 0,-14 23 0 0 0,-19 41 0 0 0,30-52 0 0 0,-34 67 0 0 0,-47 127 0 0 0,80-170 0 0 0,13-47 0 0 0,0 1 0 0 0,0-1 0 0 0,0 0 0 0 0,0 0 0 0 0,0 0 0 0 0,0 0 0 0 0,0 0 0 0 0,0 1 0 0 0,0-1 0 0 0,0 0 0 0 0,0 0 0 0 0,-1 0 0 0 0,1 0 0 0 0,0 0 0 0 0,0 1 0 0 0,0-1 0 0 0,0 0 0 0 0,0 0 0 0 0,1 0 0 0 0,-1 0 0 0 0,0 0 0 0 0,0 1 0 0 0,0-1 0 0 0,0 0 0 0 0,0 0 0 0 0,0 0 0 0 0,0 0 0 0 0,0 0 0 0 0,0 0 0 0 0,0 1 0 0 0,0-1 0 0 0,0 0 0 0 0,0 0 0 0 0,1 0 0 0 0,-1 0 0 0 0,0 0 0 0 0,0 0 0 0 0,0 0 0 0 0,0 1 0 0 0,7-3 0 0 0,4-6 0 0 0,3-6 82 0 0,-1-1 0 0 0,0 0-1 0 0,-1-1 1 0 0,14-25 0 0 0,-24 38-48 0 0,16-23 900 0 0,9-19-1648 0 0,-26 44 272 0 0,-1-1 293 0 0,0 2 149 0 0,1 0-1 0 0,-1 0 0 0 0,0 0 1 0 0,0 0-1 0 0,0 0 1 0 0,0 0-1 0 0,0 0 1 0 0,0 0-1 0 0,0 0 1 0 0,0 0-1 0 0,0 0 1 0 0,0 0-1 0 0,0 0 1 0 0,0 0-1 0 0,0 0 1 0 0,0 0-1 0 0,0 0 1 0 0,0 0-1 0 0,0 0 1 0 0,1 0-1 0 0,-1 0 1 0 0,0 0-1 0 0,0 0 0 0 0,0 0 1 0 0,0 0-1 0 0,0 0 1 0 0,0 0-1 0 0,0 0 1 0 0,0 0-1 0 0,0 0 1 0 0,0 0-1 0 0,0 0 1 0 0,1 9 2 0 0,0-4-3 0 0,4 3 1 0 0,-3-6 0 0 0,-1-1 0 0 0,1 0 0 0 0,0 0 0 0 0,0 0 0 0 0,0 0 0 0 0,-1 0 0 0 0,1 0 0 0 0,0 0 0 0 0,1 0 0 0 0,-1-1 0 0 0,0 1 0 0 0,0-1 0 0 0,0 0 0 0 0,0 0 0 0 0,0 1 0 0 0,0-1 0 0 0,0-1 0 0 0,4 1 0 0 0,6-2 0 0 0,1 0 0 0 0,12-4 0 0 0,-10 2 0 0 0,5-1 0 0 0,-1 0 0 0 0,0-2 0 0 0,-1-1 0 0 0,1 0 0 0 0,-1-1 0 0 0,-1-1 0 0 0,0 0 0 0 0,29-24 0 0 0,0-8 0 0 0,62-70 0 0 0,-94 97 0 0 0,-13 13 13 0 0,20-19 440 0 0,-2-2 1 0 0,0-1-1 0 0,18-30 1 0 0,-37 54-452 0 0,0 0 1 0 0,0 0-1 0 0,0 0 1 0 0,0 0-1 0 0,-1 1 1 0 0,1-1-1 0 0,0 0 1 0 0,0 0 0 0 0,0 0-1 0 0,0 0 1 0 0,0 0-1 0 0,-1 0 1 0 0,1 0-1 0 0,0 0 1 0 0,0 0-1 0 0,0 0 1 0 0,0 0-1 0 0,-1 0 1 0 0,1 0 0 0 0,0 0-1 0 0,0 0 1 0 0,0 0-1 0 0,0 0 1 0 0,-1 0-1 0 0,1 0 1 0 0,0 0-1 0 0,0 0 1 0 0,0 0-1 0 0,0 0 1 0 0,-1 0 0 0 0,1 0-1 0 0,0 0 1 0 0,0 0-1 0 0,0-1 1 0 0,0 1-1 0 0,0 0 1 0 0,-1 0-1 0 0,1 0 1 0 0,0 0-1 0 0,0 0 1 0 0,0 0 0 0 0,0-1-1 0 0,0 1 1 0 0,0 0-1 0 0,0 0 1 0 0,0 0-1 0 0,0 0 1 0 0,0 0-1 0 0,-1-1 1 0 0,1 1-1 0 0,0 0 1 0 0,0 0 0 0 0,0 0-1 0 0,0 0 1 0 0,0-1-1 0 0,0 1 1 0 0,0 0-1 0 0,0 0 1 0 0,0 0-1 0 0,0 0 1 0 0,1-1-1 0 0,-1 1 1 0 0,0 0 0 0 0,0 0-1 0 0,0 0-2 0 0,-6 2 0 0 0,0 2 0 0 0,0-1 0 0 0,0 1 0 0 0,1-1 0 0 0,-1 1 0 0 0,1 1 0 0 0,0-1 0 0 0,1 1 0 0 0,-8 8 0 0 0,-3 7 0 0 0,-15 26 0 0 0,21-32 0 0 0,-20 38 0 0 0,-30 71 0 0 0,52-107 0 0 0,-5 15 0 0 0,0 1 0 0 0,-7 34 0 0 0,18-54 0 0 0,1-12 0 0 0,0 0 0 0 0,-1 1 0 0 0,1-1 0 0 0,0 0 0 0 0,0 0 0 0 0,0 1 0 0 0,0-1 0 0 0,0 0 0 0 0,0 1 0 0 0,0-1 0 0 0,0 0 0 0 0,0 1 0 0 0,0-1 0 0 0,0 0 0 0 0,0 0 0 0 0,0 1 0 0 0,1-1 0 0 0,-1 0 0 0 0,0 0 0 0 0,0 1 0 0 0,0-1 0 0 0,0 0 0 0 0,0 1 0 0 0,1-1 0 0 0,-1 0 0 0 0,0 0 0 0 0,0 0 0 0 0,0 1 0 0 0,1-1 0 0 0,-1 0 0 0 0,0 0 0 0 0,0 0 0 0 0,0 1 0 0 0,1-1 0 0 0,-1 0 0 0 0,0 0 0 0 0,1 0 0 0 0,-1 0 0 0 0,0 0 0 0 0,0 0 0 0 0,1 0 0 0 0,-1 0 0 0 0,0 0 0 0 0,1 0 0 0 0,-1 0 0 0 0,0 0 0 0 0,0 0 0 0 0,1 0 0 0 0,-1 0 0 0 0,0 0 0 0 0,1 0 0 0 0,-1 0 0 0 0,0 0 0 0 0,0 0 0 0 0,1 0 0 0 0,-1 0 0 0 0,0 0 0 0 0,0-1 0 0 0,1 1 0 0 0,-1 0 0 0 0,4-1 0 0 0,-1-1 0 0 0,0 1 0 0 0,0 0 0 0 0,0-1 0 0 0,0 0 0 0 0,-1 0 0 0 0,1 0 0 0 0,0 0 0 0 0,-1 0 0 0 0,1 0 0 0 0,-1-1 0 0 0,0 1 0 0 0,0-1 0 0 0,0 1 0 0 0,3-5 0 0 0,2-6 0 0 0,-1 1 0 0 0,7-19 0 0 0,-10 24 0 0 0,0 0 0 0 0,-3 7 0 0 0,0 0 0 0 0,0 0 0 0 0,0 0 0 0 0,0 0 0 0 0,0 0 0 0 0,0 1 0 0 0,0-1 0 0 0,1 0 0 0 0,-1 0 0 0 0,0 0 0 0 0,0 0 0 0 0,0 0 0 0 0,0 0 0 0 0,0 0 0 0 0,0 0 0 0 0,0 1 0 0 0,1-1 0 0 0,-1 0 0 0 0,0 0 0 0 0,0 0 0 0 0,0 0 0 0 0,0 0 0 0 0,1 0 0 0 0,-1 0 0 0 0,0 0 0 0 0,0 0 0 0 0,0 0 0 0 0,0 0 0 0 0,0 0 0 0 0,1 0 0 0 0,-1 0 0 0 0,0 0 0 0 0,0 0 0 0 0,0 0 0 0 0,0 0 0 0 0,0 0 0 0 0,1 0 0 0 0,-1 0 0 0 0,0 0 0 0 0,0-1 0 0 0,0 1 0 0 0,0 0 0 0 0,0 0 0 0 0,1 0 0 0 0,-1 0 0 0 0,0 0 0 0 0,0 0 0 0 0,0 0 0 0 0,0 0 0 0 0,0-1 0 0 0,0 1 0 0 0,0 0 0 0 0,0 0 0 0 0,0 0 0 0 0,1 0 0 0 0,-1 0 0 0 0,0-1 0 0 0,0 1 0 0 0,0 0 0 0 0,0 0 0 0 0,0 0 0 0 0,0 0 0 0 0,0 0 0 0 0,0-1 0 0 0,0 1 0 0 0,0 0 0 0 0,9 9 0 0 0,18 9 0 0 0,-24-17-229 0 0,0 0 0 0 0,-1 1-1 0 0,1-1 1 0 0,0 0 0 0 0,0-1 0 0 0,0 1-1 0 0,0 0 1 0 0,0-1 0 0 0,0 1 0 0 0,0-1-1 0 0,0 0 1 0 0,5-1 0 0 0,2 0-1222 0 0,1-1 1 0 0,11-3-1 0 0,-17 4 1126 0 0,15-6-1722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0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11975 0 0,'0'0'267'0'0,"0"0"42"0"0,0 0 17 0 0,0 0-28 0 0,8-14 1642 0 0,-2-4 4112 0 0,1-1-1756 0 0,-7 17-3784 0 0,0 2 0 0 0,0 0 0 0 0,0 0 0 0 0,0 0 0 0 0,0 0 0 0 0,0 0 0 0 0,0 0-68 0 0,-1 0-289 0 0,-5 0-202 0 0,5 0-290 0 0,-4 4-2454 0 0,4-3-6761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0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51 182 11975 0 0,'8'-18'267'0'0,"-6"14"42"0"0,-1-12 417 0 0,0-10 1664 0 0,-1 23-1402 0 0,0 1 1 0 0,0-1-1 0 0,0 1 0 0 0,0-1 1 0 0,1 0-1 0 0,-1 1 0 0 0,2-5 1 0 0,-11 33-618 0 0,2-1 1 0 0,0 1 0 0 0,-4 40-1 0 0,-3 11 136 0 0,8-51-507 0 0,1 0 0 0 0,2 0 0 0 0,1 0 0 0 0,0 1 0 0 0,2-1 0 0 0,2 1 0 0 0,4 29 0 0 0,-5-50 0 0 0,-1-4 0 0 0,0 1 0 0 0,1-1 0 0 0,-1 0 0 0 0,1 0 0 0 0,-1 0 0 0 0,1 0 0 0 0,0 0 0 0 0,0 0 0 0 0,0-1 0 0 0,0 1 0 0 0,0 0 0 0 0,0 0 0 0 0,0-1 0 0 0,1 1 0 0 0,-1 0 0 0 0,1-1 0 0 0,2 2 0 0 0,-4-2 0 0 0,0 0 0 0 0,1-1 0 0 0,-1 1 0 0 0,1-1 0 0 0,-1 1 0 0 0,1-1 0 0 0,-1 0 0 0 0,1 1 0 0 0,-1-1 0 0 0,1 1 0 0 0,-1-1 0 0 0,1 0 0 0 0,0 0 0 0 0,-1 1 0 0 0,1-1 0 0 0,0 0 0 0 0,-1 0 0 0 0,1 0 0 0 0,-1 1 0 0 0,1-1 0 0 0,0 0 0 0 0,-1 0 0 0 0,1 0 0 0 0,0 0 0 0 0,-1 0 0 0 0,2-1 0 0 0,0 1 0 0 0,1 0 33 0 0,1 0 0 0 0,-1-1 0 0 0,0 1 0 0 0,1-1 0 0 0,-1 1-1 0 0,0-1 1 0 0,0 0 0 0 0,0 0 0 0 0,0 0 0 0 0,0-1 0 0 0,0 1 0 0 0,0-1 0 0 0,0 0 0 0 0,-1 1-1 0 0,1-1 1 0 0,-1-1 0 0 0,5-3 0 0 0,-3 2 44 0 0,-1 0 0 0 0,0 0 0 0 0,1 0 0 0 0,-1-1 1 0 0,-1 1-1 0 0,1-1 0 0 0,-1 0 0 0 0,0 0 0 0 0,0 0 0 0 0,2-7 0 0 0,8-29 47 0 0,2 1 1 0 0,1 0-1 0 0,34-61 0 0 0,16-38-13 0 0,-45 83-111 0 0,18-40 0 0 0,-36 90-64 0 0,5 16-748 0 0,-2 1-830 0 0,0 0 0 0 0,-1 0 0 0 0,3 15 0 0 0,-4-13-5866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0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26 17503 0 0,'0'0'399'0'0,"0"0"60"0"0,0 0 21 0 0,4-8 86 0 0,-2 6-551 0 0,1-12 126 0 0,-3 12 585 0 0,0 2 244 0 0,0 0 43 0 0,0 0-59 0 0,0 0-289 0 0,0 0-121 0 0,0 0-28 0 0,0 0-72 0 0,0 2-289 0 0,-46 160-138 0 0,36-125-17 0 0,3-18-133 0 0,6-17-563 0 0,1-2-258 0 0,0 0-920 0 0,0 0-3643 0 0,0 0-1565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1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15663 0 0,'0'0'356'0'0,"0"0"50"0"0,0 0 20 0 0,0 0-42 0 0,-1 0-250 0 0,-5-2 19 0 0,5 1 567 0 0,1 1 249 0 0,0 0 45 0 0,0 0-129 0 0,0 0-642 0 0,0 0-535 0 0,0 0-175 0 0,0 0-40 0 0,0 0-73 0 0,0 0-285 0 0,0 0-126 0 0,1 2-29 0 0,1 7-4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1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0 401 15663 0 0,'0'0'356'0'0,"0"0"50"0"0,0 0 20 0 0,0 0-42 0 0,3-7-236 0 0,78-172 7561 0 0,-68 150-7251 0 0,-7 18-428 0 0,-2 4 199 0 0,-1 0 1 0 0,0 0-1 0 0,3-14 1 0 0,-5 20 279 0 0,-1 1-66 0 0,-2 1-422 0 0,1 1 0 0 0,0 0 0 0 0,0-1-1 0 0,0 1 1 0 0,0 0 0 0 0,1 0 0 0 0,-2 3 0 0 0,1-3-23 0 0,-13 30 2 0 0,1 1 0 0 0,1-1 0 0 0,-12 62 0 0 0,23-88 0 0 0,0 0 0 0 0,1 0 0 0 0,-1 1 0 0 0,2 9 0 0 0,3-2 0 0 0,0-11 0 0 0,-3-2 0 0 0,1 0 0 0 0,-1 0 0 0 0,0 0 0 0 0,1 0 0 0 0,-1 1 0 0 0,1-1 0 0 0,-1-1 0 0 0,1 1 0 0 0,-1 0 0 0 0,1 0 0 0 0,-1 0 0 0 0,1-1 0 0 0,0 1 0 0 0,0-1 0 0 0,-1 0 0 0 0,1 1 0 0 0,3-1 0 0 0,-2 0 0 0 0,1 0 0 0 0,0 0 0 0 0,0-1 0 0 0,0 1 0 0 0,0-1 0 0 0,-1 0 0 0 0,6-2 0 0 0,0-1 0 0 0,-1 0 0 0 0,0 0 0 0 0,1-1 0 0 0,-2 0 0 0 0,13-11 0 0 0,8-11 0 0 0,-1-1 0 0 0,-2-1 0 0 0,-1-1 0 0 0,-2-2 0 0 0,27-47 0 0 0,-44 69 0 0 0,-6 9 0 0 0,-3 4 0 0 0,2-1 0 0 0,1 0 0 0 0,-1 0 0 0 0,1 1 0 0 0,-1-1 0 0 0,1 1 0 0 0,0-1 0 0 0,-1 5 0 0 0,-2 13 0 0 0,4-19 0 0 0,0 0 0 0 0,0 0 0 0 0,0 0 0 0 0,0 0 0 0 0,1 1 0 0 0,-1-1 0 0 0,0 0 0 0 0,0 0 0 0 0,1 0 0 0 0,-1 0 0 0 0,1 0 0 0 0,-1 0 0 0 0,1 0 0 0 0,-1 0 0 0 0,1 0 0 0 0,0 0 0 0 0,-1 0 0 0 0,1 0 0 0 0,0 0 0 0 0,0 0 0 0 0,0 0 0 0 0,0-1 0 0 0,-1 1 0 0 0,1 0 0 0 0,0-1 0 0 0,0 1 0 0 0,0-1 0 0 0,1 1 0 0 0,-1-1 0 0 0,0 1 0 0 0,2 0 0 0 0,0 0 0 0 0,2 1 0 0 0,1 0 0 0 0,1 0 0 0 0,-1-1 0 0 0,0 1 0 0 0,0-1 0 0 0,0-1 0 0 0,1 1 0 0 0,-1-1 0 0 0,0 0 0 0 0,1 0 0 0 0,-1-1 0 0 0,0 0 0 0 0,1 0 0 0 0,-1-1 0 0 0,0 1 0 0 0,10-6 0 0 0,-11 5 0 0 0,-1 0 0 0 0,1 0 0 0 0,-1-1 0 0 0,0 0 0 0 0,0 0 0 0 0,6-5 0 0 0,-8 5 0 0 0,1 2 0 0 0,-1-1 0 0 0,1 0 0 0 0,0 0 0 0 0,4-1 0 0 0,-4 1 0 0 0,0 1 0 0 0,0-1 0 0 0,0 1 0 0 0,-1-1 0 0 0,5-3 0 0 0,-17 15 0 0 0,1 1 0 0 0,0 1 0 0 0,1 0 0 0 0,-11 21 0 0 0,14-22 0 0 0,0-1 0 0 0,1 1 0 0 0,0 0 0 0 0,0 0 0 0 0,1 0 0 0 0,1 0 0 0 0,-2 13 0 0 0,4-21 0 0 0,0 0 0 0 0,0 0 0 0 0,0 0 0 0 0,0 0 0 0 0,1 0 0 0 0,-1 0 0 0 0,1 0 0 0 0,0 0 0 0 0,1 3 0 0 0,-2-5 0 0 0,1 1 0 0 0,-1-1 0 0 0,1 0 0 0 0,0 0 0 0 0,-1 0 0 0 0,1 0 0 0 0,0 0 0 0 0,0 0 0 0 0,-1 0 0 0 0,1 0 0 0 0,0 0 0 0 0,0-1 0 0 0,0 1 0 0 0,0 0 0 0 0,0 0 0 0 0,0-1 0 0 0,1 1 0 0 0,-1-1 0 0 0,0 1 0 0 0,0-1 0 0 0,0 1 0 0 0,0-1 0 0 0,1 0 0 0 0,-1 0 0 0 0,0 1 0 0 0,0-1 0 0 0,1 0 0 0 0,-1 0 0 0 0,2-1 0 0 0,1 1 0 0 0,6 0 0 0 0,0 0 0 0 0,1-1 0 0 0,-1 0 0 0 0,0-1 0 0 0,0 0 0 0 0,0-1 0 0 0,-1 0 0 0 0,1-1 0 0 0,-1 0 0 0 0,0 0 0 0 0,0-1 0 0 0,0 0 0 0 0,14-10 0 0 0,-7 2 0 0 0,0 0 0 0 0,-1-1 0 0 0,-1-1 0 0 0,0 0 0 0 0,21-31 0 0 0,-22 25 0 0 0,-1 0 0 0 0,0 0 0 0 0,-2-1 0 0 0,-1-1 0 0 0,0 0 0 0 0,9-43 0 0 0,-17 45 0 0 0,0 21 0 0 0,-1 0 0 0 0,0 0 0 0 0,0 0 0 0 0,0-1 0 0 0,-1 1 0 0 0,1 0 0 0 0,0 0 0 0 0,0 0 0 0 0,0-1 0 0 0,0 1 0 0 0,0 0 0 0 0,0 0 0 0 0,0 0 0 0 0,0-1 0 0 0,0 1 0 0 0,0 0 0 0 0,-1 0 0 0 0,1 0 0 0 0,0-1 0 0 0,0 1 0 0 0,0 0 0 0 0,0 0 0 0 0,0 0 0 0 0,-1 0 0 0 0,1 0 0 0 0,0 0 0 0 0,0-1 0 0 0,0 1 0 0 0,-1 0 0 0 0,1 0 0 0 0,0 0 0 0 0,0 0 0 0 0,0 0 0 0 0,-1 0 0 0 0,1 0 0 0 0,0 0 0 0 0,0 0 0 0 0,-1 0 0 0 0,1 0 0 0 0,0 0 0 0 0,0 0 0 0 0,0 0 0 0 0,-1 0 0 0 0,1 0 0 0 0,0 0 0 0 0,0 0 0 0 0,0 0 0 0 0,-1 0 0 0 0,1 0 0 0 0,0 1 0 0 0,0-1 0 0 0,0 0 0 0 0,-1 0 0 0 0,1 0 0 0 0,0 0 0 0 0,0 0 0 0 0,0 1 0 0 0,0-1 0 0 0,0 0 0 0 0,-1 0 0 0 0,-3 3 0 0 0,0 1 0 0 0,0-1 0 0 0,0 1 0 0 0,0 0 0 0 0,0 0 0 0 0,1 0 0 0 0,0 0 0 0 0,0 1 0 0 0,-5 9 0 0 0,-2 5 0 0 0,-6 22 0 0 0,13-34 0 0 0,-3 11 0 0 0,0 1 0 0 0,1 0 0 0 0,2 0 0 0 0,-1 0 0 0 0,2 0 0 0 0,1 0 0 0 0,0 1 0 0 0,4 28 0 0 0,7-1 0 0 0,-7-38 0 0 0,-3-8 0 0 0,0 1 0 0 0,0-1 0 0 0,1 0 0 0 0,-1 1 0 0 0,1-1 0 0 0,-1 0 0 0 0,1 0 0 0 0,-1 0 0 0 0,1 1 0 0 0,0-1 0 0 0,-1 0 0 0 0,1 0 0 0 0,0 0 0 0 0,0 0 0 0 0,0 0 0 0 0,1 1 0 0 0,2 1 0 0 0,-2 0 0 0 0,14 13 0 0 0,-6-7 0 0 0,-10-8 0 0 0,20 11 0 0 0,-13-7-269 0 0,-6-5-1135 0 0,-1 0-511 0 0,0 0-108 0 0,0 0-22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1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23039 0 0,'0'0'512'0'0,"0"0"96"0"0,3-8 32 0 0,2 2 0 0 0,1 0-512 0 0,-6 6-128 0 0,0 0 0 0 0,0 0 0 0 0,3-10 0 0 0,-3 10 0 0 0,0 0 0 0 0,0 0 0 0 0,0 0 0 0 0,0 0 0 0 0,0 0 0 0 0,0 0-6808 0 0,0 0-1384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1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218 266 11975 0 0,'0'0'267'0'0,"3"-16"666"0"0,13-32-159 0 0,13-22 3918 0 0,-22 52-3538 0 0,7-13 700 0 0,21-36-1 0 0,-33 65-1839 0 0,1-11 61 0 0,-3 12 296 0 0,0 1 117 0 0,0 0 21 0 0,0 0-66 0 0,-1 1-429 0 0,0 0-1 0 0,-1 0 1 0 0,1 0 0 0 0,0 1 0 0 0,0-1 0 0 0,0 0 0 0 0,0 1 0 0 0,0-1-1 0 0,0 1 1 0 0,0-1 0 0 0,0 3 0 0 0,0-3-15 0 0,-16 36 1 0 0,2 0 0 0 0,-14 52 0 0 0,16-48 0 0 0,-45 157 0 0 0,-24 59 0 0 0,10-9 0 0 0,72-243 0 0 0,3-8 0 0 0,3-5 0 0 0,0-4 0 0 0,-1 0 0 0 0,0 0 0 0 0,-1 0 0 0 0,3-15 0 0 0,7-53 0 0 0,-12 64 0 0 0,2-8 0 0 0,12-108 0 0 0,-14 106 0 0 0,-1 0 0 0 0,-2-1 0 0 0,-3-26 0 0 0,4 52 48 0 0,-1 0 0 0 0,1 0 0 0 0,0 0 0 0 0,0 0 0 0 0,0 0 0 0 0,0 0 0 0 0,0 1 0 0 0,-1-1 0 0 0,1 0 0 0 0,0 0 0 0 0,-1 0 0 0 0,1 0 0 0 0,-1 1 0 0 0,1-1 0 0 0,-1 0 0 0 0,1 0 0 0 0,-1 1 0 0 0,0-1 0 0 0,1 0 0 0 0,-1 1 0 0 0,0-1 0 0 0,1 1 0 0 0,-1-1 0 0 0,0 1 0 0 0,0-1 0 0 0,0 1 0 0 0,1 0 0 0 0,-1-1 0 0 0,-2 1 0 0 0,2 0 395 0 0,-38 25-278 0 0,35-22-165 0 0,1 0 0 0 0,-1 1 0 0 0,1-1 0 0 0,0 1 0 0 0,1 0 0 0 0,-1-1 0 0 0,0 1 0 0 0,1 1 0 0 0,0-1 0 0 0,0 0 0 0 0,0 0 0 0 0,1 1 0 0 0,0-1 0 0 0,-1 1 0 0 0,1 0 0 0 0,1-1 0 0 0,-1 1 0 0 0,1 0 0 0 0,0-1 0 0 0,0 1 0 0 0,0 0 0 0 0,0-1 0 0 0,1 1 0 0 0,1 5 0 0 0,-2-7 0 0 0,1-2 0 0 0,-1 0 0 0 0,0 0 0 0 0,0 0 0 0 0,1 0 0 0 0,-1 0 0 0 0,1 0 0 0 0,-1 0 0 0 0,1 0 0 0 0,-1 0 0 0 0,1 0 0 0 0,-1 0 0 0 0,1 0 0 0 0,0 0 0 0 0,0-1 0 0 0,1 2 0 0 0,0 1-21 0 0,0 0 1 0 0,1 0-1 0 0,-1 0 0 0 0,1-1 0 0 0,0 1 1 0 0,0-1-1 0 0,0 0 0 0 0,0 0 0 0 0,0 0 1 0 0,0 0-1 0 0,1 0 0 0 0,-1-1 0 0 0,1 0 1 0 0,4 2-1 0 0,-2-2-55 0 0,0 0 0 0 0,0 0 0 0 0,-1-1 0 0 0,1 0-1 0 0,0 0 1 0 0,0 0 0 0 0,0-1 0 0 0,8-2 0 0 0,-2 0-35 0 0,0 0 1 0 0,-1-2-1 0 0,1 1 0 0 0,-1-1 1 0 0,0-1-1 0 0,-1 0 0 0 0,1-1 1 0 0,10-9-1 0 0,82-81 689 0 0,-62 55-280 0 0,-40 41 210 0 0,-1 1-65 0 0,-6 71-291 0 0,4-51-148 0 0,0 0 1 0 0,1 30-1 0 0,3-41-4 0 0,1-1 0 0 0,-3-7 0 0 0,0 0 0 0 0,1 0 0 0 0,-1 0 0 0 0,0 0 0 0 0,1 0 0 0 0,-1 0 0 0 0,1 0 0 0 0,-1-1 0 0 0,1 1 0 0 0,0 0 0 0 0,-1 0 0 0 0,1-1 0 0 0,0 1 0 0 0,-1 0 0 0 0,1-1 0 0 0,0 1 0 0 0,0-1 0 0 0,-1 1 0 0 0,1-1 0 0 0,0 1 0 0 0,0-1 0 0 0,0 0 0 0 0,0 1 0 0 0,1-1 0 0 0,1 1 0 0 0,8 2 0 0 0,-1-2 0 0 0,1-2 0 0 0,-6 1 0 0 0,-4 0 0 0 0,1 0 0 0 0,0 0 0 0 0,-1-1 0 0 0,1 1 0 0 0,0 0 0 0 0,-1-1 0 0 0,1 1 0 0 0,-1-1 0 0 0,1 0 0 0 0,-1 1 0 0 0,3-2 0 0 0,2-1 0 0 0,0-1 0 0 0,0 1 0 0 0,-1-1 0 0 0,1 0 0 0 0,-1 0 0 0 0,0 0 0 0 0,0-1 0 0 0,0 0 0 0 0,0 0 0 0 0,6-10 0 0 0,-2 1 0 0 0,2 0 0 0 0,-1 0 0 0 0,2 1 0 0 0,0 0 0 0 0,0 1 0 0 0,1 1 0 0 0,18-13 0 0 0,-31 24 0 0 0,0 0 0 0 0,1 0 0 0 0,-1 0 0 0 0,0-1 0 0 0,1 1 0 0 0,-1 0 0 0 0,0 0 0 0 0,1 0 0 0 0,-1 0 0 0 0,0 0 0 0 0,1 0 0 0 0,-1-1 0 0 0,1 1 0 0 0,-1 0 0 0 0,0 0 0 0 0,1 0 0 0 0,-1 0 0 0 0,0 0 0 0 0,1 0 0 0 0,-1 1 0 0 0,1-1 0 0 0,-1 0 0 0 0,0 0 0 0 0,1 0 0 0 0,-1 0 0 0 0,0 0 0 0 0,1 0 0 0 0,-1 1 0 0 0,0-1 0 0 0,1 0 0 0 0,-1 0 0 0 0,0 1 0 0 0,0-1 0 0 0,1 0 0 0 0,-1 0 0 0 0,1 1 0 0 0,3 10 0 0 0,-4-11 0 0 0,2 7 0 0 0,0-1 0 0 0,-1 0 0 0 0,0 1 0 0 0,0-1 0 0 0,0 1 0 0 0,-1 11 0 0 0,-6 43 0 0 0,2-26 0 0 0,6-27 0 0 0,2-8 0 0 0,3-5 0 0 0,-6 5 0 0 0,18-17 0 0 0,0-1 0 0 0,25-31 0 0 0,3-3 0 0 0,-27 27 0 0 0,-20 25 0 0 0,0 0 0 0 0,0 0 0 0 0,1 0 0 0 0,-1 0 0 0 0,0-1 0 0 0,0 1 0 0 0,0 0 0 0 0,0 0 0 0 0,1 0 0 0 0,-1 0 0 0 0,0 0 0 0 0,0 0 0 0 0,0 0 0 0 0,1-1 0 0 0,-1 1 0 0 0,0 0 0 0 0,0 0 0 0 0,0 0 0 0 0,1 0 0 0 0,-1 0 0 0 0,0 0 0 0 0,0 0 0 0 0,1 0 0 0 0,-1 0 0 0 0,0 0 0 0 0,0 0 0 0 0,0 0 0 0 0,1 0 0 0 0,-1 0 0 0 0,0 0 0 0 0,0 1 0 0 0,0-1 0 0 0,1 0 0 0 0,-1 0 0 0 0,0 0 0 0 0,0 0 0 0 0,0 0 0 0 0,1 0 0 0 0,-1 1 0 0 0,0-1 0 0 0,0 0 0 0 0,0 0 0 0 0,0 0 0 0 0,0 0 0 0 0,1 1 0 0 0,-1-1 0 0 0,0 0 0 0 0,0 0 0 0 0,0 0 0 0 0,0 1 0 0 0,0-1 0 0 0,0 0 0 0 0,0 0 0 0 0,0 1 0 0 0,5 11 0 0 0,-5-12 0 0 0,2 6 0 0 0,-1 0 0 0 0,0 0 0 0 0,0 0 0 0 0,0 1 0 0 0,-1-1 0 0 0,0 0 0 0 0,0 0 0 0 0,-2 10 0 0 0,0 3 0 0 0,2 2 0 0 0,2-5 0 0 0,-1-13 0 0 0,-1-3 0 0 0,0 0 0 0 0,0 1 0 0 0,0-1 0 0 0,1 0 0 0 0,-1 0 0 0 0,0 1 0 0 0,0-1 0 0 0,0 0 0 0 0,0 0 0 0 0,0 1 0 0 0,1-1 0 0 0,-1 0 0 0 0,0 0 0 0 0,0 0 0 0 0,0 1 0 0 0,1-1 0 0 0,-1 0 0 0 0,0 0 0 0 0,0 0 0 0 0,0 0 0 0 0,1 1 0 0 0,-1-1 0 0 0,0 0 0 0 0,1 0 0 0 0,-1 0 0 0 0,0 0 0 0 0,0 0 0 0 0,1 0 0 0 0,-1 0 0 0 0,0 0 0 0 0,1 0 0 0 0,-1 0 0 0 0,0 0 0 0 0,0 0 0 0 0,1 0 0 0 0,-1 0 0 0 0,0 0 0 0 0,1 0 0 0 0,-1 0 0 0 0,0 0 0 0 0,0 0 0 0 0,1 0 0 0 0,-1 0 0 0 0,1-1 0 0 0,7-6 0 0 0,-8 7 0 0 0,107-88 0 0 0,-82 65 0 0 0,-14 12 0 0 0,1 1 0 0 0,13-10 0 0 0,-18 16 0 0 0,-1-1 0 0 0,2 5 0 0 0,-7 0 0 0 0,7 5 0 0 0,2 14 0 0 0,0 9 0 0 0,-8-25 0 0 0,3 14 0 0 0,-3-12 0 0 0,0 17 0 0 0,-3-13 0 0 0,1 11 0 0 0,0-19 0 0 0,0 1 0 0 0,0 0 0 0 0,-1-1 0 0 0,1 1 0 0 0,0-1 0 0 0,-1 1 0 0 0,1-1 0 0 0,-1 1 0 0 0,-1 2 0 0 0,1-2 0 0 0,-4 10 0 0 0,1-4 0 0 0,1 0 0 0 0,0 1 0 0 0,0-1 0 0 0,0 1 0 0 0,-1 15 0 0 0,3-14 0 0 0,2-3 0 0 0,5-8 0 0 0,0-2 0 0 0,-6 3 0 0 0,1 0 0 0 0,-1 0 0 0 0,1 0 0 0 0,-1-1 0 0 0,1 1 0 0 0,-1 0 0 0 0,1 0 0 0 0,-1-1 0 0 0,1 1 0 0 0,-1 0 0 0 0,1 0 0 0 0,-1-1 0 0 0,0 1 0 0 0,1 0 0 0 0,-1-1 0 0 0,0 1 0 0 0,1-1 0 0 0,-1 1 0 0 0,0-1 0 0 0,1 1 0 0 0,-1-1 0 0 0,12-19 0 0 0,36-54 0 0 0,-45 70 0 0 0,5-7 0 0 0,19-9 0 0 0,-21 16 0 0 0,-2 1 0 0 0,1 0 0 0 0,0 0 0 0 0,-1 0 0 0 0,1 1 0 0 0,0 0 0 0 0,8-3 0 0 0,-6 3 0 0 0,1 1 0 0 0,0-1 0 0 0,-7 2 0 0 0,-1 0 0 0 0,1 0 0 0 0,-1 0 0 0 0,0 0 0 0 0,1 0 0 0 0,-1 0 0 0 0,1 0 0 0 0,-1 0 0 0 0,0 0 0 0 0,1 0 0 0 0,-1 0 0 0 0,1 0 0 0 0,-1 0 0 0 0,0 0 0 0 0,1 1 0 0 0,-1-1 0 0 0,1 0 0 0 0,-1 0 0 0 0,0 0 0 0 0,1 0 0 0 0,-1 1 0 0 0,0-1 0 0 0,1 0 0 0 0,-1 0 0 0 0,0 1 0 0 0,0-1 0 0 0,1 0 0 0 0,-1 1 0 0 0,0-1 0 0 0,0 0 0 0 0,1 1 0 0 0,-1-1 0 0 0,0 0 0 0 0,0 1 0 0 0,0-1 0 0 0,0 1 0 0 0,1-1 0 0 0,-1 0 0 0 0,0 1 0 0 0,0-1 0 0 0,0 1 0 0 0,0 0 0 0 0,0-1 0 0 0,2 3 0 0 0,-2-3 0 0 0,1 1 0 0 0,-1 0 0 0 0,0 0 0 0 0,1 0 0 0 0,-1 0 0 0 0,0 0 0 0 0,1 0 0 0 0,-1 0 0 0 0,0 0 0 0 0,0 0 0 0 0,0 0 0 0 0,0 0 0 0 0,0 0 0 0 0,0 0 0 0 0,0 0 0 0 0,0 0 0 0 0,-1 1 0 0 0,1 9 0 0 0,-1 0 0 0 0,-3 17 0 0 0,-4 28 0 0 0,7-53 0 0 0,3 13 0 0 0,3-2 0 0 0,-3-12 0 0 0,-2-1 0 0 0,0 0 0 0 0,1-1 0 0 0,-1 1 0 0 0,1 0 0 0 0,-1-1 0 0 0,1 1 0 0 0,-1 0 0 0 0,1-1 0 0 0,-1 1 0 0 0,1-1 0 0 0,0 1 0 0 0,-1-1 0 0 0,1 1 0 0 0,0-1 0 0 0,-1 1 0 0 0,1-1 0 0 0,0 0 0 0 0,0 0 0 0 0,-1 1 0 0 0,1-1 0 0 0,0 0 0 0 0,0 0 0 0 0,0 0 0 0 0,-1 1 0 0 0,1-1 0 0 0,0 0 0 0 0,0 0 0 0 0,0-1 0 0 0,0 1 0 0 0,0 0 0 0 0,1 0 0 0 0,4-1 0 0 0,0 0 0 0 0,0 0 0 0 0,0-1 0 0 0,-1 0 0 0 0,1 0 0 0 0,-1 0 0 0 0,1-1 0 0 0,9-5 0 0 0,9-11 0 0 0,31-30 0 0 0,-49 44 0 0 0,5-8 0 0 0,0 0 0 0 0,-1-1 0 0 0,0 0 0 0 0,-1 0 0 0 0,12-26 0 0 0,-7 13 0 0 0,-10 20 72 0 0,-4 5 299 0 0,0 2 117 0 0,0 0 21 0 0,-1 0-66 0 0,0 0-436 0 0,0 0 0 0 0,0 0 0 0 0,0 0 0 0 0,0 0-1 0 0,0 1 1 0 0,0-1 0 0 0,0 0 0 0 0,0 0 0 0 0,0 1 0 0 0,0-1 0 0 0,0 1 0 0 0,1-1 0 0 0,-1 1 0 0 0,0-1 0 0 0,0 1 0 0 0,0-1 0 0 0,0 1 0 0 0,1 0 0 0 0,-1-1 0 0 0,0 1 0 0 0,1 0 0 0 0,-1 0 0 0 0,0 1 0 0 0,-1-1-9 0 0,-4 6 2 0 0,1-1 0 0 0,-1 1 0 0 0,1-1 0 0 0,0 2 0 0 0,0-1 0 0 0,1 0 0 0 0,0 1 0 0 0,0 0 0 0 0,1 0 0 0 0,-4 14 0 0 0,3-9 0 0 0,3-12 0 0 0,0 1 0 0 0,0 0 0 0 0,0 0 0 0 0,1 0 0 0 0,-1 0 0 0 0,1 0 0 0 0,0-1 0 0 0,-1 1 0 0 0,1 0 0 0 0,0 0 0 0 0,0 0 0 0 0,0 0 0 0 0,0 0 0 0 0,0 0 0 0 0,1 0 0 0 0,-1 0 0 0 0,1 0 0 0 0,-1 0 0 0 0,1 0 0 0 0,0-1 0 0 0,-1 1 0 0 0,1 0 0 0 0,0 0 0 0 0,2 2 0 0 0,-2-2 0 0 0,-1-1 0 0 0,1 0 0 0 0,-1 0 0 0 0,1-1 0 0 0,-1 1 0 0 0,1-1 0 0 0,-1 1 0 0 0,1 0 0 0 0,0-1 0 0 0,-1 1 0 0 0,1-1 0 0 0,0 1 0 0 0,-1-1 0 0 0,1 1 0 0 0,0-1 0 0 0,0 0 0 0 0,-1 1 0 0 0,1-1 0 0 0,0 0 0 0 0,0 0 0 0 0,1 1 0 0 0,2 0-111 0 0,0 0 1 0 0,0 0-1 0 0,1 0 0 0 0,-1 0 1 0 0,1-1-1 0 0,-1 1 0 0 0,1-1 1 0 0,5-1-1 0 0,0 0-221 0 0,-1 0 0 0 0,18-5 0 0 0,-23 5 152 0 0,-3 1-42 0 0,0-1-1 0 0,1 1 1 0 0,-1-1-1 0 0,0 1 1 0 0,0-1 0 0 0,1 1-1 0 0,-1-1 1 0 0,0 0-1 0 0,0 0 1 0 0,0 1-1 0 0,1-2 1 0 0,4-4-801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1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21191 0 0,'0'0'480'0'0,"1"-15"1167"0"0,13-38 506 0 0,-14 51-1641 0 0,0 2 0 0 0,5-14 528 0 0,-5 12-1361 0 0,0 2-154 0 0,0 0-1705 0 0,0 0-6692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1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190 424 10135 0 0,'0'0'464'0'0,"1"-2"-9"0"0,3-6 318 0 0,0-1 1 0 0,-1 0-1 0 0,5-17 0 0 0,-1 2 2789 0 0,-2 11-2812 0 0,-3 9-180 0 0,-1-1 0 0 0,1 1 0 0 0,-1-1 0 0 0,0 0 0 0 0,1-9 0 0 0,-2 13-504 0 0,0 0 0 0 0,0 0 0 0 0,0 0 0 0 0,0-1-1 0 0,0 1 1 0 0,-1 0 0 0 0,1 0 0 0 0,-1 0 0 0 0,1 0 0 0 0,-1 0-1 0 0,1 0 1 0 0,-1 0 0 0 0,1 0 0 0 0,-1 0 0 0 0,0 0 0 0 0,0 0 0 0 0,1 0-1 0 0,-1 0 1 0 0,0 1 0 0 0,0-1 0 0 0,0 0 0 0 0,0 1 0 0 0,0-1-1 0 0,0 0 1 0 0,-1 0 0 0 0,0 1-16 0 0,-1-1-1 0 0,1 1 1 0 0,0-1 0 0 0,0 1-1 0 0,-1 0 1 0 0,1 0-1 0 0,0 0 1 0 0,0 0 0 0 0,-1 0-1 0 0,1 1 1 0 0,0-1 0 0 0,0 0-1 0 0,-1 1 1 0 0,1 0-1 0 0,0 0 1 0 0,0 0 0 0 0,0 0-1 0 0,0 0 1 0 0,0 0-1 0 0,-3 3 1 0 0,-2 0 137 0 0,0 1 0 0 0,0 1 0 0 0,1-1-1 0 0,-8 10 1 0 0,-45 52-187 0 0,51-57 0 0 0,0 1 0 0 0,1 1 0 0 0,0 0 0 0 0,1 0 0 0 0,-6 17 0 0 0,8-19 0 0 0,1 0 0 0 0,0 0 0 0 0,1 1 0 0 0,0-1 0 0 0,0 0 0 0 0,1 1 0 0 0,1 15 0 0 0,-1-23 0 0 0,1-2 0 0 0,0 1 0 0 0,0-1 0 0 0,0 0 0 0 0,0 0 0 0 0,0 0 0 0 0,0 0 0 0 0,1 0 0 0 0,-1 0 0 0 0,0 0 0 0 0,1 0 0 0 0,-1 0 0 0 0,0 0 0 0 0,1 0 0 0 0,0 1 0 0 0,6 10 0 0 0,-2-11 0 0 0,-4-1 0 0 0,1 0 0 0 0,0 1 0 0 0,0-1 0 0 0,1 0 0 0 0,-1 0 0 0 0,0 0 0 0 0,1 0 0 0 0,-1 0 0 0 0,0 0 0 0 0,0-1 0 0 0,1 1 0 0 0,-1-1 0 0 0,0 1 0 0 0,0-1 0 0 0,0 0 0 0 0,0 0 0 0 0,2-1 0 0 0,35-23 0 0 0,-33 21 0 0 0,26-23 0 0 0,-1-1 0 0 0,-1-1 0 0 0,33-42 0 0 0,-36 40 0 0 0,-5 4 63 0 0,-1-1 1 0 0,-2 0-1 0 0,0-2 0 0 0,-2 0 0 0 0,-1-1 1 0 0,12-35-1 0 0,-17 39 291 0 0,-7 18-198 0 0,0 0 1 0 0,0 0-1 0 0,-1 0 1 0 0,0 0-1 0 0,-1-1 0 0 0,0 1 1 0 0,1-16-1 0 0,-5 14-156 0 0,-2 4 0 0 0,-1 4 0 0 0,4 3 0 0 0,1 0 0 0 0,-1 0 0 0 0,1-1 0 0 0,0 1 0 0 0,-1 0 0 0 0,1 0 0 0 0,0 0 0 0 0,-1 0 0 0 0,1 0 0 0 0,-1 0 0 0 0,1 0 0 0 0,-1 0 0 0 0,1 0 0 0 0,0 0 0 0 0,-1 0 0 0 0,1 0 0 0 0,-1 0 0 0 0,1 0 0 0 0,0 0 0 0 0,-1 1 0 0 0,1-1 0 0 0,0 0 0 0 0,-1 0 0 0 0,1 0 0 0 0,-1 0 0 0 0,1 1 0 0 0,0-1 0 0 0,-1 0 0 0 0,1 1 0 0 0,0-1 0 0 0,0 0 0 0 0,-1 0 0 0 0,1 1 0 0 0,0-1 0 0 0,0 0 0 0 0,-1 1 0 0 0,1 0 0 0 0,0-1 0 0 0,-11 15 0 0 0,0-1 0 0 0,2 2 0 0 0,-1-1 0 0 0,-9 26 0 0 0,0-4 0 0 0,-57 127 0 0 0,64-134 0 0 0,2 1 0 0 0,1 1 0 0 0,-7 48 0 0 0,15-76 0 0 0,1 1 0 0 0,0-1 0 0 0,0 0 0 0 0,1 1 0 0 0,-1-1 0 0 0,1 0 0 0 0,0 1 0 0 0,0-1 0 0 0,0 0 0 0 0,0 0 0 0 0,1 0 0 0 0,0 0 0 0 0,0 0 0 0 0,0 0 0 0 0,0 0 0 0 0,6 6 0 0 0,-6-7 0 0 0,0-1 0 0 0,1 0 0 0 0,-1 1 0 0 0,1-1 0 0 0,-1 0 0 0 0,1 0 0 0 0,0 0 0 0 0,0 0 0 0 0,0-1 0 0 0,0 1 0 0 0,0-1 0 0 0,0 0 0 0 0,1 0 0 0 0,-1 0 0 0 0,0 0 0 0 0,1-1 0 0 0,-1 1 0 0 0,0-1 0 0 0,1 0 0 0 0,-1 0 0 0 0,7-1 0 0 0,-1 0 0 0 0,0-2 0 0 0,0 1 0 0 0,0-1 0 0 0,0-1 0 0 0,-1 0 0 0 0,13-7 0 0 0,46-36 0 0 0,-38 26 0 0 0,-20 14 0 0 0,0 0 0 0 0,-1-1 0 0 0,0 0 0 0 0,0 0 0 0 0,-1-1 0 0 0,0 0 0 0 0,6-10 0 0 0,-2 0 0 0 0,-1 0 0 0 0,12-35 0 0 0,-21 48 0 0 0,-3 8 0 0 0,-5 5 0 0 0,-1 12 0 0 0,1-1 0 0 0,-7 32 0 0 0,5-18 0 0 0,8-29 0 0 0,0 0 0 0 0,1 0 0 0 0,-1 0 0 0 0,1 0 0 0 0,0 0 0 0 0,0 0 0 0 0,0 3 0 0 0,-1 27 0 0 0,2-20 0 0 0,2-10 0 0 0,-1-3 0 0 0,-1 1 0 0 0,0 0 0 0 0,0 0 0 0 0,0 0 0 0 0,0-1 0 0 0,0 1 0 0 0,0 0 0 0 0,1-1 0 0 0,-1 1 0 0 0,0-1 0 0 0,0 1 0 0 0,1-1 0 0 0,-1 1 0 0 0,0-1 0 0 0,1 0 0 0 0,-1 0 0 0 0,0 0 0 0 0,1 0 0 0 0,-1 0 0 0 0,0 0 0 0 0,1 0 0 0 0,-1 0 0 0 0,0 0 0 0 0,1 0 0 0 0,-1-1 0 0 0,0 1 0 0 0,2-1 0 0 0,1-1 0 0 0,-1 1 0 0 0,-1 1 0 0 0,1-1 0 0 0,0-1 0 0 0,-1 1 0 0 0,1 0 0 0 0,0-1 0 0 0,-1 1 0 0 0,0-1 0 0 0,1 0 0 0 0,-1 0 0 0 0,0 1 0 0 0,0-2 0 0 0,0 1 0 0 0,0 0 0 0 0,0 0 0 0 0,2-5 0 0 0,4-4 0 0 0,73-74 0 0 0,-71 75 18 0 0,0 1 0 0 0,1 1 0 0 0,17-11 0 0 0,-27 18 353 0 0,-1 1 117 0 0,0 0 21 0 0,2 1-66 0 0,-1-1-322 0 0,2 1-75 0 0,7 9-48 0 0,-7-6 2 0 0,0 0 0 0 0,-1 0 0 0 0,1 0 0 0 0,-1 0 0 0 0,0 1 0 0 0,0-1 0 0 0,0 1 0 0 0,0 0 0 0 0,-1-1 0 0 0,1 6 0 0 0,1 1 0 0 0,0-1 0 0 0,0 0 0 0 0,7 13 0 0 0,-7-15 0 0 0,-3-7 0 0 0,0-1 0 0 0,0 0 0 0 0,0 0 0 0 0,0 0 0 0 0,0 0 0 0 0,0 0 0 0 0,1 1 0 0 0,-1-1 0 0 0,0 0 0 0 0,0 0 0 0 0,0 0 0 0 0,0 0 0 0 0,0 0 0 0 0,0 0 0 0 0,0 1 0 0 0,0-1 0 0 0,0 0 0 0 0,0 0 0 0 0,0 0 0 0 0,1 0 0 0 0,-1 0 0 0 0,0 0 0 0 0,0 0 0 0 0,0 0 0 0 0,0 0 0 0 0,0 0 0 0 0,0 1 0 0 0,1-1 0 0 0,-1 0 0 0 0,0 0 0 0 0,0 0 0 0 0,0 0 0 0 0,0 0 0 0 0,0 0 0 0 0,1 0 0 0 0,-1 0 0 0 0,0 0 0 0 0,0 0 0 0 0,0 0 0 0 0,0 0 0 0 0,0 0 0 0 0,1 0 0 0 0,-1 0 0 0 0,0 0 0 0 0,0-1 0 0 0,0 1 0 0 0,0 0 0 0 0,0 0 0 0 0,0 0 0 0 0,1 0 0 0 0,-1 0 0 0 0,0 0 0 0 0,0 0 0 0 0,0 0 0 0 0,0 0 0 0 0,0 0 0 0 0,0-1 0 0 0,0 1 0 0 0,0 0 0 0 0,1 0 0 0 0,-1 0 0 0 0,0 0 0 0 0,0 0 0 0 0,0 0 0 0 0,0-1 0 0 0,0 1 0 0 0,6-13 0 0 0,-4 9 0 0 0,5-10 0 0 0,0 1 0 0 0,1 0 0 0 0,1 0 0 0 0,0 1 0 0 0,1 0 0 0 0,19-17 0 0 0,-21 21-461 0 0,1 1-1 0 0,13-8 1 0 0,-21 15 86 0 0,-1 0 577 0 0,0 0 248 0 0,0 0 50 0 0,0 0-126 0 0,2 0-508 0 0,-1 0 0 0 0,0 0 0 0 0,1 1 0 0 0,-1-1-1 0 0,1 0 1 0 0,-1 1 0 0 0,0 0 0 0 0,1-1 0 0 0,-1 1 0 0 0,0 0 0 0 0,0-1 0 0 0,2 2 0 0 0,4 5 118 0 0,-3 3 16 0 0,-2-5 0 0 0,-1 1 0 0 0,0 0 0 0 0,0 0 0 0 0,0-1 0 0 0,-1 1 0 0 0,0 0 0 0 0,0 0 0 0 0,0 0 0 0 0,-2 7 0 0 0,-2 2 0 0 0,2 0 0 0 0,-2 25 0 0 0,7-2 0 0 0,-2-30 0 0 0,4-1 0 0 0,-5-7-61 0 0,1 0 1 0 0,0 1-1 0 0,-1-1 0 0 0,1 0 0 0 0,0 1 1 0 0,0-1-1 0 0,-1 0 0 0 0,1 0 0 0 0,0 0 1 0 0,0 1-1 0 0,-1-1 0 0 0,1 0 1 0 0,0 0-1 0 0,0 0 0 0 0,-1 0 0 0 0,1 0 1 0 0,0-1-1 0 0,0 1 0 0 0,0 0 0 0 0,-1 0 1 0 0,1 0-1 0 0,0-1 0 0 0,-1 1 0 0 0,1 0 1 0 0,0-1-1 0 0,-1 1 0 0 0,1-1 1 0 0,0 1-1 0 0,-1-1 0 0 0,1 1 0 0 0,-1-1 1 0 0,1 1-1 0 0,0-1 0 0 0,-1 1 0 0 0,0-1 1 0 0,1 0-1 0 0,-1 1 0 0 0,1-1 0 0 0,-1 0 1 0 0,0 1-1 0 0,1-1 0 0 0,-1 0 0 0 0,0 0 1 0 0,0 1-1 0 0,0-1 0 0 0,0 0 1 0 0,1 0-1 0 0,-1-1 0 0 0,2-8-1458 0 0,2 0-4194 0 0,2 1-1807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1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83 15663 0 0,'0'0'356'0'0,"0"0"50"0"0,0 0 20 0 0,0 0-42 0 0,0 0-112 0 0,0 0 463 0 0,3 0 234 0 0,9 1 45 0 0,-9-1-61 0 0,-3 0-288 0 0,0 0-121 0 0,0 0-28 0 0,1 3-72 0 0,1 3-372 0 0,0 0 0 0 0,0 0-1 0 0,-1 1 1 0 0,0-1 0 0 0,0 0-1 0 0,0 1 1 0 0,-1-1 0 0 0,0 1 0 0 0,-1 10-1 0 0,-2 8 632 0 0,-9 29-1 0 0,10-45-620 0 0,-41 125 944 0 0,13-50-4 0 0,5 0-1004 0 0,-32 91-20 0 0,51-153 2 0 0,-1 8 0 0 0,5-21 0 0 0,6-49 296 0 0,-1-2 497 0 0,9-46 1 0 0,68-210 8 0 0,-74 280-508 0 0,4-19-71 0 0,1 1 1 0 0,2 1-1 0 0,2 0 1 0 0,19-34-1 0 0,-29 62-223 0 0,0 0 0 0 0,0 0 0 0 0,1 1 0 0 0,0 0 0 0 0,0 0 0 0 0,0 0 0 0 0,1 0 0 0 0,0 1 0 0 0,0 1 0 0 0,0-1 0 0 0,14-6 0 0 0,-15 9 0 0 0,-1 0 0 0 0,1 0 0 0 0,-1 0 0 0 0,1 1 0 0 0,-1 0 0 0 0,1 0 0 0 0,0 0 0 0 0,0 1 0 0 0,0-1 0 0 0,-1 2 0 0 0,1-1 0 0 0,0 0 0 0 0,0 1 0 0 0,0 0 0 0 0,-1 1 0 0 0,1-1 0 0 0,-1 1 0 0 0,7 3 0 0 0,-6-2 0 0 0,-1 0 0 0 0,0 1 0 0 0,0 0 0 0 0,0 0 0 0 0,0 0 0 0 0,0 1 0 0 0,6 8 0 0 0,25 39 0 0 0,-21-27 0 0 0,-9-17 0 0 0,-1 0 0 0 0,-1 1 0 0 0,0-1 0 0 0,0 1 0 0 0,4 18 0 0 0,-6-22 0 0 0,-1-1 0 0 0,0 2 0 0 0,-1-1 0 0 0,1 0 0 0 0,-1 0 0 0 0,0 0 0 0 0,0 0 0 0 0,-1 0 0 0 0,0 0 0 0 0,0 0 0 0 0,0 0 0 0 0,-3 8 0 0 0,1-6-3 0 0,-1 0 1 0 0,0 0-1 0 0,0-1 1 0 0,0 1-1 0 0,-1-1 1 0 0,1 0-1 0 0,-2-1 1 0 0,1 1-1 0 0,-1-1 0 0 0,0 0 1 0 0,0 0-1 0 0,0-1 1 0 0,0 0-1 0 0,-1 0 1 0 0,0 0-1 0 0,0-1 0 0 0,0 0 1 0 0,0 0-1 0 0,0-1 1 0 0,-1 0-1 0 0,1 0 1 0 0,-1-1-1 0 0,1 0 1 0 0,-16 0-1 0 0,14-1-298 0 0,1 0 0 0 0,0-1 1 0 0,0-1-1 0 0,0 1 0 0 0,-14-6 0 0 0,17 6-357 0 0,0-1-1 0 0,0-1 1 0 0,1 1 0 0 0,-1-1-1 0 0,1 0 1 0 0,-5-3 0 0 0,-2-5-8553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0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23039 0 0,'0'0'528'0'0,"0"0"69"0"0,0 0 38 0 0,0 0-80 0 0,2 0-363 0 0,3 2 37 0 0,-4-1 394 0 0,1-1-1 0 0,-1 1 0 0 0,1-1 1 0 0,-1 0-1 0 0,1 0 1 0 0,-1 0-1 0 0,1 1 0 0 0,-1-1 1 0 0,3-1-1 0 0,-3 1-998 0 0,8-2 469 0 0,-1-2-82 0 0,-1 1-11 0 0,-7 2 0 0 0,0 1 0 0 0,0 0 0 0 0,1 0 0 0 0,-1 0 0 0 0,0 0 0 0 0,0 0 0 0 0,0 0 0 0 0,0 0 0 0 0,0 0 0 0 0,0 0 0 0 0,0 0 0 0 0,0-1 0 0 0,0 1 0 0 0,0 0 0 0 0,0 0 0 0 0,0 0 0 0 0,0 0 0 0 0,1 0 0 0 0,-1 0 0 0 0,0-1 0 0 0,0 1 0 0 0,0 0 0 0 0,0 0 0 0 0,0 0 0 0 0,0 0 0 0 0,0 0 0 0 0,0 0 0 0 0,0 0 0 0 0,0-1 0 0 0,-1 1 0 0 0,1 0 0 0 0,0 0 0 0 0,0 0 0 0 0,0 0 0 0 0,0 0 0 0 0,0 0 0 0 0,0-1 0 0 0,0 1 0 0 0,0 0 0 0 0,0 0 0 0 0,0 0 0 0 0,0 0 0 0 0,0 0 0 0 0,0 0 0 0 0,-1 0 0 0 0,1 0 0 0 0,0 0 0 0 0,0 0 0 0 0,0-1 0 0 0,0 1 0 0 0,0 0 0 0 0,0 0 0 0 0,0 0 0 0 0,-1 0 0 0 0,1 0 0 0 0,0 0 0 0 0,0 0 0 0 0,0 0 0 0 0,0 0 0 0 0,0 0 0 0 0,0 0 0 0 0,-1 0 0 0 0,1 0 0 0 0,0 0 0 0 0,0 0 0 0 0,0 0 0 0 0,0 0 0 0 0,-11-2 0 0 0,10 2 0 0 0,-13-1 457 0 0,4 2-3029 0 0,1 2-8001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2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34 324 6447 0 0,'0'0'142'0'0,"0"0"22"0"0,0 0 13 0 0,0 0 123 0 0,0 0 468 0 0,0 0 205 0 0,0 0 41 0 0,-16 3 2056 0 0,16-3-2689 0 0,-1 0 0 0 0,0 1-1 0 0,1-1 1 0 0,-1 0 0 0 0,1 0 0 0 0,-1 0-1 0 0,1 0 1 0 0,-1 0 0 0 0,1 0 0 0 0,-1 0-1 0 0,0 0 1 0 0,1-1 0 0 0,-1 1-1 0 0,1 0 1 0 0,-1 0 0 0 0,1 0 0 0 0,-1 0-1 0 0,1-1 1 0 0,-1 1 0 0 0,1 0-1 0 0,-1-1 1 0 0,1 1 0 0 0,-1 0 0 0 0,1-1-1 0 0,0 1 1 0 0,-1 0 0 0 0,1-1 0 0 0,-1 0-1 0 0,0 0-195 0 0,1 0-1 0 0,0-1 0 0 0,-1 1 0 0 0,1 0 0 0 0,0-1 1 0 0,-1 1-1 0 0,1 0 0 0 0,0-1 0 0 0,0 1 1 0 0,0 0-1 0 0,0-3 0 0 0,1 0-267 0 0,0-1-1 0 0,0 1 1 0 0,0 0-1 0 0,0 0 1 0 0,0 0-1 0 0,1 0 1 0 0,2-4-1 0 0,79-105 1028 0 0,12-18 88 0 0,-82 112-1032 0 0,-11 15 0 0 0,-3 5 0 0 0,-3 15 0 0 0,6-7 0 0 0,-2-6 0 0 0,0-2 0 0 0,0 0 0 0 0,0 0 0 0 0,1 0 0 0 0,-1 0 0 0 0,0 0 0 0 0,1 0 0 0 0,-1 0 0 0 0,1-1 0 0 0,-1 1 0 0 0,1 0 0 0 0,-1 0 0 0 0,1 0 0 0 0,0-1 0 0 0,-1 1 0 0 0,1 0 0 0 0,0-1 0 0 0,0 2 0 0 0,4 2 0 0 0,-1 0 0 0 0,1 0 0 0 0,0-1 0 0 0,0 0 0 0 0,1 0 0 0 0,-1 0 0 0 0,1 0 0 0 0,6 2 0 0 0,6 3 0 0 0,-10-4 0 0 0,-1 0 0 0 0,0 0 0 0 0,0 1 0 0 0,-1 0 0 0 0,1 0 0 0 0,-1 0 0 0 0,0 1 0 0 0,6 8 0 0 0,-9-10 0 0 0,0 0 0 0 0,0 0 0 0 0,-1 0 0 0 0,1 1 0 0 0,-1 0 0 0 0,0-1 0 0 0,-1 1 0 0 0,1 0 0 0 0,-1 0 0 0 0,0 0 0 0 0,0 0 0 0 0,0 0 0 0 0,-1 0 0 0 0,0 9 0 0 0,0-7 0 0 0,-1 0 0 0 0,0 1 0 0 0,0-1 0 0 0,-1 0 0 0 0,1 0 0 0 0,-2 0 0 0 0,1 0 0 0 0,-1 0 0 0 0,0-1 0 0 0,0 1 0 0 0,-1-1 0 0 0,0 1 0 0 0,0-1 0 0 0,0-1 0 0 0,-1 1 0 0 0,-5 5 0 0 0,0-1 0 0 0,6-6 0 0 0,0-1 0 0 0,-1 1 0 0 0,1 0 0 0 0,-1-1 0 0 0,1 0 0 0 0,-1 0 0 0 0,0-1 0 0 0,0 1 0 0 0,-7 1 0 0 0,11-3 0 0 0,0-1 0 0 0,1 0 0 0 0,-1 1 0 0 0,1-1 0 0 0,-1 0 0 0 0,0 0 0 0 0,1 0 0 0 0,-1 0 0 0 0,1 0 0 0 0,-1 1 0 0 0,0-1 0 0 0,1 0 0 0 0,-1-1 0 0 0,0 1 0 0 0,1 0 0 0 0,-1 0 0 0 0,1 0 0 0 0,-1 0 0 0 0,0 0 0 0 0,1-1 0 0 0,-1 1 0 0 0,1 0 0 0 0,-1 0 0 0 0,1-1 0 0 0,-1 1 0 0 0,0 0 0 0 0,1-1 0 0 0,0 1 0 0 0,-1-1 0 0 0,1 1 0 0 0,-1 0 0 0 0,1-1 0 0 0,-1-1 0 0 0,0 2 0 0 0,0-1 0 0 0,0 0 0 0 0,0 0 0 0 0,0 0 0 0 0,0 0 0 0 0,0 0 0 0 0,1 0 0 0 0,-1 0 0 0 0,0 0 0 0 0,0 0 0 0 0,1 0 0 0 0,-1 0 0 0 0,1 0 0 0 0,-1-1 0 0 0,1 1 0 0 0,-1 0 0 0 0,1 0 0 0 0,0-1 0 0 0,0-1 0 0 0,0-1 0 0 0,0-1 0 0 0,1 1 0 0 0,0-1 0 0 0,0 0 0 0 0,3-6 0 0 0,-4 11 0 0 0,0-1 0 0 0,0 1 0 0 0,0 0 0 0 0,0 0 0 0 0,0 0 0 0 0,0 0 0 0 0,0 0 0 0 0,0 0 0 0 0,0 0 0 0 0,0 0 0 0 0,0 0 0 0 0,0-1 0 0 0,1 1 0 0 0,-1 0 0 0 0,0 0 0 0 0,0 0 0 0 0,0 0 0 0 0,0 0 0 0 0,0 0 0 0 0,0 0 0 0 0,0 0 0 0 0,0 0 0 0 0,0 0 0 0 0,0 0 0 0 0,0 0 0 0 0,0-1 0 0 0,0 1 0 0 0,1 0 0 0 0,-1 0 0 0 0,0 0 0 0 0,0 0 0 0 0,0 0 0 0 0,0 0 0 0 0,0 0 0 0 0,0 0 0 0 0,0 0 0 0 0,0 0 0 0 0,0 0 0 0 0,0 0 0 0 0,1 0 0 0 0,-1 0 0 0 0,0 0 0 0 0,0 0 0 0 0,0 0 0 0 0,0 0 0 0 0,0 0 0 0 0,0 0 0 0 0,0 0 0 0 0,4 5 0 0 0,0 6 0 0 0,-4-11 0 0 0,4 8 0 0 0,2-3 0 0 0,-5-5 0 0 0,-1 1 0 0 0,1-1 0 0 0,-1 0 0 0 0,1 1 0 0 0,0-1 0 0 0,-1 0 0 0 0,1 0 0 0 0,-1 1 0 0 0,1-1 0 0 0,0 0 0 0 0,-1 0 0 0 0,1 0 0 0 0,0 0 0 0 0,-1 0 0 0 0,1 0 0 0 0,0 0 0 0 0,-1 0 0 0 0,1 0 0 0 0,0 0 0 0 0,-1 0 0 0 0,1 0 0 0 0,-1 0 0 0 0,1-1 0 0 0,0 1 0 0 0,-1 0 0 0 0,1-1 0 0 0,1 0 0 0 0,10-2 0 0 0,0-1 0 0 0,-1 0 0 0 0,0-1 0 0 0,0 0 0 0 0,0-1 0 0 0,0 0 0 0 0,-1-1 0 0 0,0 0 0 0 0,0-1 0 0 0,15-15 0 0 0,-2-1 0 0 0,-2-2 0 0 0,33-48 0 0 0,-40 55 0 0 0,-14 19 0 0 0,0 0 0 0 0,0 0 0 0 0,0 0 0 0 0,0 0 0 0 0,0 0 0 0 0,0 0 0 0 0,0 0 0 0 0,0 0 0 0 0,0 0 0 0 0,0 0 0 0 0,0 0 0 0 0,0 0 0 0 0,0 0 0 0 0,0 0 0 0 0,0 0 0 0 0,0 0 0 0 0,0 0 0 0 0,0 0 0 0 0,0 0 0 0 0,-1 0 0 0 0,1 0 0 0 0,0 0 0 0 0,0 0 0 0 0,0 0 0 0 0,0 0 0 0 0,0-1 0 0 0,0 1 0 0 0,0 0 0 0 0,0 0 0 0 0,0 0 0 0 0,0 0 0 0 0,0 0 0 0 0,0 0 0 0 0,0 0 0 0 0,0 0 0 0 0,0 0 0 0 0,0 0 0 0 0,0 0 0 0 0,0 0 0 0 0,0 0 0 0 0,0 0 0 0 0,0 0 0 0 0,0 0 0 0 0,0 0 0 0 0,0-1 0 0 0,1 1 0 0 0,-1 0 0 0 0,0 0 0 0 0,0 0 0 0 0,0 0 0 0 0,0 0 0 0 0,0 0 0 0 0,0 0 0 0 0,0 0 0 0 0,0 0 0 0 0,0 0 0 0 0,0 0 0 0 0,0 0 0 0 0,0 0 0 0 0,0 0 0 0 0,0 0 0 0 0,0 0 0 0 0,0 0 0 0 0,0 0 0 0 0,0 0 0 0 0,0 0 0 0 0,-6 2 0 0 0,-6 6 0 0 0,5-1 293 0 0,0 0 0 0 0,1 0-1 0 0,0 0 1 0 0,1 1 0 0 0,-9 15 0 0 0,11-16-235 0 0,-3 4-112 0 0,1 0 1 0 0,1 0 0 0 0,0 1-1 0 0,1 0 1 0 0,0 0 0 0 0,-2 15-1 0 0,5-25 33 0 0,-1 0 0 0 0,1 0 1 0 0,0 0-1 0 0,0 0 0 0 0,0 0 0 0 0,0 0 0 0 0,0 0 0 0 0,1 0 0 0 0,-1 0 0 0 0,0 0 0 0 0,1 0 0 0 0,0 0 0 0 0,-1 0 0 0 0,1-1 0 0 0,0 1 0 0 0,0 0 0 0 0,0 0 0 0 0,0-1 0 0 0,0 1 0 0 0,0-1 0 0 0,1 1 0 0 0,-1-1 1 0 0,0 1-1 0 0,1-1 0 0 0,-1 0 0 0 0,3 2 0 0 0,-1-2-25 0 0,-1 0 1 0 0,1 0-1 0 0,0 0 1 0 0,0 0-1 0 0,-1 0 1 0 0,1 0-1 0 0,0-1 0 0 0,0 0 1 0 0,0 1-1 0 0,0-1 1 0 0,-1 0-1 0 0,1 0 1 0 0,0-1-1 0 0,0 1 1 0 0,0-1-1 0 0,0 1 1 0 0,3-2-1 0 0,5-2 75 0 0,0 0-1 0 0,0-1 1 0 0,0 0 0 0 0,-1-1-1 0 0,0 0 1 0 0,0-1 0 0 0,0 0-1 0 0,-1 0 1 0 0,0-1 0 0 0,0 0-1 0 0,-1-1 1 0 0,0 0 0 0 0,8-13-1 0 0,-13 17 114 0 0,-1-1-1 0 0,1 0 0 0 0,-1 0 0 0 0,-1 0 0 0 0,1 0 0 0 0,-1-1 0 0 0,0 1 1 0 0,0-11-1 0 0,3-13 179 0 0,-3 22-320 0 0,0 0 0 0 0,0 0 0 0 0,0-9 0 0 0,-1 14 0 0 0,0 0 0 0 0,-1 0 0 0 0,1 0 0 0 0,-1 0 0 0 0,1 0 0 0 0,-1 0 0 0 0,0 0 0 0 0,0 0 0 0 0,0 1 0 0 0,-1-1 0 0 0,-1-3 0 0 0,2 4 0 0 0,-1 1 0 0 0,1 0 0 0 0,0 0 0 0 0,0 0 0 0 0,-1 0 0 0 0,1 0 0 0 0,-1 0 0 0 0,1 1 0 0 0,-1-1 0 0 0,1 0 0 0 0,-1 1 0 0 0,1-1 0 0 0,-1 1 0 0 0,1-1 0 0 0,-1 1 0 0 0,0 0 0 0 0,1 0 0 0 0,-1 0 0 0 0,0 0 0 0 0,1 0 0 0 0,-1 0 0 0 0,1 0 0 0 0,-1 0 0 0 0,0 1 0 0 0,1-1 0 0 0,-1 1 0 0 0,1-1 0 0 0,-1 1 0 0 0,-2 1 0 0 0,-2 1 0 0 0,0-1 0 0 0,0 2 0 0 0,0-1 0 0 0,0 1 0 0 0,1 0 0 0 0,-6 4 0 0 0,11-8 0 0 0,-26 27-570 0 0,25-25 508 0 0,-1 0-1 0 0,1 0 1 0 0,0 0-1 0 0,-1 0 0 0 0,1 0 1 0 0,0 0-1 0 0,0 1 0 0 0,0-1 1 0 0,1 0-1 0 0,-1 1 0 0 0,1-1 1 0 0,-1 5-1 0 0,2-5-380 0 0,1 0 436 0 0,0 0-1 0 0,1-1 1 0 0,-1 1-1 0 0,1 0 1 0 0,-1-1-1 0 0,1 1 1 0 0,0-1-1 0 0,-1 0 0 0 0,1 0 1 0 0,0 0-1 0 0,0 0 1 0 0,0-1-1 0 0,0 1 1 0 0,0-1-1 0 0,0 1 1 0 0,0-1-1 0 0,0 0 0 0 0,0 0 1 0 0,0-1-1 0 0,4 0 1 0 0,6-1 5 0 0,0 0 0 0 0,0-1 1 0 0,17-7-1 0 0,14-5 2 0 0,0 1 0 0 0,54-8 0 0 0,-96 22 0 0 0,1-1 0 0 0,-1 1 0 0 0,1 0 0 0 0,0 0 0 0 0,-1 0 0 0 0,1 0 0 0 0,3 1 0 0 0,3 3 0 0 0,-3 4 0 0 0,-5-6 4 0 0,0 1 0 0 0,0-1 1 0 0,0 1-1 0 0,-1 0 0 0 0,0-1 0 0 0,1 1 0 0 0,-1 0 0 0 0,0 0 1 0 0,0-1-1 0 0,0 1 0 0 0,-1 0 0 0 0,1-1 0 0 0,-1 1 0 0 0,-1 5 1 0 0,-2 4 98 0 0,-12 23 1 0 0,9-20 27 0 0,-7 12 478 0 0,10-19-364 0 0,-1 0 1 0 0,2 0-1 0 0,-6 16 1 0 0,9-24-246 0 0,0 0 0 0 0,0 0 0 0 0,0 0 0 0 0,0 1 0 0 0,0-1 0 0 0,-1 0 0 0 0,1 0 0 0 0,0 0 0 0 0,0 1 0 0 0,0-1 0 0 0,0 0 0 0 0,0 0 0 0 0,0 1 0 0 0,0-1 0 0 0,0 0 0 0 0,0 0 0 0 0,0 0 0 0 0,0 1 0 0 0,0-1 0 0 0,1 0 0 0 0,-1 0 0 0 0,0 0 0 0 0,0 1 0 0 0,0-1 0 0 0,0 0 0 0 0,0 0 0 0 0,0 0 0 0 0,0 0 0 0 0,0 1 0 0 0,1-1 0 0 0,-1 0 0 0 0,0 0 0 0 0,0 0 0 0 0,0 0 0 0 0,0 1 0 0 0,1-1 0 0 0,-1 0 0 0 0,0 0 0 0 0,0 0 0 0 0,0 0 0 0 0,1 0 0 0 0,-1 0 0 0 0,0 0 0 0 0,0 0 0 0 0,0 0 0 0 0,1 0 0 0 0,-1 0 0 0 0,0 0 0 0 0,0 0 0 0 0,0 0 0 0 0,1 0 0 0 0,-1 0 0 0 0,0 0 0 0 0,0 0 0 0 0,0 0 0 0 0,1 0 0 0 0,-1 0 0 0 0,0 0 0 0 0,0 0 0 0 0,0 0 0 0 0,1 0 0 0 0,-1-1 0 0 0,10-3 0 0 0,-10 4 0 0 0,19-13 0 0 0,-1-1 0 0 0,0-1 0 0 0,-1 0 0 0 0,-1-1 0 0 0,14-18 0 0 0,-6 8 0 0 0,-5 9 0 0 0,-19 17 0 0 0,0 0 0 0 0,1 0 0 0 0,-1-1 0 0 0,0 1 0 0 0,1 0 0 0 0,-1 0 0 0 0,0 0 0 0 0,1-1 0 0 0,-1 1 0 0 0,0 0 0 0 0,1 0 0 0 0,-1 0 0 0 0,1 0 0 0 0,-1 0 0 0 0,0 0 0 0 0,1 0 0 0 0,-1 0 0 0 0,0 0 0 0 0,1 0 0 0 0,-1 0 0 0 0,1 0 0 0 0,-1 0 0 0 0,0 0 0 0 0,1 0 0 0 0,-1 0 0 0 0,0 0 0 0 0,1 0 0 0 0,-1 0 0 0 0,1 1 0 0 0,-1-1 0 0 0,0 0 0 0 0,1 0 0 0 0,-1 0 0 0 0,0 1 0 0 0,0-1 0 0 0,1 0 0 0 0,-1 1 0 0 0,0-1 0 0 0,0 0 0 0 0,1 0 0 0 0,-1 1 0 0 0,3 10 0 0 0,-3-11 0 0 0,1 12 0 0 0,0 0 0 0 0,-2 0 0 0 0,1 0 0 0 0,-1 0 0 0 0,-1 0 0 0 0,0 0 0 0 0,-5 14 0 0 0,4-18 0 0 0,-1 0 0 0 0,2-7 0 0 0,3-5 0 0 0,3-9 0 0 0,9-12 0 0 0,28-39 0 0 0,-35 57 0 0 0,0 0 0 0 0,1 0 0 0 0,-1 0 0 0 0,1 1 0 0 0,1 0 0 0 0,-1 0 0 0 0,1 1 0 0 0,0 0 0 0 0,9-4 0 0 0,-14 7 0 0 0,-2 1 0 0 0,1 1 0 0 0,-1-1 0 0 0,1 0 0 0 0,-1 1 0 0 0,0 0 0 0 0,1-1 0 0 0,-1 1 0 0 0,1 0 0 0 0,-1-1 0 0 0,1 1 0 0 0,-1 0 0 0 0,1 0 0 0 0,-1 0 0 0 0,1 1 0 0 0,-1-1 0 0 0,1 0 0 0 0,1 1 0 0 0,-1-1 0 0 0,0 1 0 0 0,0-1 0 0 0,0 1 0 0 0,0-1 0 0 0,0 1 0 0 0,0 0 0 0 0,-1 0 0 0 0,1 0 0 0 0,0 0 0 0 0,0 0 0 0 0,-1 0 0 0 0,1 0 0 0 0,-1 1 0 0 0,1-1 0 0 0,-1 1 0 0 0,3 2 0 0 0,-3-1 0 0 0,1 0 0 0 0,-1 0 0 0 0,1 0 0 0 0,-1 0 0 0 0,0 0 0 0 0,0 1 0 0 0,0-1 0 0 0,0 0 0 0 0,0 5 0 0 0,-1 3 0 0 0,0 0 0 0 0,0 0 0 0 0,-1 0 0 0 0,-1 0 0 0 0,-2 11 0 0 0,4-13 0 0 0,-1-7 0 0 0,1 0 0 0 0,0 1 0 0 0,0-1 0 0 0,-1 0 0 0 0,1 0 0 0 0,-1 1 0 0 0,0-1 0 0 0,1 0 0 0 0,-1 0 0 0 0,-2 3 0 0 0,-1 2-64 0 0,3-6-273 0 0,1-1-138 0 0,0 0-33 0 0,0 0-140 0 0,0 0-572 0 0,0 0-253 0 0,-2-1-51 0 0,-10-6-11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2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8287 0 0,'0'0'382'0'0,"0"0"-8"0"0,0 0-32 0 0,0 0 750 0 0,0 0 352 0 0,0 0 76 0 0,0 0-123 0 0,0 0-574 0 0,0 0-250 0 0,0 0-49 0 0,0 0-11 0 0,0 0-1 0 0,0 0 0 0 0,0 0 0 0 0,0 0 0 0 0,0 0 0 0 0,0 0 0 0 0,0 0 0 0 0,2-7 512 0 0,16-41 1536 0 0,-15 41-2424 0 0,-1 0-1 0 0,1 0 1 0 0,0 1 0 0 0,1-1-1 0 0,0 1 1 0 0,0 0-1 0 0,0 0 1 0 0,5-5 0 0 0,45-42-275 0 0,-44 43 257 0 0,0 1 486 0 0,0 1-1 0 0,13-8 1 0 0,-14 11-455 0 0,0 4-133 0 0,-7 1-16 0 0,-1 1 0 0 0,0-1 0 0 0,1 0 0 0 0,-1 1 0 0 0,0-1 0 0 0,0 1 0 0 0,0-1 0 0 0,0 1 0 0 0,0-1 0 0 0,1 1 0 0 0,-1 0 0 0 0,0-1 0 0 0,-1 1 0 0 0,1 0 0 0 0,0 0 0 0 0,0 0 0 0 0,0 0 0 0 0,0 0 0 0 0,-1 0 0 0 0,1 0 0 0 0,0 0 0 0 0,0 1 0 0 0,2 3 0 0 0,0 0 0 0 0,0 1 0 0 0,-1-1 0 0 0,0 0 0 0 0,0 1 0 0 0,0 0 0 0 0,0-1 0 0 0,-1 1 0 0 0,1 8 0 0 0,-1 1 0 0 0,0 1 0 0 0,-3 20 0 0 0,2-30 0 0 0,0-4 0 0 0,0 1 0 0 0,-1-1 0 0 0,1 1 0 0 0,0-1 0 0 0,-1 0 0 0 0,0 1 0 0 0,1-1 0 0 0,-1 0 0 0 0,0 0 0 0 0,0 0 0 0 0,-1 1 0 0 0,1-1 0 0 0,0 0 0 0 0,-3 3 0 0 0,-2 1 0 0 0,6-6 0 0 0,0 1 0 0 0,0-1 0 0 0,0 0 0 0 0,0 0 0 0 0,-1 0 0 0 0,1 0 0 0 0,0 0 0 0 0,0 0 0 0 0,0 0 0 0 0,0 1 0 0 0,0-1 0 0 0,0 0 0 0 0,-1 0 0 0 0,1 0 0 0 0,0 0 0 0 0,0 0 0 0 0,0 0 0 0 0,0 0 0 0 0,0 0 0 0 0,-1 0 0 0 0,1 0 0 0 0,0 0 0 0 0,0 0 0 0 0,0 0 0 0 0,0 0 0 0 0,0 0 0 0 0,-1 0 0 0 0,1 0 0 0 0,0 0 0 0 0,0 0 0 0 0,0 0 0 0 0,0 0 0 0 0,0 0 0 0 0,-1 0 0 0 0,1 0 0 0 0,0 0 0 0 0,0 0 0 0 0,0 0 0 0 0,0-1 0 0 0,0 1 0 0 0,0 0 0 0 0,-1 0 0 0 0,1 0 0 0 0,0 0 0 0 0,0 0 0 0 0,0 0 0 0 0,0 0 0 0 0,0-1 0 0 0,0 1 0 0 0,0 0 0 0 0,0 0 0 0 0,0 0 0 0 0,0 0 0 0 0,0 0 0 0 0,-1-1 0 0 0,1 1 0 0 0,0 0 0 0 0,0 0 0 0 0,0 0 0 0 0,0 0 0 0 0,0 0 0 0 0,0-1 0 0 0,0 1 0 0 0,0 0 0 0 0,1 0 0 0 0,-1 0 0 0 0,0 0 0 0 0,0-1 0 0 0,0-8 0 0 0,0 5 0 0 0,1-1 0 0 0,0 1 0 0 0,1-1 0 0 0,-1 1 0 0 0,1 0 0 0 0,0-1 0 0 0,0 1 0 0 0,3-5 0 0 0,24-31 0 0 0,-20 29 0 0 0,-1 0 0 0 0,2-2 0 0 0,0 0 0 0 0,0 1 0 0 0,1 0 0 0 0,1 1 0 0 0,25-20 0 0 0,-29 27 0 0 0,-7 4 0 0 0,-1-1 0 0 0,1 1 0 0 0,-1 0 0 0 0,1 0 0 0 0,-1-1 0 0 0,1 1 0 0 0,-1 0 0 0 0,1 0 0 0 0,-1 0 0 0 0,1 0 0 0 0,-1 0 0 0 0,1 0 0 0 0,0 0 0 0 0,-1 0 0 0 0,1 0 0 0 0,-1 0 0 0 0,1 0 0 0 0,-1 0 0 0 0,1 0 0 0 0,-1 0 0 0 0,1 1 0 0 0,-1-1 0 0 0,1 0 0 0 0,-1 0 0 0 0,1 0 0 0 0,-1 1 0 0 0,1-1 0 0 0,-1 0 0 0 0,1 1 0 0 0,-1-1 0 0 0,0 0 0 0 0,1 1 0 0 0,-1-1 0 0 0,0 1 0 0 0,1-1 0 0 0,-1 1 0 0 0,1 0 0 0 0,1 2 0 0 0,1 0 0 0 0,-1 1 0 0 0,0-1 0 0 0,0 0 0 0 0,0 1 0 0 0,-1-1 0 0 0,1 1 0 0 0,-1-1 0 0 0,0 1 0 0 0,0 0 0 0 0,0 0 0 0 0,-1-1 0 0 0,1 1 0 0 0,-1 0 0 0 0,0 6 0 0 0,0 2 0 0 0,-1 1 0 0 0,-1-1 0 0 0,-4 20 0 0 0,2-16 0 0 0,3-10 0 0 0,-1 0 0 0 0,0 0 0 0 0,0 0 0 0 0,0 0 0 0 0,-1 0 0 0 0,1 0 0 0 0,-1 0 0 0 0,-7 8 0 0 0,28-53 0 0 0,-1 14 0 0 0,1 0 0 0 0,1 1 0 0 0,41-40 0 0 0,-45 49 0 0 0,-11 10 0 0 0,0 1 0 0 0,0 0 0 0 0,1 0 0 0 0,-1 0 0 0 0,1 1 0 0 0,0-1 0 0 0,0 1 0 0 0,8-3 0 0 0,-3 4 0 0 0,-9 3 0 0 0,0-1 0 0 0,1 1 0 0 0,-1 0 0 0 0,1 0 0 0 0,-1 0 0 0 0,0 0 0 0 0,0 0 0 0 0,0 1 0 0 0,0-1 0 0 0,0 0 0 0 0,0 0 0 0 0,0 1 0 0 0,0-1 0 0 0,0 1 0 0 0,0-1 0 0 0,-1 0 0 0 0,1 1 0 0 0,0 0 0 0 0,-1-1 0 0 0,1 4 0 0 0,6 35 0 0 0,-7-38 0 0 0,2 23 0 0 0,-2-1 0 0 0,-3 31 0 0 0,3-46 0 0 0,0-1 0 0 0,1-1-133 0 0,-1-6-563 0 0,0-1-258 0 0,0 0-1011 0 0,0 0-4023 0 0,0 0-1724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2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266 325 17503 0 0,'0'0'399'0'0,"0"0"60"0"0,0 0 21 0 0,0 0-59 0 0,0 0-136 0 0,0 0 457 0 0,0 0 228 0 0,0 0 43 0 0,0 0-59 0 0,-8 2 255 0 0,2-1-1060 0 0,0 0 0 0 0,1 0 0 0 0,-1 1 0 0 0,1 0 0 0 0,-1 0 0 0 0,1 0 0 0 0,0 1 0 0 0,0 0 1 0 0,-8 5-1 0 0,-41 37 1457 0 0,43-35-1523 0 0,6-6-83 0 0,-62 59 0 0 0,57-52 0 0 0,0 0 0 0 0,1 0 0 0 0,0 1 0 0 0,-8 15 0 0 0,13-17 0 0 0,4-9 0 0 0,0-1 0 0 0,0 1 0 0 0,0-1 0 0 0,0 1 0 0 0,0-1 0 0 0,0 1 0 0 0,0-1 0 0 0,0 1 0 0 0,0-1 0 0 0,0 1 0 0 0,1-1 0 0 0,-1 1 0 0 0,0-1 0 0 0,0 1 0 0 0,0-1 0 0 0,0 1 0 0 0,1-1 0 0 0,-1 0 0 0 0,0 1 0 0 0,1-1 0 0 0,-1 1 0 0 0,0-1 0 0 0,1 0 0 0 0,-1 1 0 0 0,0-1 0 0 0,1 0 0 0 0,-1 1 0 0 0,1-1 0 0 0,-1 0 0 0 0,1 1 0 0 0,-1-1 0 0 0,0 0 0 0 0,1 0 0 0 0,-1 0 0 0 0,1 0 0 0 0,-1 1 0 0 0,1-1 0 0 0,-1 0 0 0 0,1 0 0 0 0,-1 0 0 0 0,1 0 0 0 0,0 0 0 0 0,-1 0 0 0 0,1 0 0 0 0,-1 0 0 0 0,1 0 0 0 0,0-1 0 0 0,-1 1 0 0 0,10-1 0 0 0,0-1 0 0 0,-1-1 0 0 0,0 1 0 0 0,1-2 0 0 0,-1 1 0 0 0,0-1 0 0 0,-1 0 0 0 0,12-8 0 0 0,-4 2 0 0 0,0-1 0 0 0,-1-1 0 0 0,0-1 0 0 0,-1 0 0 0 0,0 0 0 0 0,-1-2 0 0 0,-1 0 0 0 0,0 0 0 0 0,12-22 0 0 0,-33 53 0 0 0,1-1 0 0 0,-9 25 0 0 0,15-33 0 0 0,-1 0 0 0 0,2 0 0 0 0,-1 0 0 0 0,1 0 0 0 0,0 0 0 0 0,0 0 0 0 0,1 0 0 0 0,0 0 0 0 0,0 0 0 0 0,3 13 0 0 0,0-11 0 0 0,4-4 0 0 0,-4-4 0 0 0,1-1 0 0 0,-1 1 0 0 0,1-1 0 0 0,0 0 0 0 0,-1 0 0 0 0,1 0 0 0 0,0 0 0 0 0,-1-1 0 0 0,1 1 0 0 0,-1-1 0 0 0,1 0 0 0 0,0 0 0 0 0,-1 0 0 0 0,0 0 0 0 0,7-4 0 0 0,5-3 0 0 0,28-21 0 0 0,-38 26 0 0 0,12-10 0 0 0,-2 0 0 0 0,0-1 0 0 0,0 0 0 0 0,-1-1 0 0 0,16-24 0 0 0,52-91 0 0 0,-74 113 0 0 0,0 0 0 0 0,10-34 0 0 0,2-3 0 0 0,-8 27 157 0 0,-6 17 4 0 0,-2 1-1 0 0,1-2 0 0 0,-1 1 1 0 0,-1 0-1 0 0,0-1 0 0 0,0 1 1 0 0,0-13-1 0 0,-3 20 283 0 0,0 3-440 0 0,-1-1 0 0 0,1 1 0 0 0,0 0 0 0 0,0-1-1 0 0,0 1 1 0 0,-1 0 0 0 0,1-1 0 0 0,0 1 0 0 0,0 0 0 0 0,-1 0 0 0 0,1-1 0 0 0,0 1 0 0 0,-1 0 0 0 0,1 0 0 0 0,0 0 0 0 0,-1 0 0 0 0,1-1 0 0 0,0 1 0 0 0,-1 0 0 0 0,1 0 0 0 0,-1 0 0 0 0,1 0 0 0 0,0 0 0 0 0,-1 0 0 0 0,1 0-1 0 0,0 0 1 0 0,-1 0 0 0 0,1 0 0 0 0,-1 0 0 0 0,1 0 0 0 0,0 0 0 0 0,-1 0 0 0 0,1 0 0 0 0,0 0 0 0 0,-1 1 0 0 0,1-1 0 0 0,0 0 0 0 0,-1 0 0 0 0,1 0 0 0 0,0 1 0 0 0,-1-1 0 0 0,1 0 0 0 0,0 0 0 0 0,0 1 0 0 0,-1-1 0 0 0,1 0 0 0 0,0 1-1 0 0,0-1 1 0 0,-1 0 0 0 0,1 1 0 0 0,0-1 0 0 0,0 0 0 0 0,0 1 0 0 0,0-1 0 0 0,-1 1 0 0 0,-42 92-3 0 0,7-8 0 0 0,11-24 0 0 0,4-5 0 0 0,1 1 0 0 0,-12 67 0 0 0,32-124 0 0 0,0 0 0 0 0,0 0 0 0 0,0 0 0 0 0,0 1 0 0 0,0-1 0 0 0,0 0 0 0 0,0 0 0 0 0,0 0 0 0 0,0 0 0 0 0,0 1 0 0 0,0-1 0 0 0,0 0 0 0 0,0 0 0 0 0,0 0 0 0 0,0 1 0 0 0,0-1 0 0 0,0 0 0 0 0,0 0 0 0 0,0 0 0 0 0,0 0 0 0 0,0 1 0 0 0,0-1 0 0 0,0 0 0 0 0,0 0 0 0 0,0 0 0 0 0,0 0 0 0 0,0 1 0 0 0,0-1 0 0 0,0 0 0 0 0,1 0 0 0 0,-1 0 0 0 0,0 0 0 0 0,0 0 0 0 0,0 0 0 0 0,0 1 0 0 0,0-1 0 0 0,0 0 0 0 0,1 0 0 0 0,-1 0 0 0 0,0 0 0 0 0,0 0 0 0 0,0 0 0 0 0,0 0 0 0 0,1 0 0 0 0,-1 0 0 0 0,0 0 0 0 0,0 0 0 0 0,0 0 0 0 0,0 0 0 0 0,1 0 0 0 0,-1 0 0 0 0,0 0 0 0 0,0 0 0 0 0,0 0 0 0 0,1 0 0 0 0,-1 0 0 0 0,0 0 0 0 0,0 0 0 0 0,0 0 0 0 0,0 0 0 0 0,1 0 0 0 0,-1 0 0 0 0,0 0 0 0 0,10-5 0 0 0,-10 4 0 0 0,28-17 0 0 0,-1-1 0 0 0,25-25 0 0 0,26-18 0 0 0,-68 55 0 0 0,1 0 0 0 0,1 0 0 0 0,23-10 0 0 0,-35 17 0 0 0,0 0 0 0 0,0 0 0 0 0,1 0 0 0 0,-1 0 0 0 0,0 0 0 0 0,0-1 0 0 0,0 1 0 0 0,1 0 0 0 0,-1 0 0 0 0,0 0 0 0 0,0 0 0 0 0,0 0 0 0 0,1 0 0 0 0,-1 0 0 0 0,0 0 0 0 0,0 0 0 0 0,1 0 0 0 0,-1 0 0 0 0,0 0 0 0 0,0 0 0 0 0,0 1 0 0 0,1-1 0 0 0,-1 0 0 0 0,0 0 0 0 0,0 0 0 0 0,0 0 0 0 0,0 0 0 0 0,1 0 0 0 0,-1 0 0 0 0,0 1 0 0 0,0-1 0 0 0,0 0 0 0 0,0 0 0 0 0,0 0 0 0 0,1 0 0 0 0,-1 1 0 0 0,0-1 0 0 0,0 0 0 0 0,0 0 0 0 0,0 0 0 0 0,0 0 0 0 0,0 1 0 0 0,0-1 0 0 0,0 0 0 0 0,0 0 0 0 0,0 0 0 0 0,0 1 0 0 0,0-1 0 0 0,0 0 0 0 0,0 0 0 0 0,0 1 0 0 0,0-1 0 0 0,0 0 0 0 0,0 0 0 0 0,0 1 0 0 0,-2 10 0 0 0,2-11 0 0 0,-1 3 0 0 0,0 0 0 0 0,0-1 0 0 0,-1 1 0 0 0,1 0 0 0 0,0-1 0 0 0,-1 0 0 0 0,0 1 0 0 0,0-1 0 0 0,1 0 0 0 0,-1 0 0 0 0,-4 4 0 0 0,-30 18 0 0 0,28-19 0 0 0,0 0 0 0 0,-10 8 0 0 0,15-10 0 0 0,-47 39 0 0 0,45-37 0 0 0,4 3 0 0 0,5 5 0 0 0,-1-10 0 0 0,-1-2 0 0 0,1 4 0 0 0,-2-5 0 0 0,23 20 0 0 0,-20-17 0 0 0,0 0 0 0 0,0 0 0 0 0,0 0 0 0 0,1-1 0 0 0,-1 0 0 0 0,1 0 0 0 0,-1 0 0 0 0,1 0 0 0 0,0-1 0 0 0,0 0 0 0 0,0 0 0 0 0,-1 0 0 0 0,1-1 0 0 0,0 1 0 0 0,9-2 0 0 0,-2 0 0 0 0,1 0 0 0 0,-1-1 0 0 0,0-1 0 0 0,1 0 0 0 0,11-5 0 0 0,-15 5 0 0 0,-1-1 0 0 0,0-1 0 0 0,0 1 0 0 0,0-1 0 0 0,-1-1 0 0 0,1 1 0 0 0,-1-1 0 0 0,0-1 0 0 0,-1 1 0 0 0,0-1 0 0 0,7-9 0 0 0,5-11 0 0 0,28-52 0 0 0,-36 60 0 0 0,2-4 0 0 0,-3 6 0 0 0,16-25 0 0 0,-21 41 0 0 0,-2 6 0 0 0,0 9 0 0 0,-2-13 0 0 0,2 24 0 0 0,-3 41 0 0 0,-1-41 0 0 0,5 43 0 0 0,-2-55 0 0 0,1-4 0 0 0,-2 1 0 0 0,1-1 0 0 0,-1 1 0 0 0,-1 11 0 0 0,1-17 0 0 0,-1-2 0 0 0,1-1 0 0 0,0 0 0 0 0,0 1 0 0 0,0-1 0 0 0,-1 0 0 0 0,1 1 0 0 0,-1-1 0 0 0,1 0 0 0 0,-1 0 0 0 0,1 0 0 0 0,-1 1 0 0 0,0-1 0 0 0,0 0 0 0 0,0 0 0 0 0,-1 1 0 0 0,-3 5 0 0 0,-1-1 0 0 0,5-5 0 0 0,1 0 0 0 0,-1-1 0 0 0,0 1 0 0 0,0-1 0 0 0,1 1 0 0 0,-1 0 0 0 0,0-1 0 0 0,0 1 0 0 0,0-1 0 0 0,0 0 0 0 0,0 1 0 0 0,0-1 0 0 0,1 0 0 0 0,-1 1 0 0 0,0-1 0 0 0,0 0 0 0 0,0 0 0 0 0,0 0 0 0 0,-1 0 0 0 0,-2 0 0 0 0,-4 2 0 0 0,0-3 0 0 0,2-3 0 0 0,5 2 0 0 0,0 1 0 0 0,0-1 0 0 0,0 1 0 0 0,0-1 0 0 0,1 0 0 0 0,-1 1 0 0 0,1-1 0 0 0,-1 0 0 0 0,1 1 0 0 0,-1-1 0 0 0,1 0 0 0 0,0 1 0 0 0,0-1 0 0 0,0 0 0 0 0,0 0 0 0 0,0 1 0 0 0,0-1 0 0 0,1 0 0 0 0,-1 0 0 0 0,1 1 0 0 0,-1-1 0 0 0,1 0 0 0 0,-1 1 0 0 0,1-1 0 0 0,0 1 0 0 0,0-1 0 0 0,1-2 0 0 0,4-4 0 0 0,0-1 0 0 0,0 1 0 0 0,11-10 0 0 0,-14 15 0 0 0,9-10 0 0 0,1 1 0 0 0,0 1 0 0 0,0 1 0 0 0,1 0 0 0 0,26-14 0 0 0,-38 23 0 0 0,11-7 0 0 0,24-8 0 0 0,-34 15 0 0 0,0-1 0 0 0,0 1 0 0 0,0 0 0 0 0,1 1 0 0 0,-1-1 0 0 0,0 1 0 0 0,1-1 0 0 0,-1 1 0 0 0,0 0 0 0 0,1 0 0 0 0,-1 1 0 0 0,0-1 0 0 0,1 1 0 0 0,2 0 0 0 0,-5-1 0 0 0,0 1 0 0 0,-1-1 0 0 0,1 0 0 0 0,0 0 0 0 0,-1 1 0 0 0,1-1 0 0 0,-1 0 0 0 0,1 1 0 0 0,-1-1 0 0 0,1 0 0 0 0,0 1 0 0 0,-1-1 0 0 0,0 1 0 0 0,1-1 0 0 0,-1 1 0 0 0,1-1 0 0 0,-1 1 0 0 0,1-1 0 0 0,-1 1 0 0 0,0-1 0 0 0,0 1 0 0 0,1 0 0 0 0,-1-1 0 0 0,0 1 0 0 0,0 0 0 0 0,1-1 0 0 0,-1 1 0 0 0,0 1 0 0 0,0 0 0 0 0,1 1 0 0 0,0 1 0 0 0,0 0 0 0 0,0 0 0 0 0,-1 0 0 0 0,0 0 0 0 0,0 0 0 0 0,0-1 0 0 0,0 1 0 0 0,0 0 0 0 0,-2 7 0 0 0,-2 3 0 0 0,-9 22 0 0 0,0 0 0 0 0,9-21 0 0 0,0-1 0 0 0,-2 1 0 0 0,0-1 0 0 0,-14 26 0 0 0,15-33-133 0 0,4-6-563 0 0,1-1-258 0 0,0-4 140 0 0,0 0 0 0 0,1 1 0 0 0,0-1 0 0 0,0 0 0 0 0,0 0-1 0 0,0 0 1 0 0,4-6 0 0 0,1-4-722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2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 21191 0 0,'0'0'480'0'0,"0"0"67"0"0,0 0 31 0 0,-8-3 125 0 0,-7-5-611 0 0,14 8 279 0 0,-5-13 1897 0 0,6 13-2779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2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 11975 0 0,'0'0'547'0'0,"0"0"-11"0"0,0-15 2535 0 0,1 2-1485 0 0,-1 10-1173 0 0,0 0 0 0 0,0-1 0 0 0,1 1-1 0 0,-1 0 1 0 0,1 0 0 0 0,0-1 0 0 0,0 1 0 0 0,0 0-1 0 0,2-4 1 0 0,3-4 172 0 0,0 0 46 0 0,0 1 0 0 0,0 0-1 0 0,10-12 1 0 0,17-18 7 0 0,15-19 271 0 0,-36 47-651 0 0,0-2 171 0 0,25-19 1 0 0,-37 32-430 0 0,0 1 0 0 0,0 0 0 0 0,1 0 0 0 0,-1 0 0 0 0,0-1 0 0 0,1 1 0 0 0,-1 0 0 0 0,0 0 0 0 0,0 0 0 0 0,1 0 0 0 0,-1 0 0 0 0,0 0 0 0 0,1 0 0 0 0,-1 0 0 0 0,0 0 0 0 0,1 0 0 0 0,-1 0 0 0 0,0 0 0 0 0,1 0 0 0 0,-1 0 0 0 0,0 0 0 0 0,1 0 0 0 0,-1 0 0 0 0,0 0 0 0 0,1 0 0 0 0,-1 0 0 0 0,0 1 0 0 0,0-1 0 0 0,1 0 0 0 0,-1 0 0 0 0,0 0 0 0 0,1 0 0 0 0,-1 1 0 0 0,0-1 0 0 0,0 0 0 0 0,0 0 0 0 0,1 1 0 0 0,-1-1 0 0 0,0 0 0 0 0,0 0 0 0 0,0 1 0 0 0,0-1 0 0 0,1 0 0 0 0,-1 1 0 0 0,0-1 0 0 0,0 0 0 0 0,0 1 0 0 0,0-1 0 0 0,0 0 0 0 0,0 1 0 0 0,0-1 0 0 0,0 0 0 0 0,0 1 0 0 0,0-1 0 0 0,2 5 0 0 0,-1 0 0 0 0,0 0 0 0 0,0-1 0 0 0,-1 1 0 0 0,1 0 0 0 0,-1 0 0 0 0,0 0 0 0 0,0 0 0 0 0,-1 0 0 0 0,1 0 0 0 0,-3 7 0 0 0,-2 7 0 0 0,-14 29 0 0 0,4-6 0 0 0,9-26 0 0 0,-11 26 0 0 0,25-53 0 0 0,17-19 0 0 0,6-8 0 0 0,-11 12 0 0 0,1 2 0 0 0,1 0 0 0 0,1 2 0 0 0,1 0 0 0 0,40-27 0 0 0,-51 40 0 0 0,-13 8 0 0 0,1 1 0 0 0,-1 0 0 0 0,1-1 0 0 0,-1 1 0 0 0,0 0 0 0 0,1-1 0 0 0,-1 1 0 0 0,1 0 0 0 0,-1-1 0 0 0,1 1 0 0 0,0 0 0 0 0,-1 0 0 0 0,1 0 0 0 0,-1 0 0 0 0,1-1 0 0 0,-1 1 0 0 0,1 0 0 0 0,-1 0 0 0 0,1 0 0 0 0,0 0 0 0 0,-1 0 0 0 0,1 0 0 0 0,0 1 0 0 0,3 4 0 0 0,-3-5 0 0 0,0 3 0 0 0,1-1 0 0 0,-1 1 0 0 0,0-1 0 0 0,0 1 0 0 0,0-1 0 0 0,0 1 0 0 0,0 0 0 0 0,0-1 0 0 0,-1 1 0 0 0,1 0 0 0 0,-1 0 0 0 0,0-1 0 0 0,0 1 0 0 0,0 0 0 0 0,0 0 0 0 0,-1 0 0 0 0,0 4 0 0 0,-2 6 0 0 0,-1 0 0 0 0,-6 17 0 0 0,7-22 0 0 0,-2 4 0 0 0,-11 19 0 0 0,7-16 0 0 0,9-15 0 0 0,0 0 0 0 0,0 0 0 0 0,0 0 0 0 0,0 0 0 0 0,0 0 0 0 0,0 0 0 0 0,0 0 0 0 0,0 0 0 0 0,0 0 0 0 0,0 0 0 0 0,0 0 0 0 0,0 1 0 0 0,0-1 0 0 0,1 0 0 0 0,-1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0,-1 1 0 0 0,8-6 0 0 0,8-7 0 0 0,-15 11 0 0 0,8-6 0 0 0,0-2 0 0 0,-1 1 0 0 0,8-12 0 0 0,11-14 0 0 0,1 7 0 0 0,1 1 0 0 0,2 1 0 0 0,48-31 0 0 0,-54 43 0 0 0,-24 13 0 0 0,1 0 0 0 0,-1 0 0 0 0,0 0 0 0 0,1-1 0 0 0,-1 1 0 0 0,0 0 0 0 0,0 0 0 0 0,1 0 0 0 0,-1 0 0 0 0,0 0 0 0 0,1 0 0 0 0,-1 0 0 0 0,0 0 0 0 0,1 0 0 0 0,-1 0 0 0 0,0 0 0 0 0,0 0 0 0 0,1 0 0 0 0,-1 0 0 0 0,0 0 0 0 0,1 0 0 0 0,-1 0 0 0 0,0 0 0 0 0,1 0 0 0 0,-1 1 0 0 0,0-1 0 0 0,0 0 0 0 0,1 0 0 0 0,-1 0 0 0 0,0 0 0 0 0,0 1 0 0 0,1-1 0 0 0,-1 0 0 0 0,0 0 0 0 0,0 1 0 0 0,0-1 0 0 0,1 0 0 0 0,-1 0 0 0 0,0 1 0 0 0,0-1 0 0 0,0 0 0 0 0,0 1 0 0 0,0-1 0 0 0,0 0 0 0 0,0 0 0 0 0,1 1 0 0 0,-1-1 0 0 0,0 0 0 0 0,0 1 0 0 0,0-1 0 0 0,0 0 0 0 0,0 1 0 0 0,0-1 0 0 0,0 0 0 0 0,-1 1 0 0 0,2 4 0 0 0,-1 0 0 0 0,0 0 0 0 0,0 0 0 0 0,-1 0 0 0 0,1 0 0 0 0,-1 0 0 0 0,0 0 0 0 0,-2 5 0 0 0,-18 41 0 0 0,4-8 0 0 0,12-29 0 0 0,2-6 0 0 0,1-1 0 0 0,0 1 0 0 0,-2 13 0 0 0,3-20 0 0 0,1 0 0 0 0,0 0 0 0 0,0 0 0 0 0,0 0 0 0 0,0 0 0 0 0,0 0 0 0 0,0 0 0 0 0,0 0 0 0 0,1 0 0 0 0,-1 0 0 0 0,0 0 0 0 0,1 0 0 0 0,-1 0 0 0 0,0 0 0 0 0,1 0 0 0 0,-1 0 0 0 0,1 0 0 0 0,0 0 0 0 0,-1 0 0 0 0,1 0 0 0 0,0-1 0 0 0,-1 1 0 0 0,1 0 0 0 0,0 0 0 0 0,0-1 0 0 0,0 1 0 0 0,-1 0 0 0 0,1-1 0 0 0,0 1 0 0 0,0-1 0 0 0,0 0 0 0 0,0 1 0 0 0,0-1 0 0 0,2 1 0 0 0,0 0 0 0 0,1 0 0 0 0,1 0 0 0 0,-1 0 0 0 0,1 0 0 0 0,0-1 0 0 0,-1 0 0 0 0,1 0 0 0 0,-1 0 0 0 0,1 0 0 0 0,0-1 0 0 0,-1 0 0 0 0,1 0 0 0 0,-1 0 0 0 0,0 0 0 0 0,6-3 0 0 0,3-1 0 0 0,0-1 0 0 0,0-1 0 0 0,15-10 0 0 0,-16 7 0 0 0,-1 0 0 0 0,1 0 0 0 0,-2-1 0 0 0,0 0 0 0 0,0-1 0 0 0,-1 0 0 0 0,0 0 0 0 0,-1-1 0 0 0,-1-1 0 0 0,0 1 0 0 0,-1-1 0 0 0,0 0 0 0 0,-1 0 0 0 0,-1-1 0 0 0,5-23 0 0 0,-9 37 0 0 0,0 1 0 0 0,0-1 0 0 0,0 1 0 0 0,0-1 0 0 0,1 1 0 0 0,-1-1 0 0 0,0 1 0 0 0,0-1 0 0 0,0 1 0 0 0,0-1 0 0 0,0 1 0 0 0,0-1 0 0 0,0 1 0 0 0,0-1 0 0 0,-1 1 0 0 0,1-1 0 0 0,0 1 0 0 0,0-1 0 0 0,0 1 0 0 0,0-1 0 0 0,-1 1 0 0 0,1-1 0 0 0,0 1 0 0 0,-1-1 0 0 0,1 1 0 0 0,0 0 0 0 0,-1-1 0 0 0,1 1 0 0 0,0 0 0 0 0,-1-1 0 0 0,1 1 0 0 0,0 0 0 0 0,-1-1 0 0 0,1 1 0 0 0,-1 0 0 0 0,1 0 0 0 0,-1-1 0 0 0,1 1 0 0 0,-1 0 0 0 0,1 0 0 0 0,-1 0 0 0 0,1 0 0 0 0,-1 0 0 0 0,1 0 0 0 0,-1 0 0 0 0,1 0 0 0 0,-1 0 0 0 0,1 0 0 0 0,-2 0 0 0 0,1 0 0 0 0,-1 0 45 0 0,0 1-1 0 0,-1-1 1 0 0,1 1-1 0 0,-1-1 1 0 0,1 1-1 0 0,0 0 1 0 0,-1 0-1 0 0,1 0 1 0 0,0 0-1 0 0,0 0 1 0 0,0 0-1 0 0,0 1 1 0 0,0-1-1 0 0,0 1 1 0 0,0 0-1 0 0,0-1 1 0 0,1 1-1 0 0,-1 0 1 0 0,1 0 0 0 0,-1 0-1 0 0,1 0 1 0 0,-2 4-1 0 0,-3 5 297 0 0,-1 0 1 0 0,-7 23-1 0 0,10-23-341 0 0,0 0 0 0 0,1 0 0 0 0,1 0 0 0 0,-1 0 0 0 0,2 1 0 0 0,0-1 0 0 0,0 1 0 0 0,1 13 0 0 0,0-24 0 0 0,0 0 0 0 0,1 1 0 0 0,-1-1 0 0 0,0 1 0 0 0,0-1 0 0 0,1 0 0 0 0,-1 1 0 0 0,1-1 0 0 0,0 0 0 0 0,-1 0 0 0 0,1 1 0 0 0,0-1 0 0 0,0 0 0 0 0,0 0 0 0 0,-1 0 0 0 0,1 0 0 0 0,0 0 0 0 0,0 0 0 0 0,1 0 0 0 0,-1 0 0 0 0,0 0 0 0 0,0-1 0 0 0,0 1 0 0 0,1 0 0 0 0,-1-1 0 0 0,0 1 0 0 0,1-1 0 0 0,-1 1 0 0 0,0-1 0 0 0,1 0 0 0 0,-1 1 0 0 0,0-1 0 0 0,1 0 0 0 0,-1 0 0 0 0,1 0 0 0 0,-1 0 0 0 0,1 0 0 0 0,-1-1 0 0 0,2 1 0 0 0,5-1 0 0 0,0-1 0 0 0,0 0 0 0 0,0 0 0 0 0,-1 0 0 0 0,1-1 0 0 0,-1 0 0 0 0,10-6 0 0 0,-5 2 0 0 0,0 0 0 0 0,0-1 0 0 0,14-13 0 0 0,-12 8 0 0 0,-1 0 0 0 0,0-1 0 0 0,0-1 0 0 0,-2 1 0 0 0,20-33 0 0 0,23-42 0 0 0,-26 45 0 0 0,-23 35 0 0 0,-4 3 0 0 0,-4 6 0 0 0,-6 5 0 0 0,9-5 0 0 0,-2 2 0 0 0,0 0 0 0 0,-1 1 0 0 0,1-1 0 0 0,0 1 0 0 0,0-1 0 0 0,0 1 0 0 0,1 0 0 0 0,-1-1 0 0 0,1 1 0 0 0,-1 0 0 0 0,1 0 0 0 0,0 0 0 0 0,0 1 0 0 0,0 2 0 0 0,-1 5 0 0 0,1 0 0 0 0,0 20 0 0 0,0-3 0 0 0,0-18 0 0 0,4-1 0 0 0,6 5 0 0 0,-5-12 0 0 0,-1-1 0 0 0,1 3 0 0 0,2-1 0 0 0,21 2 0 0 0,-26-5 0 0 0,11 5 0 0 0,-10 0 0 0 0,-2-4 0 0 0,1 2 0 0 0,0-1 0 0 0,-1 0 0 0 0,1 1 0 0 0,-1-1 0 0 0,1 1 0 0 0,-1-1 0 0 0,0 0 0 0 0,0 1 0 0 0,0-1 0 0 0,0 1 0 0 0,0-1 0 0 0,-1 1 0 0 0,1-1 0 0 0,-2 3 0 0 0,-1 3 0 0 0,0 0 0 0 0,-8 13 0 0 0,-3 8 0 0 0,8-16 0 0 0,4-11 0 0 0,1 1 0 0 0,-1-1 0 0 0,1 1 0 0 0,0-1 0 0 0,0 1 0 0 0,0 0 0 0 0,0-1 0 0 0,0 1 0 0 0,1 0 0 0 0,0 0 0 0 0,-1 0 0 0 0,1-1 0 0 0,0 1 0 0 0,0 0 0 0 0,1 5 0 0 0,-1-8 0 0 0,0 1 0 0 0,0-1 0 0 0,0 1 0 0 0,0-1 0 0 0,0 1 0 0 0,0-1 0 0 0,0 1 0 0 0,0-1 0 0 0,0 1 0 0 0,1 0 0 0 0,-1-1 0 0 0,0 1 0 0 0,0-1 0 0 0,1 1 0 0 0,-1-1 0 0 0,0 0 0 0 0,0 1 0 0 0,1-1 0 0 0,-1 1 0 0 0,1-1 0 0 0,-1 1 0 0 0,0-1 0 0 0,1 0 0 0 0,-1 1 0 0 0,1-1 0 0 0,-1 0 0 0 0,1 0 0 0 0,-1 1 0 0 0,1-1 0 0 0,-1 0 0 0 0,2 1 0 0 0,-1-1 0 0 0,3 2 0 0 0,0 0 0 0 0,0-1 0 0 0,0 1 0 0 0,1-1 0 0 0,-1 0 0 0 0,0 0 0 0 0,1 0 0 0 0,-1-1 0 0 0,1 0 0 0 0,-1 0 0 0 0,1 0 0 0 0,-1 0 0 0 0,8-2 0 0 0,0 0 0 0 0,-1 0 0 0 0,0-1 0 0 0,0-1 0 0 0,12-5 0 0 0,-12 5 0 0 0,0-1 0 0 0,-1-1 0 0 0,0 0 0 0 0,0 0 0 0 0,0-1 0 0 0,-1 0 0 0 0,0 0 0 0 0,10-12 0 0 0,-1-1 0 0 0,-2-2 0 0 0,0 0 0 0 0,-2 0 0 0 0,21-44 0 0 0,-30 55 0 0 0,7-20 0 0 0,-12 23 0 0 0,-5 7 0 0 0,-3 4 0 0 0,3 1 0 0 0,-1-1 0 0 0,1 1 0 0 0,0 1 0 0 0,0-1 0 0 0,0 1 0 0 0,1 0 0 0 0,-1 0 0 0 0,-6 11 0 0 0,-26 50 0 0 0,25-42 0 0 0,7-15 0 0 0,3-6 0 0 0,0 0 0 0 0,1 0 0 0 0,-1 0 0 0 0,1 1 0 0 0,0-1 0 0 0,0 0 0 0 0,0 1 0 0 0,0-1 0 0 0,0 1 0 0 0,1-1 0 0 0,0 6 0 0 0,0 1 0 0 0,2-1 0 0 0,5-3 0 0 0,-3-4 0 0 0,1-1 0 0 0,-1 0 0 0 0,0 0 0 0 0,1 0 0 0 0,-1 0 0 0 0,0-1 0 0 0,1 0 0 0 0,-1 0 0 0 0,1 0 0 0 0,-1 0 0 0 0,0-1 0 0 0,1 1 0 0 0,-1-1 0 0 0,0 0 0 0 0,1-1 0 0 0,5-2 0 0 0,3-1 0 0 0,1-2 0 0 0,-1 0 0 0 0,20-13 0 0 0,125-103 0 0 0,-150 118 0 0 0,-5 7 0 0 0,-4 5 0 0 0,-4 16 0 0 0,0-1 0 0 0,-1 0 0 0 0,-2-1 0 0 0,-18 39 0 0 0,16-38 0 0 0,-3 5 0 0 0,7-15 0 0 0,0 0 0 0 0,1 0 0 0 0,-6 25 0 0 0,9-25 0 0 0,2-4 72 0 0,0-7 299 0 0,2-2-216 0 0,0 0 0 0 0,1-1 0 0 0,-1 1 0 0 0,0-1 0 0 0,0 1 0 0 0,0-1 0 0 0,-1 0 0 0 0,1 0 0 0 0,3-3 0 0 0,-4 3-116 0 0,15-19-34 0 0,-1-1 0 0 0,-1-1 0 0 0,18-39 0 0 0,-16 31-7 0 0,25-38 0 0 0,-34 58 2 0 0,2 0 0 0 0,-1 1 0 0 0,1 1 0 0 0,18-16 0 0 0,-27 25 0 0 0,0 0 0 0 0,1-1 0 0 0,-1 1 0 0 0,0 0 0 0 0,0 0 0 0 0,1-1 0 0 0,-1 1 0 0 0,0 0 0 0 0,0 0 0 0 0,1 0 0 0 0,-1-1 0 0 0,0 1 0 0 0,1 0 0 0 0,-1 0 0 0 0,0 0 0 0 0,1 0 0 0 0,-1 0 0 0 0,1 0 0 0 0,-1-1 0 0 0,0 1 0 0 0,1 0 0 0 0,-1 0 0 0 0,0 0 0 0 0,1 0 0 0 0,-1 0 0 0 0,0 1 0 0 0,1-1 0 0 0,-1 0 0 0 0,1 0 0 0 0,-1 0 0 0 0,0 0 0 0 0,1 0 0 0 0,-1 0 0 0 0,1 1 0 0 0,1 4 0 0 0,10 12 32 0 0,-10-16-50 0 0,-1 1-1 0 0,1 0 1 0 0,-1 0-1 0 0,0 0 1 0 0,0 0 0 0 0,0 0-1 0 0,0 0 1 0 0,1 3 0 0 0,-2-4-678 0 0,0-1-258 0 0,0-1-1831 0 0,0-4-7111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2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57 10135 0 0,'-3'-24'1304'0'0,"3"24"-1159"0"0,0-1-1 0 0,1 0 1 0 0,-1 0 0 0 0,0 0-1 0 0,0 1 1 0 0,1-1-1 0 0,-1 0 1 0 0,0 0-1 0 0,1 1 1 0 0,-1-1-1 0 0,1 0 1 0 0,-1 1 0 0 0,1-1-1 0 0,0 0 1 0 0,-1 1-1 0 0,1-1 1 0 0,-1 1-1 0 0,1-1 1 0 0,0 1-1 0 0,0-1 1 0 0,-1 1 0 0 0,1-1-1 0 0,0 1 1 0 0,0 0-1 0 0,-1 0 1 0 0,2-1-1 0 0,-1 1 3 0 0,-1 0-107 0 0,0 0 1 0 0,0 0-1 0 0,0 0 1 0 0,0 0-1 0 0,0-1 1 0 0,0 1-1 0 0,0 0 1 0 0,0 0-1 0 0,1 0 0 0 0,-1 0 1 0 0,0 0-1 0 0,0 0 1 0 0,0 0-1 0 0,0 0 1 0 0,0 0-1 0 0,0 0 1 0 0,0-1-1 0 0,0 1 1 0 0,0 0-1 0 0,0 0 1 0 0,0 0-1 0 0,0 0 1 0 0,0 0-1 0 0,0 0 1 0 0,0 0-1 0 0,0 0 1 0 0,0 0-1 0 0,0-1 1 0 0,0 1-1 0 0,0 0 1 0 0,0 0-1 0 0,0 0 1 0 0,0 0-1 0 0,0 0 1 0 0,0 0-1 0 0,0 0 1 0 0,0 0-1 0 0,0-1 1 0 0,0 1-1 0 0,0 0 1 0 0,0 0-1 0 0,-1 0 1 0 0,1 0-1 0 0,0 0 1 0 0,0 0-1 0 0,0 0 1 0 0,0 0-1 0 0,0 0-21 0 0,0 0 1 0 0,0 0-1 0 0,0 0 0 0 0,0-1 1 0 0,0 1-1 0 0,-1 0 0 0 0,1 0 1 0 0,0 0-1 0 0,0 0 0 0 0,0 0 0 0 0,0 0 1 0 0,0 0-1 0 0,0 0 0 0 0,0 0 1 0 0,0-1-1 0 0,0 1 0 0 0,0 0 1 0 0,0 0-1 0 0,0 0 0 0 0,0 0 1 0 0,0 0-1 0 0,0 0 0 0 0,0 0 1 0 0,0 0-1 0 0,0-1 0 0 0,0 1 1 0 0,0 0-1 0 0,0 0 0 0 0,0 0 0 0 0,0 0 1 0 0,0 0-1 0 0,0 0 0 0 0,0 0 1 0 0,0 0-1 0 0,0 0 0 0 0,0-1 1 0 0,0 1-1 0 0,1 0 0 0 0,-1 0 1 0 0,0 0-1 0 0,0 0 0 0 0,0 0 1 0 0,0 0-1 0 0,2-1 245 0 0,2-2 259 0 0,-5-2 3566 0 0,-4 14-3677 0 0,-10 40 534 0 0,-4 10 105 0 0,10-36-691 0 0,-2 0 0 0 0,-1 0 0 0 0,-16 22 0 0 0,10-17-114 0 0,-15 32-1 0 0,0 0-128 0 0,16-31-138 0 0,1 1-1 0 0,-13 35 1 0 0,29-63-316 0 0,0-2-138 0 0,0 0-33 0 0,12-9-3733 0 0,-6 2 2209 0 0,1-3-15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2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17503 0 0,'0'0'399'0'0,"0"0"60"0"0,0 0 21 0 0,1-2-59 0 0,0 0-295 0 0,2-6-159 0 0,-1-10 1032 0 0,-1 12-583 0 0,1 0 0 0 0,0 0 0 0 0,0 1 0 0 0,1-1 0 0 0,0 1 1 0 0,0 0-1 0 0,0 0 0 0 0,0 0 0 0 0,6-6 0 0 0,8-13 1052 0 0,-10 15-1211 0 0,0 1 1 0 0,1 0-1 0 0,0 0 0 0 0,0 1 1 0 0,18-12-1 0 0,-14 10-169 0 0,2 0 23 0 0,0 1 1 0 0,1 0-1 0 0,27-10 0 0 0,17-10 375 0 0,-50 23 23 0 0,-8 3-66 0 0,0 1-294 0 0,2-1-147 0 0,0-1 0 0 0,1 1 0 0 0,-1 0-1 0 0,0 0 1 0 0,1 0 0 0 0,-1 0 0 0 0,1 1 0 0 0,0-1-1 0 0,-1 1 1 0 0,9-2 0 0 0,-4 2-3 0 0,0 0 0 0 0,0 0 1 0 0,0 1-1 0 0,12 0 0 0 0,-18 0 1 0 0,0 1 0 0 0,-1-1 0 0 0,1 0 0 0 0,0 0 0 0 0,-1 1 0 0 0,1-1 0 0 0,-1 1 0 0 0,1 0 0 0 0,-1-1 0 0 0,1 1 0 0 0,-1 0 0 0 0,1 0 0 0 0,1 1 0 0 0,5 3 0 0 0,-5-2 0 0 0,1-1 0 0 0,-1 1 0 0 0,1 0 0 0 0,-1 1 0 0 0,0-1 0 0 0,0 0 0 0 0,-1 1 0 0 0,1 0 0 0 0,-1 0 0 0 0,0 0 0 0 0,0 0 0 0 0,0 0 0 0 0,0 0 0 0 0,-1 0 0 0 0,2 5 0 0 0,-1 0 0 0 0,0 0 0 0 0,0 0 0 0 0,-1 0 0 0 0,-1 0 0 0 0,1 0 0 0 0,-2 15 0 0 0,0-20 0 0 0,0 0 0 0 0,0 0 0 0 0,0 0 0 0 0,-1 0 0 0 0,1 0 0 0 0,-1 0 0 0 0,0-1 0 0 0,0 1 0 0 0,0-1 0 0 0,-1 1 0 0 0,1-1 0 0 0,-1 0 0 0 0,-4 4 0 0 0,-4 4 0 0 0,-1-2 0 0 0,-17 12 0 0 0,14-11 0 0 0,4-3-181 0 0,0 0 0 0 0,-1-1 0 0 0,-17 6-1 0 0,-16 9-477 0 0,31-14-24 0 0,-1 0 1 0 0,-20 5-1 0 0,31-11 309 0 0,1-1 0 0 0,0 1-1 0 0,-1-1 1 0 0,1 0 0 0 0,0 0 0 0 0,-1-1-1 0 0,1 1 1 0 0,0-1 0 0 0,-1 1 0 0 0,1-1-1 0 0,0 0 1 0 0,-5-2 0 0 0,2 0-1161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2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17503 0 0,'0'0'399'0'0,"0"0"60"0"0,0 0 21 0 0,0 0-59 0 0,0 0-204 0 0,0 0 170 0 0,0 0 101 0 0,0 0 21 0 0,0 0 3 0 0,0 0 0 0 0,0 0 0 0 0,0 0 0 0 0,0 0 0 0 0,0 0 0 0 0,0 1 0 0 0,-6 12-185 0 0,0-1-1 0 0,0 1 1 0 0,-1-1 0 0 0,0-1-1 0 0,-12 13 1 0 0,8-9 70 0 0,1 0 1 0 0,-14 25-1 0 0,-96 245-381 0 0,116-273-16 0 0,1 0 0 0 0,0 0 0 0 0,1 1 0 0 0,0-1 0 0 0,1 1 0 0 0,0 0 0 0 0,1-1 0 0 0,1 1 0 0 0,0-1 0 0 0,4 23 0 0 0,-2-20 0 0 0,-3-13 0 0 0,0-1 0 0 0,0 1 0 0 0,0 0 0 0 0,1-1 0 0 0,-1 1 0 0 0,0 0 0 0 0,1-1 0 0 0,-1 1 0 0 0,1-1 0 0 0,0 1 0 0 0,0-1 0 0 0,-1 1 0 0 0,1-1 0 0 0,0 1 0 0 0,0-1 0 0 0,0 0 0 0 0,2 2 0 0 0,1 0 0 0 0,1 0 0 0 0,-1 0 0 0 0,1-1 0 0 0,0 0 0 0 0,6 3 0 0 0,-1-5 0 0 0,5-2-771 0 0,-12-1-1722 0 0,-3 2 696 0 0,2-2-3960 0 0,-2-4-305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2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15663 0 0,'12'1'492'0'0,"-12"-1"164"0"0,-2 0-232 0 0,4 1-344 0 0,0-1-81 0 0,11-6 506 0 0,3-4 491 0 0,-14 8-416 0 0,19-2 4460 0 0,-20 4-4958 0 0,0 1 0 0 0,0-1 0 0 0,0 1 0 0 0,0-1 0 0 0,0 1 0 0 0,0 0 0 0 0,0 0 0 0 0,0-1 0 0 0,0 1 0 0 0,0 0 0 0 0,0 0 0 0 0,0 0-1 0 0,0 0 1 0 0,-1 0 0 0 0,1 0 0 0 0,0 0 0 0 0,-1 1 0 0 0,1-1 0 0 0,-1 0 0 0 0,1 2 0 0 0,0 0 100 0 0,0 0 1 0 0,0 0-1 0 0,0 1 1 0 0,0-1-1 0 0,-1 1 0 0 0,0-1 1 0 0,1 5-1 0 0,-1 0-182 0 0,1 0 0 0 0,0 1 0 0 0,0-1 0 0 0,1 0 0 0 0,0 0 0 0 0,0 0 0 0 0,7 13 0 0 0,5 18 0 0 0,-7-14 20 0 0,0 2 192 0 0,6 36-1 0 0,-15-39 477 0 0,2-22-581 0 0,-1 1 1 0 0,1 0-1 0 0,0 0 1 0 0,0 0-1 0 0,0 0 0 0 0,0 5 1 0 0,2 1-16 0 0,-1-8-88 0 0,-1 1 0 0 0,1 0 0 0 0,-1-1 0 0 0,1 1 0 0 0,-1 0 1 0 0,0 0-1 0 0,0-1 0 0 0,0 1 0 0 0,0 0 0 0 0,0 0 0 0 0,0-1 0 0 0,-1 1 0 0 0,1 0 0 0 0,0 0 0 0 0,-1-1 0 0 0,0 1 0 0 0,0 2 0 0 0,-5 8-4 0 0,6-12 0 0 0,-1 1 0 0 0,1-1 0 0 0,0 1 0 0 0,0 0 0 0 0,0-1 0 0 0,-1 1 0 0 0,1-1 0 0 0,0 1 0 0 0,0-1 0 0 0,0 1 0 0 0,0 0 0 0 0,0-1 0 0 0,0 1 0 0 0,0-1 0 0 0,0 1 0 0 0,1 0 0 0 0,7 11 0 0 0,-2-2 0 0 0,-5-1 0 0 0,6-2 0 0 0,-2-1 0 0 0,-5 1-812 0 0,2-8-1035 0 0,-2 1 1742 0 0,0 0-1 0 0,0-1 0 0 0,0 1 1 0 0,0-1-1 0 0,0 1 1 0 0,0-1-1 0 0,0 1 0 0 0,0 0 1 0 0,0-1-1 0 0,0 1 1 0 0,0-1-1 0 0,0 1 1 0 0,0-1-1 0 0,-1 1 0 0 0,1 0 1 0 0,0-1-1 0 0,0 1 1 0 0,0-1-1 0 0,-1 1 1 0 0,1 0-1 0 0,0-1 0 0 0,-1 1 1 0 0,1 0-1 0 0,0-1 1 0 0,-1 1-1 0 0,1 0 0 0 0,0 0 1 0 0,-1-1-1 0 0,1 1 1 0 0,-1 0-1 0 0,-9-6-923 0 0,9 6 851 0 0,-1-1 0 0 0,0 0 0 0 0,1 0 0 0 0,-1 0 0 0 0,1 0 0 0 0,-1 0 0 0 0,1 0 0 0 0,0 0 0 0 0,-1 0 0 0 0,1-1 0 0 0,0 1 0 0 0,0-1-1 0 0,0 1 1 0 0,0-1 0 0 0,0 1 0 0 0,0-1 0 0 0,0 1 0 0 0,-1-4 0 0 0,2-10-1358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2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8 17503 0 0,'0'0'399'0'0,"10"-2"1106"0"0,-4-3-1349 0 0,-5 4 570 0 0,-1 1 244 0 0,0 0 43 0 0,1 1-892 0 0,-1 0-1 0 0,0 0 0 0 0,1 1 0 0 0,-1-1 0 0 0,0 0 0 0 0,0 0 1 0 0,0 0-1 0 0,1 0 0 0 0,-1 0 0 0 0,0 0 0 0 0,-1 0 0 0 0,1 0 0 0 0,0 1 1 0 0,0-1-1 0 0,0 0 0 0 0,-1 0 0 0 0,1 1 0 0 0,-8 14 82 0 0,0 0-1 0 0,-1-1 1 0 0,-1-1-1 0 0,-18 22 1 0 0,5-5-78 0 0,-6-1-141 0 0,23-24 35 0 0,0 0 0 0 0,1 0-1 0 0,-1 0 1 0 0,-7 12 0 0 0,-4 18 464 0 0,13-26-187 0 0,-1 0 1 0 0,-11 19-1 0 0,0-9-129 0 0,-1-1-1 0 0,-31 28 1 0 0,-6 7-55 0 0,31-24-111 0 0,19-23 0 0 0,-1 0 0 0 0,0-1 0 0 0,-10 11 0 0 0,2-5-201 0 0,12-11-850 0 0,1-1-385 0 0,0 0-897 0 0,2-1-3458 0 0,7-3-1477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5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0 538 10135 0 0,'0'0'231'0'0,"0"0"29"0"0,0 0 19 0 0,5-7 7 0 0,28-51 2554 0 0,3 1-1 0 0,59-71 0 0 0,-27 37-669 0 0,-49 66-1649 0 0,2-2 39 0 0,27-49-1 0 0,-46 71-371 0 0,1 0 1 0 0,-1 0-1 0 0,0 0 0 0 0,0 0 0 0 0,0 0 1 0 0,-1 0-1 0 0,0 0 0 0 0,0-1 1 0 0,0-6-1 0 0,-1 10-39 0 0,-1 1-122 0 0,0 0 0 0 0,1 0 0 0 0,-1 1 1 0 0,0-1-1 0 0,0 1 0 0 0,0-1 0 0 0,0 1 0 0 0,0-1 0 0 0,1 1 0 0 0,-1-1 0 0 0,0 1 1 0 0,0 0-1 0 0,0-1 0 0 0,0 1 0 0 0,0 0 0 0 0,0 0 0 0 0,0 0 0 0 0,0 0 0 0 0,0 0 0 0 0,0 0 1 0 0,0 0-1 0 0,0 0 0 0 0,0 0 0 0 0,0 1 0 0 0,0-1 0 0 0,-2 1 0 0 0,0 0 158 0 0,-1 1 0 0 0,1 0 0 0 0,0 0 0 0 0,0 1 0 0 0,-5 2 0 0 0,-1 3 37 0 0,5-6-222 0 0,0 0 0 0 0,0 1 0 0 0,0 0 0 0 0,1 0 0 0 0,-1 0 0 0 0,1 0 0 0 0,-1 0 0 0 0,1 1 0 0 0,0 0 0 0 0,1-1 0 0 0,-1 1 0 0 0,1 0 0 0 0,-1 1 0 0 0,-2 6 0 0 0,-36 89 0 0 0,15-42 0 0 0,-17 62 0 0 0,24-60 0 0 0,10-36 0 0 0,2 0 0 0 0,0 1 0 0 0,-5 38 0 0 0,12-63 0 0 0,0 1 0 0 0,0-1 0 0 0,0 0 0 0 0,0 0 0 0 0,0 0 0 0 0,0 1 0 0 0,0-1 0 0 0,0 0 0 0 0,0 0 0 0 0,0 1 0 0 0,0-1 0 0 0,0 0 0 0 0,0 0 0 0 0,0 1 0 0 0,0-1 0 0 0,0 0 0 0 0,0 0 0 0 0,0 1 0 0 0,0-1 0 0 0,1 0 0 0 0,-1 0 0 0 0,0 0 0 0 0,0 1 0 0 0,0-1 0 0 0,0 0 0 0 0,0 0 0 0 0,1 0 0 0 0,-1 1 0 0 0,0-1 0 0 0,0 0 0 0 0,0 0 0 0 0,1 0 0 0 0,-1 0 0 0 0,0 0 0 0 0,0 0 0 0 0,0 1 0 0 0,1-1 0 0 0,-1 0 0 0 0,0 0 0 0 0,0 0 0 0 0,1 0 0 0 0,-1 0 0 0 0,0 0 0 0 0,0 0 0 0 0,1 0 0 0 0,-1 0 0 0 0,0 0 0 0 0,0 0 0 0 0,1 0 0 0 0,-1 0 0 0 0,0 0 0 0 0,10-5 0 0 0,-9 5 0 0 0,4-3 0 0 0,0 0 0 0 0,-1-1 0 0 0,1 1 0 0 0,0-1 0 0 0,-1 0 0 0 0,0 0 0 0 0,7-10 0 0 0,23-38 0 0 0,-24 36 0 0 0,0 0 0 0 0,-4 7 0 0 0,-1 0 0 0 0,1 0 0 0 0,1 0 0 0 0,-1 1 0 0 0,1 0 0 0 0,11-9 0 0 0,122-79 0 0 0,-139 95 0 0 0,1 0 0 0 0,-1 0 0 0 0,1 0 0 0 0,-1 1 0 0 0,1-1 0 0 0,-1 0 0 0 0,1 1 0 0 0,0-1 0 0 0,-1 1 0 0 0,1-1 0 0 0,0 1 0 0 0,0 0 0 0 0,-1 0 0 0 0,1 0 0 0 0,0 0 0 0 0,-1 0 0 0 0,1 0 0 0 0,0 0 0 0 0,-1 1 0 0 0,3 0 0 0 0,4 3 0 0 0,-7-2 0 0 0,0 0 0 0 0,0 0 0 0 0,0 0 0 0 0,0 0 0 0 0,0 0 0 0 0,-1 0 0 0 0,1 0 0 0 0,-1 0 0 0 0,0 0 0 0 0,1 0 0 0 0,-1 1 0 0 0,0-1 0 0 0,0 0 0 0 0,-1 0 0 0 0,1 0 0 0 0,0 0 0 0 0,-1 0 0 0 0,1 0 0 0 0,-1 0 0 0 0,1 1 0 0 0,-1-1 0 0 0,0-1 0 0 0,0 1 0 0 0,-2 3 0 0 0,0 1 0 0 0,-1-1 0 0 0,1 0 0 0 0,-1 0 0 0 0,0 0 0 0 0,0 0 0 0 0,-1-1 0 0 0,-6 6 0 0 0,-3-1 0 0 0,-30 15 0 0 0,40-22 0 0 0,-23 9 0 0 0,19-10 0 0 0,2-5 0 0 0,5 6 0 0 0,1 1 0 0 0,-1-1 0 0 0,0 0 0 0 0,1 1 0 0 0,-1-1 0 0 0,1 0 0 0 0,0 1 0 0 0,0 4 0 0 0,-1-1 0 0 0,0 1 0 0 0,0 0 0 0 0,0 0 0 0 0,0 1 0 0 0,1-1 0 0 0,0 0 0 0 0,1 1 0 0 0,0-1 0 0 0,0 0 0 0 0,0 0 0 0 0,4 10 0 0 0,-5-16 0 0 0,0 0 0 0 0,1-1 0 0 0,-1 1 0 0 0,0 0 0 0 0,0 0 0 0 0,1-1 0 0 0,-1 1 0 0 0,0 0 0 0 0,1 0 0 0 0,-1-1 0 0 0,1 1 0 0 0,-1 0 0 0 0,1-1 0 0 0,-1 1 0 0 0,1-1 0 0 0,0 1 0 0 0,-1-1 0 0 0,1 1 0 0 0,0-1 0 0 0,-1 1 0 0 0,2 0 0 0 0,1 0 0 0 0,1 1 0 0 0,1 1 0 0 0,-1-1 0 0 0,0 0 0 0 0,1 0 0 0 0,-1 0 0 0 0,1-1 0 0 0,0 1 0 0 0,0-1 0 0 0,0-1 0 0 0,-1 1 0 0 0,1 0 0 0 0,0-1 0 0 0,0 0 0 0 0,0 0 0 0 0,0-1 0 0 0,0 0 0 0 0,0 1 0 0 0,-1-1 0 0 0,1-1 0 0 0,6-2 0 0 0,7-2 0 0 0,0-2 0 0 0,-1 0 0 0 0,29-20 0 0 0,-20 10 0 0 0,0-2 0 0 0,-2-1 0 0 0,41-44 0 0 0,-60 60 11 0 0,-1 0-1 0 0,0 0 1 0 0,0-1-1 0 0,5-10 1 0 0,-6 13 8 0 0,-20 7 1349 0 0,11-1-1309 0 0,1 1-1 0 0,-1 0 0 0 0,1 0 1 0 0,0 0-1 0 0,0 1 1 0 0,-6 7-1 0 0,-24 34 137 0 0,30-40-191 0 0,-1 3-4 0 0,1 0 0 0 0,0 0 0 0 0,0 1 0 0 0,1-1 0 0 0,0 1 0 0 0,0 0 0 0 0,-3 15 0 0 0,6-15 0 0 0,3-1 0 0 0,5-2 0 0 0,7-1 0 0 0,-8-7 0 0 0,-3 0 0 0 0,5 1 0 0 0,0-2 0 0 0,0 1 0 0 0,1-1 0 0 0,-1 0 0 0 0,0-1 0 0 0,-1 0 0 0 0,1 0 0 0 0,0-1 0 0 0,8-5 0 0 0,-11 6 0 0 0,1-1 0 0 0,-1 0 0 0 0,0 0 0 0 0,0-1 0 0 0,0 1 0 0 0,0-1 0 0 0,-1-1 0 0 0,0 1 0 0 0,0 0 0 0 0,0-1 0 0 0,5-10 0 0 0,2-7 0 0 0,-8 17 0 0 0,0-1 0 0 0,0 0 0 0 0,0 0 0 0 0,-1 0 0 0 0,3-13 0 0 0,-4 12 0 0 0,0 0 0 0 0,0 1 0 0 0,-1-1 0 0 0,0 0 0 0 0,-2-15 0 0 0,2 22 0 0 0,-1-1 0 0 0,1 0 0 0 0,-1 1 0 0 0,1-1 0 0 0,-1 0 0 0 0,1 1 0 0 0,-1-1 0 0 0,0 1 0 0 0,0-1 0 0 0,0 1 0 0 0,0 0 0 0 0,0-1 0 0 0,0 1 0 0 0,0 0 0 0 0,0 0 0 0 0,-1 0 0 0 0,1-1 0 0 0,0 1 0 0 0,-1 1 0 0 0,1-1 0 0 0,-1 0 0 0 0,1 0 0 0 0,-1 0 0 0 0,0 1 0 0 0,1-1 0 0 0,-1 1 0 0 0,1-1 0 0 0,-1 1 0 0 0,0 0 0 0 0,0 0 0 0 0,1-1 0 0 0,-4 2 0 0 0,3-2 0 0 0,0 2 0 0 0,-1-1 0 0 0,1 0 0 0 0,0 0 0 0 0,0 1 0 0 0,0-1 0 0 0,-1 1 0 0 0,1-1 0 0 0,0 1 0 0 0,0 0 0 0 0,0 0 0 0 0,0 0 0 0 0,0 0 0 0 0,0 1 0 0 0,0-1 0 0 0,0 0 0 0 0,1 1 0 0 0,-1-1 0 0 0,1 1 0 0 0,-1 0 0 0 0,1-1 0 0 0,-1 1 0 0 0,-1 2 0 0 0,-1 4 0 0 0,5 1 0 0 0,0-7-42 0 0,1 0 0 0 0,0-1-1 0 0,-1 1 1 0 0,1 0 0 0 0,0-1 0 0 0,0 1 0 0 0,0-1-1 0 0,0 0 1 0 0,0 0 0 0 0,0 0 0 0 0,0 0 0 0 0,1 0-1 0 0,-1 0 1 0 0,0 0 0 0 0,5 0 0 0 0,3 1-102 0 0,0 0 0 0 0,13 0 0 0 0,-5-2 403 0 0,29-3-1 0 0,-35 1-174 0 0,-1 1 0 0 0,0 0 1 0 0,1 1-1 0 0,-1 0 0 0 0,0 1 1 0 0,22 4-1 0 0,-31-4-84 0 0,1-1 0 0 0,-1 1 0 0 0,0 0 0 0 0,0-1 0 0 0,0 1 0 0 0,0 0 0 0 0,0 1 0 0 0,0-1 0 0 0,-1 0 0 0 0,1 0 0 0 0,0 1 0 0 0,-1-1 0 0 0,1 1 0 0 0,-1 0 0 0 0,1-1 0 0 0,-1 1 0 0 0,0 0 0 0 0,1 0 0 0 0,0 3 0 0 0,-1-2 0 0 0,0 1 0 0 0,0-1 0 0 0,0 1 0 0 0,0 0 0 0 0,-1 0 0 0 0,0-1 0 0 0,0 6 0 0 0,0-7 0 0 0,0 2 0 0 0,-1 1 0 0 0,1-1 0 0 0,-1 0 0 0 0,0 1 0 0 0,-1-1 0 0 0,1 0 0 0 0,-1 0 0 0 0,0 0 0 0 0,-4 7 0 0 0,0-1 0 0 0,-1 0 0 0 0,-11 12 0 0 0,5-9 0 0 0,13-14 0 0 0,0 1 0 0 0,0 0 0 0 0,0 0 0 0 0,0 0 0 0 0,0 0 0 0 0,0 0 0 0 0,0-1 0 0 0,0 1 0 0 0,0 0 0 0 0,0 0 0 0 0,0 0 0 0 0,0 0 0 0 0,0 0 0 0 0,0-1 0 0 0,0 1 0 0 0,0 0 0 0 0,0 0 0 0 0,0 0 0 0 0,0 0 0 0 0,0 0 0 0 0,0 0 0 0 0,0-1 0 0 0,0 1 0 0 0,-1 0 0 0 0,1 0 0 0 0,0 0 0 0 0,0 0 0 0 0,0 0 0 0 0,0 0 0 0 0,0 0 0 0 0,0 0 0 0 0,0 0 0 0 0,-1 0 0 0 0,1-1 0 0 0,0 1 0 0 0,0 0 0 0 0,0 0 0 0 0,0 0 0 0 0,0 0 0 0 0,-1 0 0 0 0,1 0 0 0 0,0 0 0 0 0,0 0 0 0 0,0 0 0 0 0,0 0 0 0 0,0 0 0 0 0,-1 0 0 0 0,1 0 0 0 0,0 0 0 0 0,0 0 0 0 0,0 0 0 0 0,0 1 0 0 0,0-1 0 0 0,0 0 0 0 0,-1 0 0 0 0,1 0 0 0 0,0 0 0 0 0,0 0 0 0 0,0 0 0 0 0,0 0 0 0 0,0 0 0 0 0,0 0 0 0 0,0 0 0 0 0,-1 1 0 0 0,1-1 0 0 0,0 0 0 0 0,2-10 0 0 0,-2 10 0 0 0,2-9 0 0 0,1 1 0 0 0,0 0 0 0 0,0 0 0 0 0,1 0 0 0 0,0 0 0 0 0,0 1 0 0 0,1-1 0 0 0,0 1 0 0 0,0 1 0 0 0,1-1 0 0 0,12-11 0 0 0,6-2 0 0 0,51-34 0 0 0,-54 39 0 0 0,66-37-1783 0 0,-86 51-273 0 0,1 2-4403 0 0,6 0-1891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2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21191 0 0,'0'0'480'0'0,"0"0"67"0"0,0 0 31 0 0,0 0-56 0 0,2 0-341 0 0,20-6 1136 0 0,0 0 0 0 0,39-16 0 0 0,-61 21-1307 0 0,1 1-1 0 0,0 0 1 0 0,-1-1 0 0 0,1 1 0 0 0,-1 0 0 0 0,1 0 0 0 0,0 0 0 0 0,-1-1-1 0 0,1 1 1 0 0,0 0 0 0 0,-1 0 0 0 0,1 0 0 0 0,0 0 0 0 0,-1 0 0 0 0,2 0-1 0 0,21 0-1 0 0,-20-1-8 0 0,17-2 0 0 0,-10 3 0 0 0,-2 1-133 0 0,-6-1-563 0 0,-2 0-258 0 0,0 0-1011 0 0,-1 2-4023 0 0,-5 6-1724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3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17503 0 0,'0'0'803'0'0,"0"0"-18"0"0,0 0-358 0 0,0 0 341 0 0,0 0 205 0 0,0 0 40 0 0,0 0-59 0 0,2 1-289 0 0,0 0-560 0 0,1 1-1 0 0,-1-1 0 0 0,1 0 1 0 0,0 0-1 0 0,-1 0 1 0 0,1 0-1 0 0,0 0 0 0 0,0-1 1 0 0,0 1-1 0 0,0-1 1 0 0,-1 0-1 0 0,1 1 0 0 0,5-2 1 0 0,2 0 526 0 0,0-1 1 0 0,17-5-1 0 0,-3 0-263 0 0,-19 6-631 0 0,0-1 0 0 0,0-1 0 0 0,0 1 0 0 0,0-1 0 0 0,0 1-1 0 0,6-6 1 0 0,15-9-1568 0 0,-14 12 503 0 0,-1-2 0 0 0,11-7 0 0 0,2-4-719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3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17503 0 0,'0'0'399'0'0,"0"0"60"0"0,0 0 21 0 0,0 0-59 0 0,0 0-68 0 0,0 0 742 0 0,0 0 354 0 0,0 0 72 0 0,0 0-123 0 0,0 0-576 0 0,0 0-248 0 0,0 0-50 0 0,0 0-79 0 0,-1 2-290 0 0,-2 16 53 0 0,-2 0 0 0 0,0 0 0 0 0,-1-1 0 0 0,-1 1 1 0 0,-1-1-1 0 0,-12 20 0 0 0,-72 145 400 0 0,89-175-608 0 0,-5 11 0 0 0,1 1 0 0 0,-5 21 0 0 0,11-31 0 0 0,4-1 0 0 0,-2-8 3 0 0,0 1 0 0 0,0-1 1 0 0,-1 1-1 0 0,1-1 0 0 0,0 0 0 0 0,0 1 0 0 0,0-1 1 0 0,0 0-1 0 0,0 0 0 0 0,0 0 0 0 0,0 1 0 0 0,0-1 0 0 0,0 0 1 0 0,0 0-1 0 0,0-1 0 0 0,0 1 0 0 0,-1 0 0 0 0,1 0 1 0 0,0 0-1 0 0,0-1 0 0 0,0 1 0 0 0,0 0 0 0 0,1-1 0 0 0,24-12 240 0 0,-20 9-119 0 0,5-2 116 0 0,0-2 1 0 0,-1 1-1 0 0,0-1 1 0 0,11-13 0 0 0,14-10 161 0 0,102-86-402 0 0,-194 156 0 0 0,27-21 0 0 0,23-13 0 0 0,1 1 0 0 0,5-1 0 0 0,0 0 0 0 0,1 0 0 0 0,-1 1 0 0 0,1-1 0 0 0,1 0 0 0 0,-1 0 0 0 0,1 0 0 0 0,1 7 0 0 0,1 10 0 0 0,-3-17 0 0 0,0-4 0 0 0,0 1 0 0 0,1 0 0 0 0,-1 0 0 0 0,0-1 0 0 0,1 1 0 0 0,0 0 0 0 0,-1 0 0 0 0,1-1 0 0 0,0 1 0 0 0,0-1 0 0 0,0 1 0 0 0,1 1 0 0 0,1 2 0 0 0,-3-3 0 0 0,1 0 0 0 0,1 0 0 0 0,-1 0 0 0 0,0-1 0 0 0,0 1 0 0 0,1 0 0 0 0,-1-1 0 0 0,4 3 0 0 0,2 2 0 0 0,1-2 0 0 0,2-2 0 0 0,-2-1-64 0 0,-7-1-273 0 0,-1 0-138 0 0,0 0-33 0 0,0 0-72 0 0,0 0-285 0 0,3-8-2191 0 0,0-1-3405 0 0,-1 0-1889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3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 19351 0 0,'0'0'439'0'0,"1"-1"62"0"0,41-34 819 0 0,-41 34-595 0 0,8-2 1259 0 0,-7 2-1903 0 0,0 0-1 0 0,1 0 0 0 0,-1 0 0 0 0,1 1 0 0 0,-1-1 0 0 0,1 1 0 0 0,-1-1 0 0 0,1 1 0 0 0,-1 0 0 0 0,1 0 0 0 0,0 0 1 0 0,-1 0-1 0 0,1 1 0 0 0,-1-1 0 0 0,1 1 0 0 0,-1-1 0 0 0,3 2 0 0 0,-1 0 171 0 0,0 0 0 0 0,0 0 0 0 0,-1 0 0 0 0,1 1-1 0 0,-1-1 1 0 0,0 1 0 0 0,0 0 0 0 0,0 0 0 0 0,5 5 0 0 0,-2 2 240 0 0,1 0 1 0 0,-1 0-1 0 0,-1 0 1 0 0,0 0-1 0 0,0 1 1 0 0,5 20-1 0 0,4 26-491 0 0,13 102 0 0 0,-24-128 0 0 0,-1 1 0 0 0,-2-1 0 0 0,-1 0 0 0 0,-11 62 0 0 0,9-81 0 0 0,0-1 0 0 0,0 0 0 0 0,-2 0 0 0 0,1 0 0 0 0,-1-1 0 0 0,-1 0 0 0 0,0 0 0 0 0,0 0 0 0 0,-10 11 0 0 0,12-18 0 0 0,0 1 0 0 0,-1-1 0 0 0,0 0 0 0 0,1 0 0 0 0,-1 0 0 0 0,-1-1 0 0 0,1 0 0 0 0,0 0 0 0 0,-9 2 0 0 0,-5 3 0 0 0,-39 15 0 0 0,50-19 0 0 0,8-3 0 0 0,-1 0 0 0 0,1 0 0 0 0,0 1 0 0 0,-1-1 0 0 0,1 0 0 0 0,-1 0 0 0 0,1 0 0 0 0,-1 0 0 0 0,1 0 0 0 0,-1 0 0 0 0,1 0 0 0 0,-1 0 0 0 0,1 0 0 0 0,0 0 0 0 0,-1 0 0 0 0,1 0 0 0 0,-1 0 0 0 0,1-1 0 0 0,-1 1 0 0 0,1 0 0 0 0,-1 0 0 0 0,1 0 0 0 0,0-1 0 0 0,-1 1 0 0 0,1 0 0 0 0,0 0 0 0 0,-1-1 0 0 0,1 1 0 0 0,0 0 0 0 0,-1-1 0 0 0,0 0 0 0 0,0 0-65 0 0,0 1 0 0 0,0-1-1 0 0,0 1 1 0 0,0-1 0 0 0,0 0 0 0 0,1 0 0 0 0,-1 1 0 0 0,0-1-1 0 0,0 0 1 0 0,0 0 0 0 0,1 0 0 0 0,-1 0 0 0 0,1 0 0 0 0,-1 0-1 0 0,0 0 1 0 0,1 0 0 0 0,0 0 0 0 0,-1 0 0 0 0,1-1 0 0 0,0 1-1 0 0,-1 0 1 0 0,1 0 0 0 0,0-1 0 0 0,0-1-661 0 0,1 0 1 0 0,-1 0-1 0 0,1 0 1 0 0,-1 0-1 0 0,1 0 1 0 0,1-4-1 0 0,0 2-1363 0 0,3-9-7779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4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38 8287 0 0,'0'0'191'0'0,"0"0"26"0"0,0 0 9 0 0,0 0 42 0 0,0 0 158 0 0,0 0 72 0 0,0 0 12 0 0,0 0 70 0 0,1-1-498 0 0,3-15 8976 0 0,-7 6-5906 0 0,2 9-3118 0 0,1 0 0 0 0,-1 1 0 0 0,1-1 0 0 0,-1 1-1 0 0,1-1 1 0 0,-1 0 0 0 0,0 1 0 0 0,1-1 0 0 0,-1 1 0 0 0,1 0 0 0 0,-1-1-1 0 0,0 1 1 0 0,0-1 0 0 0,1 1 0 0 0,-1 0 0 0 0,0 0 0 0 0,-1-1 0 0 0,0 0 1263 0 0,0 1-1280 0 0,0 0-1 0 0,0 0 1 0 0,1-1 0 0 0,-1 1 0 0 0,0 0-1 0 0,0 0 1 0 0,0 1 0 0 0,1-1 0 0 0,-4 1-1 0 0,-3 0-18 0 0,-47 2 2050 0 0,54-3-2048 0 0,1 0 0 0 0,-1 0 0 0 0,0 0 0 0 0,1 0 0 0 0,-1 0 0 0 0,0 0 0 0 0,0 0 0 0 0,1 0 0 0 0,-1 0 0 0 0,0 0 0 0 0,0 1 0 0 0,1-1 0 0 0,-1 0 0 0 0,0 0 0 0 0,1 1 0 0 0,-1-1 0 0 0,-1 1 0 0 0,-11 4 0 0 0,-15 2 0 0 0,-46 17 0 0 0,66-21 78 0 0,0 1 0 0 0,0 1 1 0 0,1-1-1 0 0,-1 1 0 0 0,1 0 0 0 0,0 1 0 0 0,0 0 0 0 0,-7 8 0 0 0,9-9-39 0 0,1 0-1 0 0,0 1 0 0 0,0-1 1 0 0,0 1-1 0 0,1 0 0 0 0,-1 0 0 0 0,1 0 1 0 0,1 1-1 0 0,-1-1 0 0 0,1 1 0 0 0,-2 8 1 0 0,4-7-162 0 0,0 1 0 0 0,0-1 0 0 0,0 1 0 0 0,1-1 0 0 0,0 1 0 0 0,1-1 0 0 0,0 0 0 0 0,3 9 0 0 0,-4-15 123 0 0,-1 0 0 0 0,1 0 0 0 0,0-1 0 0 0,-1 1 0 0 0,1 0 0 0 0,0 0 0 0 0,0 0 0 0 0,1-1 0 0 0,-1 1 0 0 0,0 0 0 0 0,0-1 0 0 0,4 3 0 0 0,0 1 0 0 0,1 2 0 0 0,1 0 0 0 0,0-1 0 0 0,0 0 0 0 0,0 0 0 0 0,1-1 0 0 0,0 0 0 0 0,0 0 0 0 0,0-1 0 0 0,1 0 0 0 0,10 4 0 0 0,-11-6 0 0 0,-5-1 102 0 0,1-1-1 0 0,-1 0 0 0 0,0 0 1 0 0,1-1-1 0 0,-1 1 1 0 0,1-1-1 0 0,-1 1 1 0 0,0-1-1 0 0,1 0 1 0 0,-1-1-1 0 0,0 1 0 0 0,4-3 1 0 0,-6 4-37 0 0,0 0 378 0 0,1-1-294 0 0,5-2-133 0 0,0-3-16 0 0,-3 1-64 0 0,-3 4-273 0 0,-3-3-319 0 0,2 4 602 0 0,0-1 0 0 0,0 1 1 0 0,0 0-1 0 0,0 0 0 0 0,0-1 1 0 0,0 1-1 0 0,0 0 0 0 0,0 0 1 0 0,-1 0-1 0 0,1-1 0 0 0,0 1 0 0 0,0 0 1 0 0,0 0-1 0 0,0 0 0 0 0,0-1 1 0 0,0 1-1 0 0,0 0 0 0 0,0 0 1 0 0,-1 0-1 0 0,1 0 0 0 0,0-1 0 0 0,0 1 1 0 0,0 0-1 0 0,0 0 0 0 0,-1 0 1 0 0,1 0-1 0 0,0 0 0 0 0,0 0 1 0 0,0-1-1 0 0,-1 1 0 0 0,1 0 0 0 0,0 0 1 0 0,-1 0-335 0 0,-6 0-2736 0 0,0-3-5407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0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 4607 0 0,'0'0'208'0'0,"0"0"135"0"0,0 0 440 0 0,0 0 193 0 0,0 0 42 0 0,0 0 938 0 0,-4-3-2739 0 0,2 3 5406 0 0,1-1 5108 0 0,-10-7-9241 0 0,10 7 6 0 0,1 1 15 0 0,0 0-68 0 0,-9 1 653 0 0,9-1-1083 0 0,0 0 0 0 0,0 0 0 0 0,0 0 0 0 0,0 0 1 0 0,0 0-1 0 0,0 0 0 0 0,0 0 0 0 0,0 0 0 0 0,0 0 0 0 0,0 0 1 0 0,0 0-1 0 0,0 0 0 0 0,0 0 0 0 0,1 0 0 0 0,-1 0 1 0 0,0 0-1 0 0,0 0 0 0 0,0 0 0 0 0,0 0 0 0 0,0 0 0 0 0,0 0 1 0 0,0 0-1 0 0,0 0 0 0 0,0 0 0 0 0,0 0 0 0 0,0 0 0 0 0,0 0 1 0 0,0 0-1 0 0,0 0 0 0 0,0 0 0 0 0,0 0 0 0 0,0 0 0 0 0,0-1 1 0 0,0 1-1 0 0,0 0 0 0 0,0 0 0 0 0,0 0 0 0 0,0 0 1 0 0,0 0-1 0 0,0 0 0 0 0,0 0 0 0 0,0 0 0 0 0,0 0 0 0 0,0 0 1 0 0,0 0-1 0 0,0 0 0 0 0,0 0 0 0 0,0 0 0 0 0,7-1 434 0 0,20 1 253 0 0,0-1 508 0 0,132-10-1043 0 0,-141 11-165 0 0,-1 0 0 0 0,28 4 0 0 0,-20-1 0 0 0,-17-3 0 0 0,-1-2 72 0 0,-6 2 299 0 0,-1 0 117 0 0,0 0 21 0 0,0 0-66 0 0,-6-7-2061 0 0,1 1-1167 0 0,-3 0-7111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1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29 10135 0 0,'0'0'231'0'0,"0"0"29"0"0,0 0 19 0 0,7-8 1877 0 0,23-6 4261 0 0,-29 14-6029 0 0,-1 0 100 0 0,6-3 292 0 0,-5 2 3637 0 0,-24-1-3958 0 0,-23 17 1146 0 0,32-8-1605 0 0,1 1 0 0 0,0 0 0 0 0,0 0 0 0 0,-12 12 0 0 0,12-8 0 0 0,0 0 0 0 0,-20 28 0 0 0,14-18 0 0 0,11-10 0 0 0,0-1 0 0 0,-9 21 0 0 0,13-26 0 0 0,2-1 0 0 0,-1 0 0 0 0,1-1 0 0 0,0 1 0 0 0,1 1 0 0 0,-1-1 0 0 0,1 0 0 0 0,0 0 0 0 0,0 0 0 0 0,0 1 0 0 0,1-1 0 0 0,0 1 0 0 0,0-1 0 0 0,0 0 0 0 0,1 1 0 0 0,-1-1 0 0 0,1 0 0 0 0,1 0 0 0 0,2 9 0 0 0,-3-12 0 0 0,0 0 0 0 0,0 0 0 0 0,0 0 0 0 0,0 0 0 0 0,0 0 0 0 0,0 0 0 0 0,1-1 0 0 0,-1 1 0 0 0,1-1 0 0 0,-1 1 0 0 0,4 2 0 0 0,0 0 0 0 0,-3-2 0 0 0,1 1 0 0 0,0 0 0 0 0,0-1 0 0 0,1 0 0 0 0,-1 1 0 0 0,1-1 0 0 0,4 2 0 0 0,32 7 0 0 0,-23-7 0 0 0,-7-2 0 0 0,2 1 0 0 0,-10-3 0 0 0,20-8 0 0 0,-14 5 0 0 0,-8 3-179 0 0,1 0-1 0 0,-1 0 1 0 0,1 0 0 0 0,-1 0-1 0 0,0-1 1 0 0,1 1 0 0 0,-1 0-1 0 0,1 0 1 0 0,-1 0 0 0 0,0-1-1 0 0,1 1 1 0 0,-1 0 0 0 0,0 0-1 0 0,1-1 1 0 0,-1 1-1 0 0,0 0 1 0 0,1-1 0 0 0,-1 1-1 0 0,0 0 1 0 0,0-1 0 0 0,0 1-1 0 0,1-1 1 0 0,-1 1 0 0 0,0 0-1 0 0,0-1 1 0 0,0 1 0 0 0,0-1-1 0 0,0 1 1 0 0,0 0 0 0 0,1-1-1 0 0,-1 1 1 0 0,0-1-1 0 0,0 1 1 0 0,0-1 0 0 0,-1 0-1 0 0,1 1-2029 0 0,0 0-5949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5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86 4607 0 0,'0'0'208'0'0,"16"-8"2912"0"0,0 2-2104 0 0,-1 0-1 0 0,-1-1 0 0 0,1 0 0 0 0,13-10 0 0 0,-10 5 693 0 0,-17 12-1196 0 0,0-2-392 0 0,0 1-1 0 0,0 0 1 0 0,1 0-1 0 0,-1 0 1 0 0,0 0-1 0 0,1 0 1 0 0,-1 0-1 0 0,0 0 1 0 0,1 0 0 0 0,-1 1-1 0 0,1-1 1 0 0,-1 0-1 0 0,1 1 1 0 0,2-1-1 0 0,-2 0 67 0 0,11-5-1 0 0,-12 5-133 0 0,0 0 319 0 0,7 1 341 0 0,-8 1 6309 0 0,-2-2-7003 0 0,-1 2-17 0 0,-15 9-4 0 0,-4 3 579 0 0,15-9-281 0 0,-1 0-1 0 0,1 1 0 0 0,0 0 1 0 0,-10 9-1 0 0,-32 27-294 0 0,18-13 0 0 0,22-20 0 0 0,0 0 0 0 0,1 0 0 0 0,0 0 0 0 0,0 1 0 0 0,-12 18 0 0 0,9-10 0 0 0,-24 29 0 0 0,-4 7 0 0 0,30-35 0 0 0,1 0 0 0 0,0 0 0 0 0,-7 28 0 0 0,1-7 0 0 0,-6 15 228 0 0,1-3 379 0 0,1 0-1 0 0,-10 57 1 0 0,15-36-607 0 0,2 34 0 0 0,10-84 0 0 0,1 0 0 0 0,1 0 0 0 0,1 0 0 0 0,1-1 0 0 0,1 1 0 0 0,8 24 0 0 0,-9-36 256 0 0,0 0 0 0 0,1-1 0 0 0,0 1 0 0 0,1-1 0 0 0,0 0 0 0 0,0 0 0 0 0,10 12 0 0 0,-7-14-256 0 0,24 17 0 0 0,-19-13 0 0 0,-18-17-2041 0 0,-8-4-4650 0 0,5 4-3177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0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8287 0 0,'0'0'191'0'0,"0"0"26"0"0,0 0 9 0 0,0 0 42 0 0,0 0 158 0 0,0 0 72 0 0,0 0 12 0 0,7-17 3586 0 0,20-31-1133 0 0,8-19-806 0 0,3 0-541 0 0,13-35-1198 0 0,-40 80 111 0 0,1 0 14 0 0,18-23 1 0 0,19-29-514 0 0,-49 74-29 0 0,0 0-1 0 0,0 0 1 0 0,0 0 0 0 0,0 0-1 0 0,0 0 1 0 0,0 0 0 0 0,0 0-1 0 0,0 0 1 0 0,0-1 0 0 0,0 1-1 0 0,0 0 1 0 0,0 0 0 0 0,0 0-1 0 0,1 0 1 0 0,-1 0 0 0 0,0 0-1 0 0,0 0 1 0 0,0 0 0 0 0,0 0-1 0 0,0 0 1 0 0,0 0 0 0 0,0 0-1 0 0,0 0 1 0 0,0 0 0 0 0,0 0-1 0 0,0 0 1 0 0,0 0 0 0 0,0-1-1 0 0,0 1 1 0 0,0 0 0 0 0,0 0-1 0 0,0 0 1 0 0,0 0 0 0 0,0 0-1 0 0,0 0 1 0 0,0 0 0 0 0,0 0-1 0 0,0 0 1 0 0,0 0 0 0 0,0 0-1 0 0,0 0 1 0 0,0 0 0 0 0,0 0-1 0 0,0 0 1 0 0,0-1 0 0 0,0 1-1 0 0,0 0 1 0 0,0 0 0 0 0,0 0-1 0 0,0 0 1 0 0,-1 0 0 0 0,1 0-1 0 0,0 0 1 0 0,0 0 0 0 0,0 0-1 0 0,0 0 1 0 0,0 0 0 0 0,0 0-1 0 0,0 0 1 0 0,0 0 0 0 0,0 0-1 0 0,0 0 1 0 0,0 0 0 0 0,0 0-1 0 0,0 0 1 0 0,0 0 0 0 0,0 0-1 0 0,-1 0 1 0 0,-5 3 214 0 0,-8 8 455 0 0,7-3-426 0 0,0 2 1 0 0,0-1-1 0 0,1 1 1 0 0,-10 20-1 0 0,-14 47-796 0 0,19-45 123 0 0,-112 346 1305 0 0,120-366-876 0 0,3-12 0 0 0,1 0 0 0 0,-1 0 0 0 0,0-1 0 0 0,0 1 0 0 0,0 0 0 0 0,0 0 0 0 0,1 0 0 0 0,-1 0 0 0 0,0 0 0 0 0,0 0 0 0 0,0 0 0 0 0,0 0 0 0 0,1 0 0 0 0,-1 0 0 0 0,0 0 0 0 0,0 0 0 0 0,0 0 0 0 0,1 0 0 0 0,-1 0 0 0 0,0 0 0 0 0,0 0 0 0 0,0 0 0 0 0,0 0 0 0 0,1 0 0 0 0,-1 0 0 0 0,0 0 0 0 0,0 0 0 0 0,0 0 0 0 0,0 1 0 0 0,1-1 0 0 0,-1 0 0 0 0,0 0 0 0 0,0 0 0 0 0,0 0 0 0 0,0 0 0 0 0,0 0 0 0 0,0 1 0 0 0,1-1 0 0 0,-1 0 0 0 0,0 0 0 0 0,0 0 0 0 0,0 0 0 0 0,0 0 0 0 0,0 1 0 0 0,0-1 0 0 0,0 0 0 0 0,0 0 0 0 0,0 0 0 0 0,0 1 0 0 0,0-1 0 0 0,0 0 0 0 0,0 0 0 0 0,0 0 0 0 0,0 0 0 0 0,0 1 0 0 0,0-1 0 0 0,0 0 0 0 0,0 0 0 0 0,0 0 0 0 0,0 0 0 0 0,0 1 0 0 0,0-1 0 0 0,0 0 0 0 0,0 0 0 0 0,9-7 0 0 0,-9 7 0 0 0,26-30 0 0 0,-1 0 0 0 0,33-53 0 0 0,-19 24 0 0 0,-23 37 0 0 0,2 0 0 0 0,0 1 0 0 0,35-31 0 0 0,-26 25 0 0 0,-17 18 0 0 0,-10 9 0 0 0,0 0 0 0 0,1 0 0 0 0,-1 0 0 0 0,1 0 0 0 0,-1 0 0 0 0,0 0 0 0 0,1-1 0 0 0,-1 1 0 0 0,0 0 0 0 0,1 0 0 0 0,-1 0 0 0 0,1 0 0 0 0,-1 0 0 0 0,0 0 0 0 0,1 0 0 0 0,-1 1 0 0 0,1-1 0 0 0,-1 0 0 0 0,0 0 0 0 0,1 0 0 0 0,-1 0 0 0 0,1 1 0 0 0,0 0 0 0 0,1 0 0 0 0,-1 0 0 0 0,0 1 0 0 0,1-1 0 0 0,-1 1 0 0 0,0-1 0 0 0,0 1 0 0 0,0-1 0 0 0,-1 1 0 0 0,1 0 0 0 0,0-1 0 0 0,0 1 0 0 0,-1 0 0 0 0,1 0 0 0 0,-1-1 0 0 0,0 1 0 0 0,1 0 0 0 0,-1 0 0 0 0,0 0 0 0 0,0 1 0 0 0,-1 8 0 0 0,1-1 0 0 0,-3 14 0 0 0,1-14 0 0 0,1 14 56 0 0,2-20-17 0 0,-1-1-1 0 0,0 1 1 0 0,-1 0 0 0 0,1-1-1 0 0,0 1 1 0 0,-1-1 0 0 0,0 1-1 0 0,0-1 1 0 0,-1 5 0 0 0,-3 1 271 0 0,4-5-192 0 0,0-1-1 0 0,-1 1 1 0 0,0-1 0 0 0,0 1 0 0 0,0-1-1 0 0,0 0 1 0 0,0 0 0 0 0,-1 0 0 0 0,0 0-1 0 0,-4 4 1 0 0,-8 3-118 0 0,5-7 0 0 0,7-5 0 0 0,2 1 0 0 0,1 1 0 0 0,0 0 0 0 0,-1 0 0 0 0,1-1 0 0 0,0 1 0 0 0,-1 0 0 0 0,1 0 0 0 0,0 0 0 0 0,0 0 0 0 0,-1 0 0 0 0,1 0 0 0 0,0 0 0 0 0,-1 0 0 0 0,1 0 0 0 0,0 0 0 0 0,0 0 0 0 0,-1 0 0 0 0,1 0 0 0 0,0 0 0 0 0,0 0 0 0 0,-1 1 0 0 0,1-1 0 0 0,0 0 0 0 0,0 0 0 0 0,-1 0 0 0 0,1 0 0 0 0,0 0 0 0 0,0 1 0 0 0,-1-1 0 0 0,1 0 0 0 0,0 0 0 0 0,0 0 0 0 0,0 1 0 0 0,0-1 0 0 0,-1 0 0 0 0,1 0 0 0 0,0 1 0 0 0,0-1 0 0 0,0 0 0 0 0,0 0 0 0 0,0 1 0 0 0,0-1 0 0 0,0 0 0 0 0,0 1 0 0 0,-1-1 0 0 0,1 0 0 0 0,0 1 0 0 0,-1 10 0 0 0,1-11 0 0 0,1 5 0 0 0,0-1 0 0 0,0 0 0 0 0,1 1 0 0 0,-1-1 0 0 0,1 0 0 0 0,0 0 0 0 0,0 0 0 0 0,0 0 0 0 0,1 0 0 0 0,-1 0 0 0 0,4 3 0 0 0,1 1 0 0 0,-5-6-83 0 0,1 1 0 0 0,0-1-1 0 0,0 1 1 0 0,0-1 0 0 0,1 0 0 0 0,-1 0-1 0 0,0 0 1 0 0,1 0 0 0 0,0-1 0 0 0,-1 0-1 0 0,1 1 1 0 0,0-1 0 0 0,-1-1 0 0 0,1 1 0 0 0,0 0-1 0 0,0-1 1 0 0,0 0 0 0 0,0 0 0 0 0,-1 0-1 0 0,1 0 1 0 0,0-1 0 0 0,4 0 0 0 0,-3 0-35 0 0,-5 1-22 0 0,1 0-1 0 0,-1 0 0 0 0,1 0 1 0 0,-1 0-1 0 0,0 0 1 0 0,1 0-1 0 0,-1 0 1 0 0,1 0-1 0 0,-1-1 0 0 0,1 1 1 0 0,-1 0-1 0 0,1 0 1 0 0,-1 0-1 0 0,0-1 0 0 0,1 1 1 0 0,-1 0-1 0 0,1 0 1 0 0,-1-1-1 0 0,0 1 1 0 0,1 0-1 0 0,-1-1 0 0 0,0 1 1 0 0,1 0-1 0 0,-1-1 1 0 0,0 1-1 0 0,0-1 1 0 0,0 1-1 0 0,1 0 0 0 0,-1-2 1 0 0,5-11-1395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5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140 289 1375 0 0,'-8'-2'457'0'0,"-1"-1"0"0"0,0 0-1 0 0,1 0 1 0 0,-1-1 0 0 0,-14-9 0 0 0,-16-7 4069 0 0,12 9-1817 0 0,26 11-2253 0 0,1 0-34 0 0,-2-1 300 0 0,-2-1-760 0 0,4 1 5518 0 0,23-6-5298 0 0,-21 7-47 0 0,12-3 122 0 0,3-1 40 0 0,1 1 1 0 0,-1 1-1 0 0,32 0 0 0 0,12 0-46 0 0,-48 1-187 0 0,2 0 43 0 0,0 1-1 0 0,19 1 1 0 0,-23 1-53 0 0,-1-1 0 0 0,1-1 0 0 0,0 0 0 0 0,17-2 0 0 0,10-1 40 0 0,-30 2-82 0 0,-2 0-10 0 0,0 1 0 0 0,-1 0 0 0 0,1 0 1 0 0,7 0-1 0 0,55 2 203 0 0,3 7-58 0 0,-33-4-83 0 0,1 0-36 0 0,0-2 1 0 0,61-3-1 0 0,29-6 90 0 0,-60 8 38 0 0,-17-1-19 0 0,-3 6 44 0 0,128-1 80 0 0,-152-7-213 0 0,-5 1 3 0 0,0 1 0 0 0,-1 0-1 0 0,1 1 1 0 0,29 7 0 0 0,-9 1 55 0 0,65 9 105 0 0,-47-11-106 0 0,-38-6-61 0 0,26 0 3 0 0,0-1 0 0 0,56-7-1 0 0,19 1 249 0 0,43 7 45 0 0,-113-1-282 0 0,-14 0 15 0 0,39-4 0 0 0,79-11-62 0 0,-123 11 5 0 0,123-15 85 0 0,-55 9 11 0 0,-1-1 0 0 0,67-6-112 0 0,-134 11 0 0 0,-24 3 0 0 0,-1 1 0 0 0,1 0 0 0 0,12 0 0 0 0,28-1 0 0 0,-20 0 0 0 0,-9 0 0 0 0,33-1 0 0 0,58-6 0 0 0,2 1 0 0 0,-66 5 30 0 0,67-11 0 0 0,-84 10-26 0 0,-6-1 13 0 0,22-7 0 0 0,16-3 13 0 0,57-7 138 0 0,-116 21-168 0 0,16-2 16 0 0,1 0 0 0 0,-1 1 0 0 0,29 1 0 0 0,32 0-16 0 0,-63 3-29 0 0,-12-1 20 0 0,0 0 1 0 0,1 0-1 0 0,-1 0 1 0 0,1-1 0 0 0,9 0-1 0 0,22 4 9 0 0,-27-2 0 0 0,-1-1 0 0 0,1 0 0 0 0,11-1 0 0 0,29-4 70 0 0,77-18 0 0 0,-102 17 102 0 0,-1-1 0 0 0,32-12 0 0 0,-20 7 212 0 0,-33 10-289 0 0,3 1-1 0 0,21-3 64 0 0,-16 1-94 0 0,-1 1-48 0 0,20-5 65 0 0,-15 4-45 0 0,-10 2-32 0 0,1 0 0 0 0,-1 0 0 0 0,0 0 0 0 0,0-1 0 0 0,5 0 0 0 0,-4-1-4 0 0,19 1 0 0 0,0 0 46 0 0,-18 2 37 0 0,32 4-4 0 0,-25-4-26 0 0,-2-2-31 0 0,-7 1 20 0 0,4 0-20 0 0,-6 0 32 0 0,-2 0 16 0 0,0 0-5 0 0,0 0-1 0 0,0 0 0 0 0,-16-6 10 0 0,1-1-31 0 0,-34 4-1092 0 0,35 3 437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3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11975 0 0,'0'0'267'0'0,"0"0"42"0"0,0 0 17 0 0,0 0-28 0 0,-1 0-196 0 0,-3 0 47 0 0,3 0 571 0 0,1 0 249 0 0,0 0 45 0 0,0 0-61 0 0,0 0-288 0 0,0 0-121 0 0,5-1-143 0 0,0 0 0 0 0,0 0-1 0 0,0 0 1 0 0,10-4 0 0 0,-2 1 159 0 0,24-9 700 0 0,-26 8-979 0 0,1 1 0 0 0,0 1-1 0 0,-1 0 1 0 0,17-2 0 0 0,61-8-281 0 0,-77 13-423 0 0,-10 3 853 0 0,-2-1-2893 0 0,2-1-3691 0 0,-2-1-284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5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29 382 10135 0 0,'-20'-12'1304'0'0,"19"11"-225"0"0,1 1 370 0 0,0 0 73 0 0,-8-15 1795 0 0,9 1-2702 0 0,0 1-1 0 0,1-1 1 0 0,0 1 0 0 0,1 0-1 0 0,0 0 1 0 0,2 0-1 0 0,-1 0 1 0 0,1 0 0 0 0,1 1-1 0 0,8-14 1 0 0,-9 17-580 0 0,3-4 297 0 0,0-1 1 0 0,1 1 0 0 0,0 0 0 0 0,1 0 0 0 0,16-15 0 0 0,-18 20-331 0 0,1 0 0 0 0,0 1 0 0 0,0 0 0 0 0,1 0 0 0 0,0 1 0 0 0,0 0 0 0 0,16-6 0 0 0,-18 10-2 0 0,1 2 0 0 0,-7 2 0 0 0,0-1 0 0 0,0 0 0 0 0,-1 1 0 0 0,1-1 0 0 0,-1 1 0 0 0,1-1 0 0 0,-1 1 0 0 0,0 0 0 0 0,0 0 0 0 0,0 0 0 0 0,0-1 0 0 0,0 1 0 0 0,0 0 0 0 0,0 0 0 0 0,0 0 0 0 0,-1 0 0 0 0,1 1 0 0 0,-1-1 0 0 0,1 0 0 0 0,-1 0 0 0 0,0 0 0 0 0,0 0 0 0 0,0 4 0 0 0,0 3 0 0 0,-1 0 0 0 0,0 1 0 0 0,0-1 0 0 0,-3 10 0 0 0,1-7 0 0 0,-1 0 0 0 0,-5 13 0 0 0,7-21 0 0 0,-1 1 0 0 0,1-1 0 0 0,0 0 0 0 0,-1 0 0 0 0,0 0 0 0 0,0 0 0 0 0,0-1 0 0 0,-6 6 0 0 0,-1 4 0 0 0,8-12 0 0 0,3-5 0 0 0,3-5 0 0 0,15-17 0 0 0,39-41 0 0 0,-47 56 0 0 0,6-6 0 0 0,24-19 0 0 0,-35 32 0 0 0,0-1 0 0 0,1 1 0 0 0,-1 0 0 0 0,1 1 0 0 0,0-1 0 0 0,0 1 0 0 0,1 1 0 0 0,8-3 0 0 0,-5 4 0 0 0,2 4 0 0 0,-9 1 0 0 0,-4-3 0 0 0,2 3 0 0 0,0-1 0 0 0,0 0 0 0 0,0 1 0 0 0,-1-1 0 0 0,1 1 0 0 0,-1 0 0 0 0,0-1 0 0 0,0 1 0 0 0,-1 0 0 0 0,2 7 0 0 0,-2 5 0 0 0,-2 23 0 0 0,1 8 0 0 0,1-29 0 0 0,1-26 0 0 0,0 1 0 0 0,1 0 0 0 0,-1 0 0 0 0,1 0 0 0 0,1 0 0 0 0,-1 0 0 0 0,1 1 0 0 0,6-10 0 0 0,-1-1 0 0 0,-7 15 0 0 0,1-1 0 0 0,-1 0 0 0 0,0 1 0 0 0,1-1 0 0 0,0 1 0 0 0,-1 0 0 0 0,1-1 0 0 0,0 1 0 0 0,0 0 0 0 0,0 0 0 0 0,0 0 0 0 0,5-3 0 0 0,34-23 0 0 0,-22 15 0 0 0,22-13 0 0 0,-35 23 0 0 0,1 0 0 0 0,0 0 0 0 0,-1 1 0 0 0,1 0 0 0 0,0 0 0 0 0,0 0 0 0 0,13-1 0 0 0,-4 4 0 0 0,-12 3 0 0 0,-2-2 0 0 0,14 12 0 0 0,-14-6 0 0 0,-1-3 0 0 0,1 5 0 0 0,-1 1 0 0 0,0-1 0 0 0,0 1 0 0 0,-1-1 0 0 0,0 1 0 0 0,-1 0 0 0 0,0-1 0 0 0,0 1 0 0 0,-1-1 0 0 0,-1 0 0 0 0,0 0 0 0 0,0 1 0 0 0,-10 16 0 0 0,11-23 8 0 0,0 0 1 0 0,-1 0-1 0 0,1-1 1 0 0,-1 1-1 0 0,-3 3 0 0 0,0-1-71 0 0,1 0 1 0 0,0 0-1 0 0,-5 10 0 0 0,9-15-988 0 0,1-1-385 0 0,2-1-1409 0 0,7-5-5342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1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128 348 7367 0 0,'0'0'568'0'0,"-5"-8"555"0"0,5-23 1090 0 0,0 29-1805 0 0,0 2 32 0 0,1-2 10 0 0,2-5 299 0 0,1 0 1 0 0,0 1-1 0 0,9-12 1 0 0,-9 13-464 0 0,0 0 1 0 0,0-1 0 0 0,0 1 0 0 0,-1-1-1 0 0,5-11 1 0 0,0-4 288 0 0,-8 19-302 0 0,0 2-1 0 0,1-1-223 0 0,0 1-1 0 0,-1-1 1 0 0,1 0 0 0 0,-1 0-1 0 0,1 0 1 0 0,-1 0 0 0 0,1 1-1 0 0,-1-1 1 0 0,0 0-1 0 0,1 0 1 0 0,-1 0 0 0 0,0 0-1 0 0,0 0 1 0 0,1-1 0 0 0,0-2 2826 0 0,-33 125-2685 0 0,21-74-184 0 0,-24 67 1 0 0,-18 2 59 0 0,43-93-68 0 0,3-12 18 0 0,1 1 0 0 0,-2-1 0 0 0,-10 14 0 0 0,12-19-5 0 0,4-4 42 0 0,0-15 11 0 0,2 8-64 0 0,0-1 0 0 0,1 0 0 0 0,0 1 0 0 0,0-1 0 0 0,0 0 0 0 0,0 1 0 0 0,1-1 0 0 0,0 1 0 0 0,4-8 0 0 0,4-10 0 0 0,5-26 64 0 0,-2-1 0 0 0,-3 1 0 0 0,6-54 0 0 0,-12 17 329 0 0,4-26 1179 0 0,-7 111-1554 0 0,-1 0 1 0 0,0 0-1 0 0,1 0 0 0 0,-1 0 0 0 0,1 0 0 0 0,0 0 0 0 0,-1 0 0 0 0,1 0 0 0 0,0 0 0 0 0,-1 0 0 0 0,2-2 0 0 0,3-2 25 0 0,-4 2-41 0 0,0 0-1 0 0,1 1 0 0 0,-1 0 0 0 0,1-1 0 0 0,0 1 0 0 0,-1 0 0 0 0,1-1 0 0 0,0 1 0 0 0,0 0 0 0 0,0 1 0 0 0,1-1 0 0 0,3-2 0 0 0,1-1 0 0 0,4-3 14 0 0,0 0 0 0 0,0 1 0 0 0,0 0 1 0 0,1 1-1 0 0,0 1 0 0 0,0 0 0 0 0,0 0 0 0 0,1 1 0 0 0,0 1 0 0 0,0 0 0 0 0,21-2 0 0 0,-10 5-2 0 0,-19 1-15 0 0,16 2 0 0 0,-17-1 3 0 0,-1 1 11 0 0,2-1 30 0 0,6 6-18 0 0,0 5 43 0 0,-9-10-56 0 0,0 0 1 0 0,-1 1-1 0 0,1-1 0 0 0,-1 0 1 0 0,0 1-1 0 0,0-1 0 0 0,1 5 1 0 0,-2-5-4 0 0,1-1 0 0 0,0 1 0 0 0,-1-1 0 0 0,0 0 1 0 0,0 1-1 0 0,1-1 0 0 0,-1 1 0 0 0,-1-1 0 0 0,1 1 0 0 0,0-1 1 0 0,0 1-1 0 0,-1-1 0 0 0,-1 3 0 0 0,0 4 6 0 0,-1 1 6 0 0,0-1 0 0 0,0 1 0 0 0,-1 0 0 0 0,-1-1 1 0 0,1 0-1 0 0,-1 0 0 0 0,-7 9 0 0 0,-49 57 80 0 0,27-36-47 0 0,26-28-51 0 0,0-1-1 0 0,-1-1 1 0 0,0 0 0 0 0,-1 0-1 0 0,1 0 1 0 0,-17 9-1 0 0,18-14 0 0 0,-1 3 2 0 0,-2 6-22 0 0,10-11-53 0 0,1-2-13 0 0,0 0-8 0 0,1-3 72 0 0,1 1 0 0 0,0 0 0 0 0,0 0 1 0 0,0 0-1 0 0,0 0 0 0 0,5-2 0 0 0,3-5-13 0 0,-3 2-9 0 0,-5 5 34 0 0,0-1 1 0 0,1 1 0 0 0,-1-1-1 0 0,1 1 1 0 0,0 0 0 0 0,-1 0-1 0 0,1 1 1 0 0,0-1-1 0 0,6-2 1 0 0,-5 3-6 0 0,15-7 16 0 0,-18 8-2 0 0,-1-1 0 0 0,1 1 0 0 0,-1 0 0 0 0,1-1 0 0 0,0 1 0 0 0,-1 0 0 0 0,1 0 0 0 0,0-1 0 0 0,-1 1 0 0 0,1 0 0 0 0,0 0 0 0 0,-1 0 0 0 0,1 0 0 0 0,0 0 0 0 0,-1 0 0 0 0,1 0 0 0 0,0 0 0 0 0,-1 0 0 0 0,2 0 0 0 0,1 6 0 0 0,-2-5 0 0 0,5 11 0 0 0,-6-8 0 0 0,1 0 0 0 0,-1-1 0 0 0,0 1 0 0 0,0 0 0 0 0,0 0 0 0 0,0 0 0 0 0,0-1 0 0 0,-1 1 0 0 0,-1 4 0 0 0,-12 37 0 0 0,11-37 0 0 0,-9 25 0 0 0,6-19 0 0 0,0 1 0 0 0,1-1 0 0 0,-3 23 0 0 0,7-26 0 0 0,3 1 0 0 0,8-2 0 0 0,3-4 0 0 0,-9-6 0 0 0,0 0 0 0 0,0 0 0 0 0,0 0 0 0 0,0 0 0 0 0,1-1 0 0 0,-1 1 0 0 0,0-1 0 0 0,0 0 0 0 0,0 0 0 0 0,0-1 0 0 0,0 1 0 0 0,-1-1 0 0 0,7-3 0 0 0,2-2 0 0 0,0-1 0 0 0,18-15 0 0 0,-14 8 30 0 0,0-2 1 0 0,-2 0-1 0 0,0 0 0 0 0,-1-1 0 0 0,16-30 0 0 0,-26 45-20 0 0,-2 1-4 0 0,0 1 0 0 0,0 0 0 0 0,-1 0 0 0 0,1-1 0 0 0,-1 1 0 0 0,1-1 0 0 0,-1 1 0 0 0,1-1 0 0 0,-1 1 0 0 0,0 0 0 0 0,1-1 0 0 0,-1 1 0 0 0,0-3 0 0 0,1 0 23 0 0,-1 0 0 0 0,0 0-1 0 0,0 0 1 0 0,0 1 0 0 0,-1-7 0 0 0,1 8 51 0 0,0 2 16 0 0,0 0 0 0 0,-2 1-68 0 0,-1 0 1 0 0,0 0-1 0 0,1 0 0 0 0,-1 1 0 0 0,1-1 1 0 0,-1 1-1 0 0,-2 2 0 0 0,2-2-9 0 0,-5 4-10 0 0,0 1 0 0 0,1 0 0 0 0,-1 1 0 0 0,2-1 0 0 0,-1 1 0 0 0,1 0 0 0 0,1 1 0 0 0,-1 0 0 0 0,1-1 0 0 0,-4 14 0 0 0,4-10-9 0 0,1 1 0 0 0,0 0 0 0 0,-3 24 0 0 0,6-32 0 0 0,1 0 0 0 0,-1 1 0 0 0,1-1 0 0 0,1 0 0 0 0,-1 1 0 0 0,0-1 0 0 0,1 0 0 0 0,0 0 0 0 0,1 0 0 0 0,-1 0 0 0 0,1 0 0 0 0,4 8 0 0 0,3-1 0 0 0,-7-10-1 0 0,1 0 1 0 0,0 1-1 0 0,0-1 0 0 0,0-1 1 0 0,0 1-1 0 0,0 0 1 0 0,0-1-1 0 0,1 1 0 0 0,-1-1 1 0 0,0 0-1 0 0,1 0 0 0 0,-1 0 1 0 0,7 0-1 0 0,-4-1-2 0 0,0 0 1 0 0,0 0-1 0 0,0-1 1 0 0,0 0-1 0 0,1 0 1 0 0,-1 0-1 0 0,7-4 0 0 0,7-3-5 0 0,0-1-1 0 0,0-1 1 0 0,25-18 0 0 0,-36 22 7 0 0,8-4 1 0 0,0-1 0 0 0,-1-1 0 0 0,-1 0 0 0 0,0-1 0 0 0,25-28 0 0 0,-26 23 17 0 0,-1-1 1 0 0,-1-1-1 0 0,-1 0 1 0 0,0 0-1 0 0,-2-1 0 0 0,11-34 1 0 0,-10 21 132 0 0,-2-1 0 0 0,-2 1-1 0 0,4-57 1 0 0,-9 75 41 0 0,-3-27 0 0 0,2 42-166 0 0,0 0 1 0 0,0 0-1 0 0,0 1 1 0 0,0-1-1 0 0,0 0 0 0 0,0 0 1 0 0,-1 0-1 0 0,1 0 1 0 0,0 0-1 0 0,-1 0 1 0 0,1 0-1 0 0,-1 1 1 0 0,1-1-1 0 0,-1 0 1 0 0,1 0-1 0 0,-1 1 1 0 0,0-1-1 0 0,0-1 0 0 0,0 2-11 0 0,1 0 0 0 0,-1 0 0 0 0,1 0 0 0 0,0 0 0 0 0,-1 0 0 0 0,1 0-1 0 0,-1 0 1 0 0,1 0 0 0 0,-1 0 0 0 0,1 0 0 0 0,-1 0 0 0 0,1 0 0 0 0,0 0-1 0 0,-1 0 1 0 0,1 0 0 0 0,-1 0 0 0 0,1 0 0 0 0,-1 0 0 0 0,1 1 0 0 0,0-1-1 0 0,-1 0 1 0 0,1 0 0 0 0,-1 0 0 0 0,1 1 0 0 0,0-1 0 0 0,-1 0 0 0 0,1 1 0 0 0,0-1-1 0 0,0 0 1 0 0,-1 1 0 0 0,-5 8-7 0 0,0 0-1 0 0,1 0 1 0 0,0 0-1 0 0,0 1 1 0 0,1-1-1 0 0,0 1 1 0 0,1 0 0 0 0,-3 12-1 0 0,0-1-1 0 0,-37 169-56 0 0,27-111 38 0 0,9-44-38 0 0,1 1 1 0 0,-3 60-1 0 0,9-94-71 0 0,0 1 1 0 0,1 0-1 0 0,-1 0 1 0 0,0 0-1 0 0,1-1 1 0 0,0 1-1 0 0,-1 0 0 0 0,1 0 1 0 0,0-1-1 0 0,1 1 1 0 0,-1-1-1 0 0,0 1 1 0 0,1-1-1 0 0,-1 1 0 0 0,1-1 1 0 0,0 0-1 0 0,0 0 1 0 0,-1 0-1 0 0,2 0 1 0 0,-1 0-1 0 0,2 2 0 0 0,-1-3-19 0 0,-1 0-1 0 0,0 0 0 0 0,1 0 0 0 0,-1 0 1 0 0,1 0-1 0 0,-1 0 0 0 0,1-1 0 0 0,-1 1 0 0 0,1-1 1 0 0,-1 0-1 0 0,1 0 0 0 0,0 0 0 0 0,-1 0 1 0 0,1 0-1 0 0,-1 0 0 0 0,1-1 0 0 0,-1 0 0 0 0,1 1 1 0 0,-1-1-1 0 0,1 0 0 0 0,-1 0 0 0 0,0 0 1 0 0,4-2-1 0 0,8-6-1325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1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179 426 8807 0 0,'0'0'400'0'0,"0"0"0"0"0,0 0-126 0 0,1-2 412 0 0,1-4-2 0 0,0-1 0 0 0,0 1 0 0 0,-1-1 0 0 0,0 1 0 0 0,0-1 0 0 0,-1 0 0 0 0,0 1 0 0 0,0-1 0 0 0,-1 0 0 0 0,1 1 0 0 0,-1-1 0 0 0,-1 1 0 0 0,-1-7 0 0 0,2 11-294 0 0,1 2-13 0 0,0 0-342 0 0,-1 0 0 0 0,1 0 0 0 0,-1-1 0 0 0,1 1 1 0 0,-1 0-1 0 0,1 0 0 0 0,-1-1 0 0 0,1 1 0 0 0,0 0 0 0 0,-1-1 1 0 0,1 1-1 0 0,0 0 0 0 0,-1-1 0 0 0,1 1 0 0 0,0 0 0 0 0,-1-1 1 0 0,1 1-1 0 0,-1-1 0 0 0,1 0 30 0 0,-1 0 0 0 0,1 0 0 0 0,-1 0-1 0 0,1 1 1 0 0,-1-1 0 0 0,0 0 0 0 0,1 1 0 0 0,-1-1 0 0 0,0 0 0 0 0,0 1 0 0 0,0-1-1 0 0,1 1 1 0 0,-1 0 0 0 0,-2-1 0 0 0,0 0 9 0 0,0 0 0 0 0,0 1 0 0 0,0-1 0 0 0,-1 1 0 0 0,1 0 0 0 0,0 0 0 0 0,0 0 0 0 0,0 0 0 0 0,-1 1 0 0 0,1-1 0 0 0,0 1-1 0 0,0 0 1 0 0,0 0 0 0 0,0 0 0 0 0,0 1 0 0 0,0-1 0 0 0,0 0 0 0 0,1 1 0 0 0,-1 0 0 0 0,0 0 0 0 0,1 0 0 0 0,-1 0 0 0 0,-2 3 0 0 0,4-4-73 0 0,-10 9 36 0 0,0 0-1 0 0,1 1 1 0 0,-9 13-1 0 0,14-17-22 0 0,0 1 0 0 0,1 0 0 0 0,0 1-1 0 0,0-1 1 0 0,1 1 0 0 0,0-1-1 0 0,-3 17 1 0 0,5-14-14 0 0,5 0 0 0 0,-3-10 0 0 0,0 0 0 0 0,0 0 0 0 0,0 1 0 0 0,0-1 0 0 0,0 0 0 0 0,1-1 0 0 0,-1 1-1 0 0,0 0 1 0 0,0 0 0 0 0,1 0 0 0 0,-1-1 0 0 0,1 1 0 0 0,-1-1 0 0 0,1 1 0 0 0,-1-1 0 0 0,0 0 0 0 0,1 1 0 0 0,-1-1 0 0 0,1 0-1 0 0,0 0 1 0 0,-1 0 0 0 0,1 0 0 0 0,-1 0 0 0 0,1-1 0 0 0,-1 1 0 0 0,1 0 0 0 0,-1-1 0 0 0,0 1 0 0 0,1-1 0 0 0,-1 1 0 0 0,1-1-1 0 0,1-1 1 0 0,5-2 2 0 0,1-2-1 0 0,-1 1 1 0 0,16-14-1 0 0,-10 7 8 0 0,-3 5 68 0 0,-1-1 1 0 0,-1 0-1 0 0,1-1 0 0 0,-2 0 0 0 0,1 0 1 0 0,-1-1-1 0 0,0 0 0 0 0,-1-1 0 0 0,0 0 0 0 0,-1 0 1 0 0,0 0-1 0 0,6-20 0 0 0,-11 30-4 0 0,-1 1 6 0 0,0 0 1 0 0,0 0 0 0 0,0 0-1 0 0,0 0-6 0 0,0 0-1 0 0,-25 42 77 0 0,16-26-110 0 0,-14 29 0 0 0,21-40-50 0 0,0 1 1 0 0,1-1-1 0 0,-1 1 0 0 0,1 0 1 0 0,0 0-1 0 0,1-1 0 0 0,-1 1 0 0 0,1 0 1 0 0,1 10-1 0 0,-1-14-76 0 0,1-1 70 0 0,-1 0 0 0 0,1-1-1 0 0,0 1 1 0 0,-1 0-1 0 0,1 0 1 0 0,0 0-1 0 0,0-1 1 0 0,-1 1-1 0 0,1 0 1 0 0,0-1-1 0 0,1 1 1 0 0,0 0-14 0 0,-1 1 16 0 0,1-1-1 0 0,-1 0 1 0 0,1 0-1 0 0,0 0 1 0 0,0-1-1 0 0,-1 1 0 0 0,1 0 1 0 0,0 0-1 0 0,0-1 1 0 0,0 0-1 0 0,0 1 1 0 0,0-1-1 0 0,0 0 1 0 0,-1 0-1 0 0,1 0 0 0 0,0 0 1 0 0,0 0-1 0 0,0 0 1 0 0,0 0-1 0 0,0-1 1 0 0,0 1-1 0 0,0-1 0 0 0,2-1 1 0 0,4-1-2 0 0,-1-1-1 0 0,0 0 1 0 0,0-1 0 0 0,8-6 0 0 0,-3 2-10 0 0,9-7 34 0 0,0-2 0 0 0,0 0 0 0 0,-2-2 1 0 0,0 0-1 0 0,-2-1 0 0 0,0 0 0 0 0,-1-2 0 0 0,-1 0 1 0 0,-1 0-1 0 0,-2-2 0 0 0,0 0 0 0 0,-1 0 0 0 0,-2-1 1 0 0,7-27-1 0 0,-7 24 106 0 0,-6 19-13 0 0,0 0-1 0 0,0 0 1 0 0,-1 0-1 0 0,2-18 0 0 0,-4 26 52 0 0,0 2 1 0 0,0 0 7 0 0,0 0 26 0 0,-8 10 207 0 0,-6 12-304 0 0,2 0-1 0 0,1 0 1 0 0,-11 32-1 0 0,-19 75-121 0 0,37-118 46 0 0,-33 150-12 0 0,27-115 0 0 0,4-14 0 0 0,4-17 0 0 0,2-7 3 0 0,3-7-8 0 0,2-9 60 0 0,1-8-45 0 0,0-2 3 0 0,1 0 0 0 0,1 0 0 0 0,1 1 0 0 0,13-22 0 0 0,-21 38-13 0 0,1-3 0 0 0,1 2 0 0 0,-1-1 0 0 0,1 0 0 0 0,0 0 0 0 0,0 1 0 0 0,0-1 0 0 0,4-1 0 0 0,3-4 0 0 0,-9 7 0 0 0,0 0 0 0 0,0 0 0 0 0,0 0 0 0 0,0 0 0 0 0,0 1 0 0 0,0-1 0 0 0,1 0 0 0 0,-1 0 0 0 0,0 1 0 0 0,0-1 0 0 0,1 1 0 0 0,2-1 0 0 0,0 0 0 0 0,6-4 0 0 0,-9 5 0 0 0,0 0 0 0 0,0 0 0 0 0,-1 0 0 0 0,1 0 0 0 0,0 0 0 0 0,0 0 0 0 0,-1 0 0 0 0,1 1 0 0 0,0-1 0 0 0,0 0 0 0 0,-1 0 0 0 0,1 1 0 0 0,0-1 0 0 0,0 1 0 0 0,2 0 0 0 0,1 2 0 0 0,7 14 0 0 0,-7-11 0 0 0,-3-3 0 0 0,1-1 0 0 0,-1 1 0 0 0,0 0 0 0 0,0 0 0 0 0,0-1 0 0 0,0 1 0 0 0,0 0 0 0 0,-1 0 0 0 0,1 6 0 0 0,3 7 0 0 0,-4-12 0 0 0,-2 14 0 0 0,-2 13 0 0 0,-2-7 0 0 0,5-19-208 0 0,1-7-347 0 0,0-13-1193 0 0,6-23-1458 0 0,6 3-4002 0 0,-5 9 837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1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6911 0 0,'0'0'315'0'0,"0"0"-7"0"0,0 0 79 0 0,0 0 1065 0 0,-1 2 489 0 0,-13 25 3291 0 0,13-25-4225 0 0,1-2-58 0 0,0 0-65 0 0,0 0-225 0 0,0 0-98 0 0,0 0-17 0 0,0 0-61 0 0,0 0-231 0 0,0 0-100 0 0,0 0-22 0 0,0 0-41 0 0,0 0-147 0 0,0 0-175 0 0,0 0-677 0 0,11 5-1563 0 0,-9-4 1194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1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10591 0 0,'0'0'819'0'0,"0"-1"-534"0"0,0-2 48 0 0,0 1 0 0 0,0 0 0 0 0,1-1-1 0 0,-1 1 1 0 0,0 0 0 0 0,1 0 0 0 0,0 0 0 0 0,0-1-1 0 0,-1 1 1 0 0,1 0 0 0 0,0 0 0 0 0,3-4 0 0 0,0-1 1104 0 0,22-36 3037 0 0,6-13-1784 0 0,-20 34-983 0 0,-9 19-674 0 0,-6 13-1104 0 0,-5 15 135 0 0,-1-1-53 0 0,6-19-11 0 0,2-3 0 0 0,0-1 0 0 0,1 1 0 0 0,-1 0 0 0 0,1-1 0 0 0,0 1 0 0 0,-1 0 0 0 0,1 0 0 0 0,0-1 0 0 0,0 4 0 0 0,-2 9 0 0 0,1-5 0 0 0,0-5 0 0 0,0 0 0 0 0,1-1 0 0 0,-1 1 0 0 0,1-1 0 0 0,0 1 0 0 0,1 0 0 0 0,-1 3 0 0 0,2 7 0 0 0,3-1 0 0 0,1 1 0 0 0,1-4 0 0 0,-6-9 0 0 0,-1-1 0 0 0,1 1 0 0 0,-1-1 0 0 0,1 1 0 0 0,-1-1 0 0 0,1 0 0 0 0,-1 1 0 0 0,1-1 0 0 0,-1 0 0 0 0,1 1 0 0 0,-1-1 0 0 0,1 0 0 0 0,0 0 0 0 0,-1 1 0 0 0,2-1 0 0 0,0 0 4 0 0,0-1 0 0 0,0 1 0 0 0,0-1 0 0 0,1 1 0 0 0,-1-1 0 0 0,0 1 0 0 0,0-1 0 0 0,0 0 0 0 0,0 0 0 0 0,0 0 0 0 0,0 0 0 0 0,-1-1 0 0 0,4-2 0 0 0,1 0 0 0 0,-1-1 1 0 0,0 0 0 0 0,5-7 0 0 0,18-22 88 0 0,-1 0 195 0 0,0-1 0 0 0,38-69 0 0 0,-64 103-203 0 0,-1 1-10 0 0,0 0-3 0 0,0 0 0 0 0,0 0 0 0 0,0 0 0 0 0,0 0 0 0 0,-1 1 0 0 0,-4 3-23 0 0,2-1-39 0 0,0 0-1 0 0,0 1 1 0 0,0-1-1 0 0,0 0 1 0 0,0 1-1 0 0,1 0 1 0 0,-3 5-1 0 0,3 0 2 0 0,8-2-23 0 0,-3-6-36 0 0,5-1-53 0 0,-7 0-354 0 0,-1 0-124 0 0,0 0-1751 0 0,0 0-6937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1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230 176 2303 0 0,'0'-1'167'0'0,"12"-37"1478"0"0,-11 36 153 0 0,-1 2 83 0 0,0 0-1597 0 0,1-1 1 0 0,-1 0-1 0 0,1 1 1 0 0,-1-1-1 0 0,0 1 0 0 0,1-1 1 0 0,-1 1-1 0 0,0-1 1 0 0,1 0-1 0 0,-1 1 0 0 0,0-1 1 0 0,0 0-1 0 0,1 0 1 0 0,-1 1-1 0 0,0-1 1 0 0,0 0-1 0 0,0 1 0 0 0,0-1 1 0 0,0-1-1 0 0,1-18 4216 0 0,-2 16-4858 0 0,-2-14 4335 0 0,3 17-2647 0 0,0 2-307 0 0,1 11-781 0 0,0 24-193 0 0,-1 0 0 0 0,-6 39-1 0 0,1-17-44 0 0,0-5 9 0 0,-3 0 0 0 0,-2-1 1 0 0,-26 81-1 0 0,19-75-12 0 0,5-18-5 0 0,-1 0 0 0 0,-25 53 0 0 0,32-82-52 0 0,2 1 0 0 0,-1 0-1 0 0,-3 21 1 0 0,6-28 1 0 0,3-8 44 0 0,1 1 0 0 0,-1-1 0 0 0,1 0 0 0 0,0 0 0 0 0,0 1-1 0 0,0-1 1 0 0,3-3 0 0 0,7-7-37 0 0,0-8 28 0 0,-1 0-1 0 0,0 0 0 0 0,-2-2 1 0 0,9-30-1 0 0,-6 9 99 0 0,8-61 0 0 0,-18 96-28 0 0,0-1 0 0 0,-1 1 0 0 0,-1-1 0 0 0,0 0 0 0 0,0 1 0 0 0,-1-1-1 0 0,0 0 1 0 0,0 1 0 0 0,-1-1 0 0 0,-1 1 0 0 0,0-1 0 0 0,-4-9-1 0 0,7 19-38 0 0,-1 0 0 0 0,1-1 0 0 0,-1 1 0 0 0,1 0 0 0 0,-1 0 0 0 0,0-1 0 0 0,1 1 1 0 0,-1 0-1 0 0,1 0 0 0 0,-1 0 0 0 0,0 0 0 0 0,1 0 0 0 0,-1 0 0 0 0,1 0 0 0 0,-1 0 0 0 0,1 0 0 0 0,-1 0 0 0 0,0 0 0 0 0,1 1 0 0 0,-2-1 0 0 0,2 0 12 0 0,-7 2-2 0 0,-1-1 0 0 0,1 2 0 0 0,0-1-1 0 0,0 1 1 0 0,0 0 0 0 0,0 0 0 0 0,1 1 0 0 0,-1 0 0 0 0,-9 8-1 0 0,-5 5 70 0 0,-24 26-1 0 0,36-34-84 0 0,2 0-5 0 0,0-2-12 0 0,8-6 7 0 0,0 0 0 0 0,0-1 0 0 0,0 1 0 0 0,0-1 0 0 0,0 1 0 0 0,0-1 0 0 0,0 1 0 0 0,0-1 0 0 0,0 0 0 0 0,0 0 0 0 0,1 1 0 0 0,3-1 5 0 0,0 0 0 0 0,0-1 0 0 0,0 1 0 0 0,0-1 0 0 0,0 0 0 0 0,0 0 0 0 0,0-1 0 0 0,8-2 0 0 0,6-3 0 0 0,23-7 50 0 0,-1-2-1 0 0,56-30 1 0 0,4-2 52 0 0,-99 47-78 0 0,0 0 0 0 0,0 1 0 0 0,1-1 0 0 0,-1 0 1 0 0,0 1-1 0 0,0-1 0 0 0,0 1 0 0 0,0 0 0 0 0,1-1 1 0 0,-1 1-1 0 0,0 0 0 0 0,0 0 0 0 0,0 1 0 0 0,1-1 0 0 0,-1 0 1 0 0,0 1-1 0 0,0-1 0 0 0,0 1 0 0 0,0 0 0 0 0,0 0 0 0 0,0 0 1 0 0,2 1-1 0 0,-2-1-8 0 0,-1 1 0 0 0,0 0 0 0 0,0-1 0 0 0,0 1 0 0 0,0 0 0 0 0,0 0 0 0 0,0 0 0 0 0,0 0 0 0 0,-1 0 0 0 0,1 0 0 0 0,-1 0 0 0 0,1 0 0 0 0,-1 4 0 0 0,1-5 1 0 0,0 5 16 0 0,-1 5-4 0 0,-7 15 85 0 0,5-19-70 0 0,0-2-23 0 0,1 0-1 0 0,-1 0 1 0 0,0-1 0 0 0,0 1 0 0 0,0-1 0 0 0,0 1 0 0 0,-1-1 0 0 0,0 0 0 0 0,0 0 0 0 0,0 0 0 0 0,-5 4 0 0 0,6-6 44 0 0,-3-16 10 0 0,4 10-73 0 0,1 0 1 0 0,-1 0-1 0 0,1 1 1 0 0,0-1-1 0 0,0 0 1 0 0,0 0-1 0 0,1 1 1 0 0,-1-1-1 0 0,1 0 1 0 0,0 1-1 0 0,0-1 1 0 0,3-6-1 0 0,2-4 9 0 0,15-24-1 0 0,-18 33-10 0 0,4-7 0 0 0,1 1 0 0 0,1 0 0 0 0,0 1 0 0 0,0 0 0 0 0,18-15 0 0 0,-14 17 0 0 0,0 3 0 0 0,2 5 0 0 0,-1 2 0 0 0,-10 0-5 0 0,3 3-27 0 0,5 6 16 0 0,1 1-26 0 0,25 16 1 0 0,-35-26 38 0 0,0 0 1 0 0,0 0-1 0 0,0-1 0 0 0,0 1 1 0 0,0-1-1 0 0,0 1 0 0 0,1-1 1 0 0,-1 0-1 0 0,0 0 1 0 0,0-1-1 0 0,1 1 0 0 0,-1-1 1 0 0,1 1-1 0 0,-1-1 0 0 0,1 0 1 0 0,-1-1-1 0 0,0 1 0 0 0,1 0 1 0 0,-1-1-1 0 0,1 0 0 0 0,-1 0 1 0 0,0 0-1 0 0,0 0 0 0 0,0 0 1 0 0,5-3-1 0 0,10-3 8 0 0,-12 5-5 0 0,-1 1 0 0 0,0 0 0 0 0,-1-1 0 0 0,1 1 0 0 0,0-1 0 0 0,-1 0 0 0 0,0-1 0 0 0,0 1 0 0 0,1-1 0 0 0,5-5 0 0 0,10-7 0 0 0,-18 12 0 0 0,1 1 0 0 0,-1-1 0 0 0,1 0 0 0 0,-1 0 0 0 0,0 1 0 0 0,0-1 0 0 0,0-1 0 0 0,2-3 0 0 0,0-4 0 0 0,-4 0 11 0 0,-2 2 45 0 0,1 8-40 0 0,-1 0 1 0 0,0 0-1 0 0,1 0 1 0 0,-1 0-1 0 0,0 1 0 0 0,0-1 1 0 0,0 0-1 0 0,0 1 1 0 0,-2-1-1 0 0,3 1-7 0 0,0 0-2 0 0,-1-1 0 0 0,1 1 0 0 0,-1 1 0 0 0,1-1 0 0 0,-1 0 0 0 0,1 0 0 0 0,-1 0 0 0 0,1 1 0 0 0,-1-1 0 0 0,1 1 0 0 0,0-1 0 0 0,-1 1 1 0 0,1 0-1 0 0,0-1 0 0 0,-1 1 0 0 0,1 0 0 0 0,0 0 0 0 0,0 0 0 0 0,-2 2 0 0 0,-22 24 41 0 0,19-19-50 0 0,1-2 12 0 0,1 1 0 0 0,0 0 1 0 0,0 0-1 0 0,-5 15 0 0 0,2-5-8 0 0,3-8-3 0 0,1 0-1 0 0,0 1 1 0 0,0-1-1 0 0,1 1 0 0 0,1-1 1 0 0,-1 19-1 0 0,2-24-40 0 0,1-1 40 0 0,0 1-1 0 0,0-1 1 0 0,1 0 0 0 0,-1 0 0 0 0,1-1 0 0 0,-1 1 0 0 0,1 0 0 0 0,0 0 0 0 0,0-1-1 0 0,0 1 1 0 0,0-1 0 0 0,1 0 0 0 0,-1 1 0 0 0,5 2 0 0 0,-5-4-1 0 0,1 0-1 0 0,-1 0 1 0 0,1 0 0 0 0,-1 0-1 0 0,1 0 1 0 0,0-1 0 0 0,-1 1-1 0 0,1-1 1 0 0,-1 0 0 0 0,1 0 0 0 0,0 0-1 0 0,-1 0 1 0 0,1 0 0 0 0,3-1-1 0 0,3-1-4 0 0,-1-1 0 0 0,1 0 0 0 0,0 0 0 0 0,-1-1 0 0 0,0-1-1 0 0,0 1 1 0 0,11-8 0 0 0,-5 2 8 0 0,-1-1 0 0 0,0 0 0 0 0,0 0 0 0 0,-1-2 0 0 0,0 1 0 0 0,-1-1 0 0 0,-1-1 0 0 0,0 0 0 0 0,13-25 0 0 0,46-90 0 0 0,-49 88 21 0 0,34-79 107 0 0,-34 65-9 0 0,-20 53-60 0 0,4-6 123 0 0,-36 104-153 0 0,-71 230 89 0 0,96-302-118 0 0,-17 58 0 0 0,17-55 0 0 0,11-29 0 0 0,5-10 0 0 0,10-13 0 0 0,96-130 0 0 0,-104 141 13 0 0,0 1 0 0 0,1 1-1 0 0,0-1 1 0 0,21-14 0 0 0,-33 27-13 0 0,1 0 0 0 0,-1-1 0 0 0,0 1 0 0 0,1-1 0 0 0,-1 1 0 0 0,1 0 0 0 0,0-1 0 0 0,-1 1 0 0 0,1 0 0 0 0,-1-1 0 0 0,1 1 0 0 0,-1 0 0 0 0,1 0 0 0 0,0 0 0 0 0,-1 0 0 0 0,1-1 0 0 0,0 1 0 0 0,0 1 0 0 0,-1-1 0 0 0,0 1 0 0 0,1-1 0 0 0,-1 1 0 0 0,0-1 0 0 0,0 1 0 0 0,0-1 0 0 0,1 1 0 0 0,-1 0 0 0 0,0-1 0 0 0,0 1 0 0 0,0-1 0 0 0,0 1 0 0 0,0-1 0 0 0,0 1 0 0 0,0 0 0 0 0,0 0 0 0 0,0 3 0 0 0,-1 0 0 0 0,1 1 0 0 0,-1-1 0 0 0,0 0 0 0 0,0 0 0 0 0,-1 0 0 0 0,1 0 0 0 0,-1 0 0 0 0,0 0 0 0 0,0 0 0 0 0,-4 5 0 0 0,-3 4 0 0 0,-21 20 0 0 0,18-20 0 0 0,4-5 11 0 0,-1 0 31 0 0,9-8-41 0 0,-1 0-1 0 0,1 0 0 0 0,-1 0 0 0 0,1 0 0 0 0,0 0 1 0 0,0 1-1 0 0,-1-1 0 0 0,1 0 0 0 0,0 0 0 0 0,-1 0 0 0 0,1 1 1 0 0,0-1-1 0 0,0 0 0 0 0,-1 0 0 0 0,1 1 0 0 0,0-1 1 0 0,0 0-1 0 0,-1 1 0 0 0,1-1 0 0 0,0 0 0 0 0,0 1 1 0 0,0-1-1 0 0,0 0 0 0 0,0 1 0 0 0,0-1 0 0 0,0 0 1 0 0,-1 1-1 0 0,1-1 0 0 0,0 1 0 0 0,0-1 0 0 0,0 0 0 0 0,0 1 1 0 0,0-1-1 0 0,1 0 0 0 0,-1 1 0 0 0,0-1 0 0 0,0 0 1 0 0,0 1-1 0 0,0-1 0 0 0,0 0 0 0 0,0 1 0 0 0,1-1 1 0 0,-1 0-1 0 0,0 1 0 0 0,0-1 0 0 0,0 0 0 0 0,1 1 1 0 0,-1-1-1 0 0,0 0 0 0 0,0 0 0 0 0,1 0 0 0 0,-1 1 0 0 0,0-1 1 0 0,1 0-1 0 0,-1 0 0 0 0,0 0 0 0 0,1 1 0 0 0,0-1 0 0 0,3 5 1 0 0,1 2 0 0 0,5 18-14 0 0,-8-18 3 0 0,-1-1-1 0 0,0 1 1 0 0,0-1 0 0 0,0 11-1 0 0,1 6-43 0 0,1 0-21 0 0,-2-23 70 0 0,0 0 0 0 0,0-1 0 0 0,0 1 0 0 0,0 0 0 0 0,0 0 0 0 0,0-1-1 0 0,0 1 1 0 0,0 0 0 0 0,0-1 0 0 0,0 1 0 0 0,1-1 0 0 0,1 0 2 0 0,2-2 3 0 0,0 1 0 0 0,0-1 0 0 0,0 0 0 0 0,0 0 0 0 0,0 0 0 0 0,-1-1 0 0 0,1 1 0 0 0,-1-1 0 0 0,5-6 0 0 0,3-5 0 0 0,15-25 0 0 0,-8 13 0 0 0,16-32 51 0 0,-21 36-27 0 0,14-36 71 0 0,-7 14 66 0 0,-17 36-136 0 0,-3 7 34 0 0,-1 2 6 0 0,0 7-49 0 0,-1 1 0 0 0,0-1-1 0 0,-1 0 1 0 0,0 0 0 0 0,-4 11 0 0 0,-5 19 17 0 0,-18 93-33 0 0,23-92-26 0 0,4-22-1 0 0,1-16 27 0 0,1 1-1 0 0,0-1 1 0 0,0 0 0 0 0,0 0 0 0 0,0 1 0 0 0,0-1 0 0 0,0 0 0 0 0,0 1-1 0 0,0-1 1 0 0,0 0 0 0 0,0 0 0 0 0,0 1 0 0 0,0-1 0 0 0,0 0-1 0 0,0 1 1 0 0,0-1 0 0 0,0 0 0 0 0,0 1 0 0 0,0-1 0 0 0,0 0 0 0 0,0 0-1 0 0,0 1 1 0 0,0-1 0 0 0,0 0 0 0 0,0 0 0 0 0,1 1 0 0 0,-1-1-1 0 0,0 0 1 0 0,0 0 0 0 0,0 1 0 0 0,1-1 0 0 0,-1 0 0 0 0,0 0 0 0 0,0 0-1 0 0,0 1 1 0 0,1-1 0 0 0,-1 0 0 0 0,0 0 0 0 0,1 0 0 0 0,-1 0-1 0 0,0 0 1 0 0,0 0 0 0 0,1 0 0 0 0,-1 1 0 0 0,0-1 0 0 0,1 0-1 0 0,-1 0 1 0 0,0 0 0 0 0,0 0 0 0 0,1 0 0 0 0,-1 0 0 0 0,0 0 0 0 0,1 0-1 0 0,-1-1 1 0 0,0 1 0 0 0,0 0 0 0 0,1 0 0 0 0,-1 0 0 0 0,0 0-1 0 0,0 0 1 0 0,1 0 0 0 0,-1 0 0 0 0,0-1 0 0 0,0 1 0 0 0,1 0 0 0 0,-1 0-1 0 0,0 0 1 0 0,1-1 0 0 0,1 0 0 0 0,1-1 0 0 0,0 1 0 0 0,0-1 0 0 0,0 1 0 0 0,-1-1 0 0 0,1 0 0 0 0,-1 0 0 0 0,4-4 0 0 0,7-5 0 0 0,0-1 0 0 0,0-1 0 0 0,-1 0 0 0 0,0-1 0 0 0,16-23 0 0 0,31-44 0 0 0,-59 81 0 0 0,0 0 0 0 0,0 0 0 0 0,0 0 0 0 0,0 0 0 0 0,0 0 0 0 0,0 1 0 0 0,0-1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0,0-1 0 0 0,0 1 0 0 0,0 0 0 0 0,0 0 0 0 0,0 0 0 0 0,0 0 0 0 0,0 0 0 0 0,0 0 0 0 0,0 10 0 0 0,-3 13 0 0 0,0 17 0 0 0,3-38-4 0 0,0-1 0 0 0,0 1 0 0 0,0-1 0 0 0,0 1-1 0 0,0-1 1 0 0,0 1 0 0 0,0-1 0 0 0,1 1 0 0 0,-1-1 0 0 0,1 1 0 0 0,-1-1 0 0 0,1 1-1 0 0,-1-1 1 0 0,1 0 0 0 0,0 1 0 0 0,0-1 0 0 0,0 0 0 0 0,0 0 0 0 0,0 1 0 0 0,0-1-1 0 0,1 1 1 0 0,-1-1 2 0 0,1-1-1 0 0,-1 1 0 0 0,0-1 1 0 0,0 1-1 0 0,1-1 0 0 0,-1 1 1 0 0,0-1-1 0 0,1 0 0 0 0,-1 1 1 0 0,1-1-1 0 0,-1 0 0 0 0,0 0 1 0 0,1 0-1 0 0,-1 0 0 0 0,0-1 1 0 0,1 1-1 0 0,-1 0 0 0 0,1 0 1 0 0,-1-1-1 0 0,0 1 0 0 0,0-1 1 0 0,1 1-1 0 0,1-2 0 0 0,6-4-9 0 0,1 1 0 0 0,-1-1-1 0 0,0-1 1 0 0,15-15 0 0 0,29-36 44 0 0,-38 41-3 0 0,37-35 65 0 0,-46 44-30 0 0,-5 6 49 0 0,4-6 503 0 0,-35 51-492 0 0,20-29-78 0 0,1-1-1 0 0,-13 24 0 0 0,10-9-45 0 0,0 1 0 0 0,-8 30 0 0 0,19-55 0 0 0,-1 17 0 0 0,1-8 0 0 0,0 0 0 0 0,2 1 0 0 0,-1-14 0 0 0,0 1 0 0 0,0-1 0 0 0,1 0 0 0 0,-1 1 0 0 0,0-1 0 0 0,1 0 0 0 0,-1 1 0 0 0,0-1 0 0 0,1 0 0 0 0,-1 1 0 0 0,1-1 0 0 0,-1 0 0 0 0,0 0 0 0 0,1 0 0 0 0,-1 1 0 0 0,1-1 0 0 0,-1 0 0 0 0,1 0 0 0 0,-1 0 0 0 0,2 0 0 0 0,9-1 0 0 0,-6-1 0 0 0,1 0 0 0 0,-1 0 0 0 0,0 0 0 0 0,0-1 0 0 0,0 0 0 0 0,-1 0 0 0 0,1 0 0 0 0,6-6 0 0 0,32-36 0 0 0,-26 26 0 0 0,-9 10 0 0 0,-1 0 0 0 0,8-13 0 0 0,-7 10 0 0 0,1 0 0 0 0,0 0 0 0 0,14-13 0 0 0,-23 24 3 0 0,9-9 32 0 0,-4 9-17 0 0,-4 7-10 0 0,-1 2-8 0 0,-5 26 0 0 0,-14 39 0 0 0,19-73 0 0 0,0 0 0 0 0,0 0 0 0 0,0 0 0 0 0,0 0 0 0 0,0 1 0 0 0,0-1 0 0 0,0 0 0 0 0,-1 0 0 0 0,1 1 0 0 0,0-1 0 0 0,0 0 0 0 0,0 0 0 0 0,0 0 0 0 0,0 1 0 0 0,0-1 0 0 0,0 0 0 0 0,0 0 0 0 0,1 1 0 0 0,-1-1 0 0 0,0 0 0 0 0,0 0 0 0 0,0 0 0 0 0,0 1 0 0 0,0-1 0 0 0,0 0 0 0 0,0 0 0 0 0,0 0 0 0 0,0 1 0 0 0,1-1 0 0 0,-1 0 0 0 0,0 0 0 0 0,6-2 0 0 0,6-9 0 0 0,82-91-64 0 0,-56 65 64 0 0,-27 29 0 0 0,1 1 0 0 0,2 5 0 0 0,-14 2 0 0 0,1 1 0 0 0,0-1 0 0 0,-1 0 0 0 0,1 0 0 0 0,-1 0 0 0 0,1 0 0 0 0,0 1 0 0 0,-1-1 0 0 0,1 0 0 0 0,-1 1 0 0 0,1-1 0 0 0,-1 0 0 0 0,1 1 0 0 0,-1-1 0 0 0,1 1 0 0 0,-1-1 0 0 0,1 1 0 0 0,0 1 0 0 0,0-1 0 0 0,-1 1 0 0 0,1 0 0 0 0,-1-1 0 0 0,1 1 0 0 0,-1-1 0 0 0,1 1 0 0 0,-1 0 0 0 0,0-1 0 0 0,0 1 0 0 0,0 0 0 0 0,0-1 0 0 0,0 1 0 0 0,0 0 0 0 0,0 0 0 0 0,0-1 0 0 0,-1 1 0 0 0,1-1 0 0 0,-1 3 0 0 0,-3 4 0 0 0,1 0 0 0 0,-7 12 0 0 0,1-3 0 0 0,-3 22 0 0 0,9-27 0 0 0,2 1 0 0 0,3-3 0 0 0,-2-9 0 0 0,1 0 0 0 0,0-1 0 0 0,-1 1 0 0 0,1-1 0 0 0,0 1 0 0 0,0-1 0 0 0,-1 1 0 0 0,1-1 0 0 0,0 0 0 0 0,0 1 0 0 0,0-1 0 0 0,1 0 0 0 0,2 2 0 0 0,1-2 0 0 0,13-2 0 0 0,-17 2 0 0 0,1 1 0 0 0,-1-1 0 0 0,1 0 0 0 0,-1 0 0 0 0,0 0 0 0 0,1-1 0 0 0,-1 1 0 0 0,0 0 0 0 0,1 0 0 0 0,-1-1 0 0 0,0 1 0 0 0,1-1 0 0 0,-1 1 0 0 0,2-2 0 0 0,0 0 0 0 0,0 1 0 0 0,0 0 0 0 0,0-1 0 0 0,0 1 0 0 0,0-1 0 0 0,0 0 0 0 0,-1 1 0 0 0,1-1 0 0 0,-1 0 0 0 0,1-1 0 0 0,-1 1 0 0 0,0 0 0 0 0,0-1 0 0 0,2-2 0 0 0,3-4 11 0 0,2-1 51 0 0,-1 0 1 0 0,-1 0-1 0 0,0-1 1 0 0,-1 0-1 0 0,0 0 1 0 0,0-1-1 0 0,6-19 1 0 0,4-8 125 0 0,-9 23 13 0 0,1 1 1 0 0,19-28 0 0 0,-26 42-122 0 0,-1 1-3 0 0,0 0-10 0 0,0 0-3 0 0,0 0 0 0 0,0 0 0 0 0,-3 14 11 0 0,1-7-58 0 0,1 1 0 0 0,-1-1 0 0 0,0 0 0 0 0,-1 0 0 0 0,1 0 1 0 0,-6 9-1 0 0,4-8-12 0 0,-14 24 13 0 0,10-20 1 0 0,2 1 0 0 0,-6 16 0 0 0,12-26 23 0 0,3 8-31 0 0,2-1-11 0 0,4-2 0 0 0,2-2 0 0 0,0-1 0 0 0,0 0 0 0 0,8 5 0 0 0,-14-9 0 0 0,13 5 0 0 0,-6-2 0 0 0,-6-3 0 0 0,0 1 0 0 0,-1 0 0 0 0,1 1 0 0 0,-1-1 0 0 0,0 1 0 0 0,1 0 0 0 0,6 6 0 0 0,-9-8 2 0 0,-1 1 1 0 0,1 0-1 0 0,-1 0 0 0 0,0 0 1 0 0,1 0-1 0 0,-1 0 0 0 0,0 0 1 0 0,3 5-1 0 0,1 1 30 0 0,23 17 231 0 0,-16-10 149 0 0,-12-14-348 0 0,-1-1 0 0 0,0 0 0 0 0,0 0 5 0 0,0 0 22 0 0,0 0 0 0 0,0 0-22 0 0,-1-1-16 0 0,-5-6-42 0 0,-6 7-34 0 0,-33 13-871 0 0,31-9-1396 0 0,5-1 857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3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99 919 0 0,'0'0'243'0'0,"0"0"682"0"0,0 0 297 0 0,1-1 55 0 0,8-14 898 0 0,-8 14-1354 0 0,-1 1-21 0 0,0-3-162 0 0,1 1 0 0 0,-1 0 0 0 0,1 0 0 0 0,-1-1 0 0 0,1 1 0 0 0,0 0 0 0 0,1-3 0 0 0,15-24 544 0 0,-15 26-820 0 0,-1 2 15 0 0,-1-1-99 0 0,1 0-1 0 0,-1 1 1 0 0,1-1-1 0 0,0 0 1 0 0,-1 1-1 0 0,1-1 1 0 0,0 1-1 0 0,0-1 1 0 0,0 1-1 0 0,2-2 1 0 0,3-5 2467 0 0,-6 9-2704 0 0,0 1 1 0 0,0 0 0 0 0,1 0-1 0 0,-1-1 1 0 0,0 1 0 0 0,-1 0-1 0 0,1 0 1 0 0,-1 2 0 0 0,0 8 81 0 0,6 98 400 0 0,-6-97-506 0 0,0-1 0 0 0,0 1 0 0 0,-1-1 0 0 0,-1 0 0 0 0,0 0 0 0 0,-1 0 0 0 0,-10 23 1 0 0,3-7 55 0 0,9-23-59 0 0,0 0-1 0 0,0-1 0 0 0,-1 1 0 0 0,0-1 0 0 0,0 1 1 0 0,0-1-1 0 0,-1 0 0 0 0,1 0 0 0 0,-6 4 1 0 0,6-6-30 0 0,1 1 0 0 0,-1-1 0 0 0,0 0 0 0 0,0-1 0 0 0,0 1 0 0 0,0-1 0 0 0,0 1 0 0 0,0-1 0 0 0,0 0 0 0 0,-1 0 0 0 0,1 0 0 0 0,0 0 0 0 0,0-1-1 0 0,-1 1 1 0 0,-4-1 0 0 0,4 0-118 0 0,2 1-14 0 0,1-1-1 0 0,0 0 1 0 0,0 0-1 0 0,-1 0 0 0 0,1 0 1 0 0,0 0-1 0 0,0 0 0 0 0,-1 0 1 0 0,1 0-1 0 0,0 0 1 0 0,0-1-1 0 0,0 1 0 0 0,-1 0 1 0 0,1-1-1 0 0,-1 0 1 0 0,-8-8-1182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3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69 134 6191 0 0,'0'0'282'0'0,"0"0"-8"0"0,2-2-64 0 0,18-42 6007 0 0,-19 42-5649 0 0,0 0-7 0 0,3-5-19 0 0,-3 5-78 0 0,-1 2-31 0 0,0 0-8 0 0,0 0-15 0 0,0 0-62 0 0,0 0-27 0 0,0 0-8 0 0,0 0-15 0 0,0 0-61 0 0,0 0-21 0 0,0 0-7 0 0,0 0-6 0 0,0 0-23 0 0,1 2-11 0 0,1 11-45 0 0,0-1-1 0 0,-1 0 0 0 0,0 1 1 0 0,0 0-1 0 0,-3 18 0 0 0,-13 66 76 0 0,3-18-15 0 0,-10 85 181 0 0,21-157-352 0 0,1 20 38 0 0,1-24-24 0 0,0 0 24 0 0,-2 15-11 0 0,0-9-18 0 0,0-7 38 0 0,1-2 12 0 0,0 0 2 0 0,0 0 4 0 0,0 0 0 0 0,0 0-12 0 0,0-3-43 0 0,-1 0 0 0 0,1 0 0 0 0,-1 0 0 0 0,0 0 1 0 0,0 1-1 0 0,-1-1 0 0 0,-1-4 0 0 0,-3-6 97 0 0,-2-10 119 0 0,7 21-124 0 0,1 2-23 0 0,-5-15 136 0 0,5 13-216 0 0,-11-10 128 0 0,8 10-98 0 0,-3-2-20 0 0,5 3-19 0 0,1 0 0 0 0,-1 0 0 0 0,1 0 0 0 0,0-1 0 0 0,-1 1 0 0 0,1 0-1 0 0,0 0 1 0 0,0-1 0 0 0,0 1 0 0 0,0 0 0 0 0,0-1 0 0 0,0 1 0 0 0,0 0 0 0 0,0 0 0 0 0,0-1 0 0 0,1 1 0 0 0,0-2 0 0 0,-1 2-3 0 0,1-6 22 0 0,8-24 112 0 0,3-15 153 0 0,3-13 405 0 0,6 0-322 0 0,-9 27-138 0 0,-5 14-110 0 0,14-29 0 0 0,-5 21 7 0 0,37-45 0 0 0,-50 68-128 0 0,6-10-22 0 0,-8 12 28 0 0,0-1 0 0 0,0 1-1 0 0,0 0 1 0 0,0 0 0 0 0,0-1-1 0 0,0 1 1 0 0,0 0 0 0 0,1 0 0 0 0,-1 0-1 0 0,2-1 1 0 0,41-18 67 0 0,-35 16-73 0 0,-6 2 1 0 0,-3 2 1 0 0,1 0 0 0 0,-1-1 0 0 0,1 1 0 0 0,-1 0-1 0 0,1 0 1 0 0,-1-1 0 0 0,1 1 0 0 0,-1 0 0 0 0,1 0 0 0 0,0 0-1 0 0,-1-1 1 0 0,1 1 0 0 0,-1 0 0 0 0,1 0 0 0 0,0 0 0 0 0,-1 0 0 0 0,2 1-1 0 0,11 1 9 0 0,1 6-11 0 0,-8-3 13 0 0,-2 0 0 0 0,1 0-1 0 0,0 1 1 0 0,5 9 0 0 0,-10-14-13 0 0,11 16-2 0 0,-11-12 3 0 0,1 0 11 0 0,2 22 52 0 0,-2-21-52 0 0,-1-1 0 0 0,0 0 0 0 0,0 0 0 0 0,0 0 0 0 0,-1 0-1 0 0,0 0 1 0 0,0 0 0 0 0,0 0 0 0 0,-1 0 0 0 0,-3 9 0 0 0,0-5 39 0 0,0-1 0 0 0,0 0 0 0 0,0 0 0 0 0,-1-1 0 0 0,-7 8 0 0 0,7-8-10 0 0,3-3-6 0 0,-1-1 0 0 0,1 1 0 0 0,-1 0 0 0 0,1-1 0 0 0,-1 0 0 0 0,0 0 0 0 0,-1 0 0 0 0,1 0-1 0 0,0-1 1 0 0,-1 1 0 0 0,-7 2 0 0 0,-13 3 36 0 0,22-7-64 0 0,1 0 0 0 0,-1-1 0 0 0,1 1-1 0 0,-1-1 1 0 0,0 0 0 0 0,1 1 0 0 0,-5-1 0 0 0,-31-8-20 0 0,35 7-25 0 0,0 0-1 0 0,0 0 0 0 0,0-1 0 0 0,1 1 0 0 0,-1-1 0 0 0,-2-2 0 0 0,-7-3-390 0 0,10 6 34 0 0,2 1-18 0 0,-9-2-1108 0 0,7 1-2958 0 0,2 1 2495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3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12 150 919 0 0,'0'0'379'0'0,"0"0"1254"0"0,0 0 551 0 0,0 0 110 0 0,0 0-188 0 0,0 0-854 0 0,0 0-372 0 0,0 0-74 0 0,0 0-42 0 0,0 0-98 0 0,0 0-39 0 0,0 0-10 0 0,0 0-7 0 0,0 0-30 0 0,0 0-18 0 0,0 0-2 0 0,2-1-18 0 0,5-2-78 0 0,-5 2-31 0 0,0 0-8 0 0,7-4-1 0 0,0 0 0 0 0,-1-1 0 0 0,0 0 0 0 0,0 0 0 0 0,0-1 0 0 0,-1 0 0 0 0,10-12 0 0 0,4-5 328 0 0,-18 22-651 0 0,-1-1 0 0 0,0 0 0 0 0,0 0-1 0 0,0 0 1 0 0,0 0 0 0 0,-1 0 0 0 0,1 0 0 0 0,-1 0-1 0 0,0-1 1 0 0,0 1 0 0 0,0 0 0 0 0,0-1 0 0 0,0 1-1 0 0,-1-7 1 0 0,0 8 92 0 0,0 2-26 0 0,0 0-8 0 0,0 0-6 0 0,-11-4 247 0 0,6 4-367 0 0,1 0 1 0 0,0 0-1 0 0,-1 1 0 0 0,1-1 0 0 0,0 1 0 0 0,0 0 1 0 0,0 0-1 0 0,0 0 0 0 0,-1 1 0 0 0,2-1 0 0 0,-1 1 1 0 0,0 0-1 0 0,0 0 0 0 0,0 1 0 0 0,1-1 0 0 0,0 1 1 0 0,-1-1-1 0 0,1 1 0 0 0,-3 4 0 0 0,-13 9 95 0 0,14-12-118 0 0,3-3-6 0 0,1 1 0 0 0,-1-1 0 0 0,1 0 0 0 0,0 1 0 0 0,-1-1-1 0 0,1 1 1 0 0,0 0 0 0 0,0-1 0 0 0,0 1 0 0 0,0 0 0 0 0,0 0-1 0 0,0 0 1 0 0,0 2 0 0 0,-6 14-4 0 0,7-12 0 0 0,1-2 0 0 0,-3 1 0 0 0,2 0 0 0 0,5 14 0 0 0,6 7 0 0 0,-3-15 0 0 0,9 2 0 0 0,34 23 0 0 0,-47-34 0 0 0,9 3 0 0 0,7-1 0 0 0,-17-3 0 0 0,0-1 0 0 0,-1 1 0 0 0,1-1 0 0 0,0 1 0 0 0,-1-1 0 0 0,1 0 0 0 0,0 0 0 0 0,-1-1 0 0 0,1 1 0 0 0,0 0 0 0 0,-1-1 0 0 0,1 0 0 0 0,0 1 0 0 0,2-2 0 0 0,20-5 0 0 0,-18 4-64 0 0,1 1 1 0 0,-1-1-1 0 0,9-6 0 0 0,-14 8-41 0 0,-2 1-164 0 0,7-10-1965 0 0,-3 1 905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3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7999 0 0,'0'0'366'0'0,"0"0"-5"0"0,2-2-86 0 0,11-20 3016 0 0,-9 15-1629 0 0,0 0 0 0 0,1-1 0 0 0,7-7 1 0 0,-10 14-1214 0 0,-2 1-8 0 0,0 0-13 0 0,0 0-50 0 0,0 0-24 0 0,2-1-2 0 0,1 0-172 0 0,1 0-1 0 0,0 0 0 0 0,-1 1 1 0 0,1-1-1 0 0,0 1 1 0 0,0 0-1 0 0,0 0 0 0 0,3 1 1 0 0,31 8 29 0 0,-37-9-209 0 0,16 3 0 0 0,-1 0 0 0 0,26 0 0 0 0,-2-3-16 0 0,-26-3-81 0 0,-11 3-10 0 0,-3 0-102 0 0,0 0-42 0 0,0 0-5 0 0,3 1-457 0 0,4 1 316 0 0,-6 0-3606 0 0,-5 5 2291 0 0,3-5-159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3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7367 0 0,'0'0'334'0'0,"0"0"-1"0"0,4-6-169 0 0,0 3 3287 0 0,38-21 3507 0 0,-38 24-6835 0 0,-1-1-1 0 0,0 0 0 0 0,0 1 0 0 0,1-1 1 0 0,-1 1-1 0 0,0 0 0 0 0,1 0 1 0 0,-1 1-1 0 0,0-1 0 0 0,1 1 1 0 0,-1-1-1 0 0,0 1 0 0 0,0 0 1 0 0,5 2-1 0 0,22 14-276 0 0,-25-16 97 0 0,-3 0-72 0 0,-2-1-228 0 0,0 0-935 0 0,0 0-394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5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264 144 17503 0 0,'8'-20'1861'0'0,"6"-25"1"0"0,-13 39-1269 0 0,1-1 1 0 0,-1 1 0 0 0,0-1-1 0 0,-1 0 1 0 0,1 1 0 0 0,-2-1-1 0 0,0-12 1 0 0,1 18-82 0 0,-21-11 616 0 0,17 12-1049 0 0,0-1 0 0 0,0 1-1 0 0,0 0 1 0 0,0 1 0 0 0,0-1 0 0 0,0 1-1 0 0,0 0 1 0 0,0 0 0 0 0,0 0 0 0 0,0 0 0 0 0,1 1-1 0 0,-7 3 1 0 0,0 0 177 0 0,1 0 0 0 0,0 1 0 0 0,-13 12 0 0 0,-41 39-256 0 0,51-45 0 0 0,1 0 0 0 0,-14 18 0 0 0,16-18 0 0 0,4-6 0 0 0,0 1 0 0 0,0 0 0 0 0,1 0 0 0 0,0 1 0 0 0,0 0 0 0 0,1-1 0 0 0,0 1 0 0 0,1 0 0 0 0,-3 12 0 0 0,4-17 0 0 0,1-2 0 0 0,0-1 0 0 0,0 1 0 0 0,0 0 0 0 0,-1 0 0 0 0,1 0 0 0 0,0 0 0 0 0,0 0 0 0 0,0 0 0 0 0,1-1 0 0 0,-1 1 0 0 0,0 0 0 0 0,0 0 0 0 0,0 0 0 0 0,1 0 0 0 0,-1 0 0 0 0,0-1 0 0 0,1 1 0 0 0,-1 0 0 0 0,1 0 0 0 0,-1-1 0 0 0,1 1 0 0 0,-1 0 0 0 0,1-1 0 0 0,-1 1 0 0 0,1 0 0 0 0,0-1 0 0 0,-1 1 0 0 0,2 0 0 0 0,0 1 0 0 0,0-1 0 0 0,1 1 0 0 0,-1-1 0 0 0,1 1 0 0 0,-1-1 0 0 0,1 0 0 0 0,-1 0 0 0 0,1 0 0 0 0,0 0 0 0 0,-1 0 0 0 0,1-1 0 0 0,0 1 0 0 0,0-1 0 0 0,-1 0 0 0 0,1 0 0 0 0,0 0 0 0 0,4 0 0 0 0,6-2 0 0 0,0 0 0 0 0,18-5 0 0 0,-22 5 0 0 0,4-2 0 0 0,-1-1 0 0 0,0 0 0 0 0,0 0 0 0 0,-1-1 0 0 0,1-1 0 0 0,-1 0 0 0 0,-1 0 0 0 0,1-1 0 0 0,-1 0 0 0 0,-1-1 0 0 0,1 0 0 0 0,8-13 0 0 0,44-41 0 0 0,-72 79 0 0 0,-16 33 0 0 0,20-37 0 0 0,5-11 0 0 0,0 1 0 0 0,0-1 0 0 0,1 0 0 0 0,-1 0 0 0 0,1 1 0 0 0,-1-1 0 0 0,1 0 0 0 0,-1 1 0 0 0,1-1 0 0 0,0 1 0 0 0,0-1 0 0 0,-1 3 0 0 0,1 0 0 0 0,2 3 0 0 0,6-5 0 0 0,-2-3 0 0 0,0 0 0 0 0,0 0 0 0 0,0-1 0 0 0,-1 0 0 0 0,1 0 0 0 0,0 0 0 0 0,8-6 0 0 0,37-25 0 0 0,-47 30 0 0 0,96-63 0 0 0,-89 59 0 0 0,-1 3 0 0 0,-2 6 0 0 0,-7-2 0 0 0,1 3 0 0 0,0 10 0 0 0,-1-6 0 0 0,-1 0 0 0 0,0 0 0 0 0,-1 1 0 0 0,0-1 0 0 0,0 0 0 0 0,-1 0 0 0 0,1 0 0 0 0,-4 7 0 0 0,2-4 0 0 0,0 0 0 0 0,1-1 0 0 0,-1 11 0 0 0,1 2 0 0 0,1-15 0 0 0,7-7 0 0 0,-1-4 0 0 0,-1-1 0 0 0,1 1 0 0 0,-1-1 0 0 0,1 0 0 0 0,-1 1 0 0 0,4-10 0 0 0,4-2 0 0 0,-5 6 0 0 0,1 1 0 0 0,0 1 0 0 0,0-1 0 0 0,0 1 0 0 0,11-7 0 0 0,1 0 0 0 0,-15 11 0 0 0,0-1 0 0 0,1 1 0 0 0,0 1 0 0 0,0-1 0 0 0,9-4 0 0 0,3 0 0 0 0,-15 6 0 0 0,1 1 0 0 0,-1-1 0 0 0,0 0 0 0 0,1 1 0 0 0,-1 0 0 0 0,1-1 0 0 0,0 1 0 0 0,-1 1 0 0 0,1-1 0 0 0,0 1 0 0 0,0-1 0 0 0,0 1 0 0 0,5 0 0 0 0,-7 1 0 0 0,-1 0 0 0 0,1-1 0 0 0,0 1 0 0 0,-1 0 0 0 0,1 0 0 0 0,-1 0 0 0 0,1 0 0 0 0,-1 0 0 0 0,1 1 0 0 0,-1-1 0 0 0,0 0 0 0 0,0 1 0 0 0,1-1 0 0 0,-1 1 0 0 0,0-1 0 0 0,0 1 0 0 0,-1-1 0 0 0,1 1 0 0 0,0 0 0 0 0,0-1 0 0 0,-1 1 0 0 0,1 0 0 0 0,-1 0 0 0 0,1-1 0 0 0,-1 1 0 0 0,0 0 0 0 0,0 0 0 0 0,0 0 0 0 0,0 0 0 0 0,0-1 0 0 0,-1 3 0 0 0,1-2 0 0 0,0 9 0 0 0,-1 0 0 0 0,-4 19 0 0 0,2-16 0 0 0,1 1 0 0 0,-1 28 0 0 0,3-43 0 0 0,0 0 0 0 0,0 0 0 0 0,0 0 0 0 0,0 1 0 0 0,0-1 0 0 0,0 0 0 0 0,0 0 0 0 0,0 0 0 0 0,0 1 0 0 0,0-1 0 0 0,0 0 0 0 0,0 0 0 0 0,0 0 0 0 0,0 0 0 0 0,1 1 0 0 0,-1-1 0 0 0,0 0 0 0 0,0 0 0 0 0,0 0 0 0 0,0 0 0 0 0,0 0 0 0 0,0 1 0 0 0,0-1 0 0 0,1 0 0 0 0,-1 0 0 0 0,0 0 0 0 0,0 0 0 0 0,0 0 0 0 0,0 0 0 0 0,0 0 0 0 0,1 1 0 0 0,-1-1 0 0 0,0 0 0 0 0,0 0 0 0 0,0 0 0 0 0,1 0 0 0 0,-1 0 0 0 0,0 0 0 0 0,0 0 0 0 0,0 0 0 0 0,0 0 0 0 0,1 0 0 0 0,-1 0 0 0 0,0 0 0 0 0,0 0 0 0 0,0 0 0 0 0,1 0 0 0 0,-1 0 0 0 0,0 0 0 0 0,0-1 0 0 0,0 1 0 0 0,0 0 0 0 0,1 0 0 0 0,-1 0 0 0 0,0 0 0 0 0,0 0 0 0 0,0 0 0 0 0,0 0 0 0 0,0-1 0 0 0,11-6 0 0 0,-10 6 0 0 0,4-4-18 0 0,0 1 1 0 0,0-1-1 0 0,-1-1 1 0 0,1 1-1 0 0,-1-1 0 0 0,-1 1 1 0 0,1-1-1 0 0,4-10 1 0 0,12-18-226 0 0,-10 20-41 0 0,1-3-1459 0 0,1 1 0 0 0,0 1 0 0 0,28-27 0 0 0,-27 31-304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3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10655 0 0,'0'0'488'0'0,"1"-2"-12"0"0,40-65 2727 0 0,0 14-515 0 0,-34 42-2128 0 0,0-1 1 0 0,-1 0 0 0 0,8-23-1 0 0,8-14 1249 0 0,-18 40-1551 0 0,-3 7-30 0 0,0 0-4 0 0,3-4-3 0 0,-3 4-11 0 0,-1 1-9 0 0,1-4 68 0 0,-2 13 192 0 0,-4 19 169 0 0,-6 7-614 0 0,2-1 0 0 0,1 1 0 0 0,-5 62 0 0 0,3-6-16 0 0,9-77 0 0 0,4-1 11 0 0,3-3 31 0 0,5-8-31 0 0,2-3-11 0 0,11-2 0 0 0,-15-2 0 0 0,-4 2 0 0 0,2-1 10 0 0,-1 0 0 0 0,0 0 0 0 0,0 0-1 0 0,-1-1 1 0 0,1 0 0 0 0,5-8 0 0 0,-6 7 2 0 0,1 0 0 0 0,0 0-1 0 0,0 1 1 0 0,12-10 0 0 0,-5 7-9 0 0,-6 5 5 0 0,0-1 0 0 0,0 0 0 0 0,-1 0 0 0 0,1-1 0 0 0,-1 0 0 0 0,0 0 0 0 0,-1 0 0 0 0,6-9 0 0 0,-8 12 34 0 0,6-3-31 0 0,-2-2 0 0 0,-5 6 42 0 0,-2 2 11 0 0,0 0 0 0 0,0 0 3 0 0,0 0 13 0 0,-1 12 26 0 0,-11 8-28 0 0,4-10-25 0 0,-12 1 27 0 0,-17 7-21 0 0,26-12-17 0 0,1-1-46 0 0,10-5 3 0 0,0 0 0 0 0,0 0 0 0 0,0 0-1 0 0,0 0 1 0 0,0 0 0 0 0,0 0 0 0 0,0 0 0 0 0,0 0-1 0 0,0 0 1 0 0,0 0 0 0 0,-1 0 0 0 0,1 0-1 0 0,0 0 1 0 0,0 0 0 0 0,0 0 0 0 0,0 0-1 0 0,0 0 1 0 0,0 0 0 0 0,0 0 0 0 0,0 0-1 0 0,0 0 1 0 0,0 0 0 0 0,0 1 0 0 0,0-1-1 0 0,0 0 1 0 0,0 0 0 0 0,0 0 0 0 0,0 0 0 0 0,0 0-1 0 0,-1 0 1 0 0,1 0 0 0 0,0 0 0 0 0,0 0-1 0 0,0 0 1 0 0,0 0 0 0 0,0 0 0 0 0,0 1-1 0 0,0-1 1 0 0,0 0 0 0 0,0 0 0 0 0,0 0-1 0 0,0 0 1 0 0,0 0 0 0 0,1 0 0 0 0,-1 0-1 0 0,0 0 1 0 0,0 0 0 0 0,0 0 0 0 0,0 0 0 0 0,0 1-1 0 0,0-1 1 0 0,0 0 0 0 0,0 0 0 0 0,0 0-1 0 0,0 0 1 0 0,0 3-35 0 0,1 1 11 0 0,10 13 18 0 0,6 6 7 0 0,8 14-64 0 0,-16-24 64 0 0,3-4-11 0 0,7-3-140 0 0,-18-6 80 0 0,-1 0 0 0 0,1 0 0 0 0,0 0 0 0 0,0 0 0 0 0,0 0 0 0 0,0 0 0 0 0,-1 0 0 0 0,1 0 0 0 0,0 0 0 0 0,0 0 0 0 0,0-1 0 0 0,-1 1 0 0 0,1 0 0 0 0,0-1 0 0 0,0 1 0 0 0,0 0 0 0 0,-1-1 0 0 0,1 1 0 0 0,0-1 0 0 0,-1 1 0 0 0,1-1 0 0 0,-1 0 0 0 0,1 1 0 0 0,0-1 0 0 0,0 0 0 0 0,13-21-2159 0 0,-9 12 540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3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1 112 455 0 0,'0'0'2144'0'0,"0"0"267"0"0,0 0 110 0 0,0 0-202 0 0,0 0-960 0 0,0 0-425 0 0,0 0-80 0 0,1-1-46 0 0,6-3-115 0 0,-6 3-48 0 0,1-1-6 0 0,14-8 220 0 0,-9 5-391 0 0,1 0 1 0 0,-1 1-1 0 0,1-1 0 0 0,0 2 1 0 0,10-5-1 0 0,11-1 376 0 0,1 0-223 0 0,0 0 0 0 0,0 2 0 0 0,0 1-1 0 0,33-2 1 0 0,43-3 186 0 0,-79 9-733 0 0,-16 0-45 0 0,1 2-1 0 0,0-1 1 0 0,0 2-1 0 0,13 1 1 0 0,-13 0-18 0 0,-11-2 7 0 0,1 0 1 0 0,-1 0-1 0 0,1 1 1 0 0,0-1-1 0 0,-1 1 1 0 0,1-1-1 0 0,-1 1 1 0 0,0-1-1 0 0,1 1 1 0 0,-1 0-1 0 0,1 0 1 0 0,-1 0-1 0 0,0 0 1 0 0,2 1-1 0 0,-2 0 21 0 0,-1-2-98 0 0,0 0-9 0 0,0 0 4 0 0,0 0 0 0 0,0 0-27 0 0,-1 0-111 0 0,-14 5-416 0 0,-1 0-443 0 0,2-2-2819 0 0,3-2-3036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3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24 233 919 0 0,'-2'0'432'0'0,"-5"0"1479"0"0,5 0 648 0 0,2 0 127 0 0,0 0-215 0 0,0 0-1027 0 0,-1-2-452 0 0,-1-2-378 0 0,0 1 0 0 0,1-1 0 0 0,0 0-1 0 0,-1 1 1 0 0,1-1 0 0 0,0 0 0 0 0,1 0 0 0 0,-1 0 0 0 0,1-4 0 0 0,0 1-202 0 0,0 1 0 0 0,0 0 1 0 0,1-1-1 0 0,0 1 1 0 0,3-8-1 0 0,-1 4-179 0 0,1 0-1 0 0,0 1 1 0 0,0-1-1 0 0,1 1 1 0 0,1 0-1 0 0,-1 1 1 0 0,8-9-1 0 0,-7 10-66 0 0,-1 0 14 0 0,1 0 1 0 0,0 1-1 0 0,13-11 0 0 0,13 1 277 0 0,-31 15-385 0 0,2 2 0 0 0,19 7 5 0 0,-15-1-84 0 0,-5-4 20 0 0,0 1 29 0 0,0-1-33 0 0,0-1-1 0 0,-1 1 0 0 0,1 0 0 0 0,-1 0 0 0 0,1 0 0 0 0,-1 1 0 0 0,0-1 0 0 0,0 4 1 0 0,1 1-8 0 0,1 6 10 0 0,0 8 38 0 0,-2-20-41 0 0,-1-1 0 0 0,1 1 1 0 0,-1-1-1 0 0,0 1 0 0 0,0 0 0 0 0,0-1 0 0 0,0 1 0 0 0,0-1 1 0 0,0 1-1 0 0,0 0 0 0 0,0-1 0 0 0,-1 1 0 0 0,1-1 0 0 0,-1 1 1 0 0,1-1-1 0 0,-1 1 0 0 0,0-1 0 0 0,1 1 0 0 0,-1-1 0 0 0,0 0 1 0 0,0 1-1 0 0,0-1 0 0 0,-1 2 0 0 0,1-2 56 0 0,1-3-11 0 0,0 2-52 0 0,0-1-1 0 0,-1 0 1 0 0,1 0-1 0 0,0 0 1 0 0,0 1-1 0 0,0-1 1 0 0,0 0-1 0 0,0 0 1 0 0,0 0-1 0 0,1 1 1 0 0,-1-1-1 0 0,0 0 1 0 0,0 0-1 0 0,1 1 1 0 0,-1-1-1 0 0,0 0 1 0 0,1 1-1 0 0,-1-1 1 0 0,0 0-1 0 0,1 1 0 0 0,-1-1 1 0 0,1 0-1 0 0,-1 1 1 0 0,1-1-1 0 0,2-1-1 0 0,0-4 1 0 0,7-5 0 0 0,16-5 0 0 0,-22 14 0 0 0,-4 0 0 0 0,1 1 0 0 0,-1 0 0 0 0,1 0 0 0 0,-1 0 0 0 0,1 0 0 0 0,0 0 0 0 0,-1 0 0 0 0,1 0 0 0 0,0 0 0 0 0,0 0 0 0 0,0 0 0 0 0,-1 0 0 0 0,1 1 0 0 0,0-1 0 0 0,2-1 0 0 0,-1 0 0 0 0,2-1 0 0 0,16-2 0 0 0,-17 4 0 0 0,0 0 0 0 0,1 1 0 0 0,-1-1 0 0 0,1 1 0 0 0,-1 0 0 0 0,6 0 0 0 0,5 5 0 0 0,-3 4 0 0 0,-3 1 0 0 0,-5-3 0 0 0,-1 1 0 0 0,0-1 0 0 0,-1 1 0 0 0,1 0 0 0 0,-1 0 0 0 0,-1 11 0 0 0,0-14 1 0 0,0 0-1 0 0,0 0 1 0 0,1-1 0 0 0,-1 1-1 0 0,2 5 1 0 0,1 19-20 0 0,-3-29 21 0 0,0 0-1 0 0,0 0 0 0 0,0 0 1 0 0,0 0-1 0 0,0 0 0 0 0,-1 0 1 0 0,1 0-1 0 0,0 0 0 0 0,0 1 1 0 0,0-1-1 0 0,0 0 0 0 0,0 0 1 0 0,0 0-1 0 0,0 0 0 0 0,0 0 1 0 0,0 0-1 0 0,0 0 0 0 0,0 0 1 0 0,0 0-1 0 0,0 0 0 0 0,0 0 1 0 0,0 0-1 0 0,0 0 0 0 0,-1 0 1 0 0,1 0-1 0 0,0 0 0 0 0,0 0 1 0 0,0 0-1 0 0,0 0 0 0 0,0 0 1 0 0,0 0-1 0 0,0 0 0 0 0,0 0 1 0 0,0 0-1 0 0,0 0 0 0 0,0 0 1 0 0,0 0-1 0 0,0 0 0 0 0,-1 0 0 0 0,1 0 1 0 0,0 0-1 0 0,0 0 0 0 0,0 0 1 0 0,0 0-1 0 0,0 0 0 0 0,0 0 1 0 0,0 0-1 0 0,0 0 0 0 0,0 0 1 0 0,0 0-1 0 0,0-1 0 0 0,0 1 1 0 0,0 0-1 0 0,0 0 0 0 0,0 0 1 0 0,0 0-1 0 0,0 0 0 0 0,0 0 1 0 0,0 0-1 0 0,0 0 0 0 0,0 0 1 0 0,-1 0-1 0 0,1 0 0 0 0,0 0 1 0 0,0 0-1 0 0,0-1 0 0 0,-3-2-2618 0 0,3 3 1344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4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 4143 0 0,'0'0'319'0'0,"0"0"-23"0"0,0 0 683 0 0,0 0 315 0 0,0 0 68 0 0,0 0-81 0 0,0 0-390 0 0,0 0-171 0 0,0 0-31 0 0,0 0-13 0 0,0 0-24 0 0,0 0-11 0 0,0 0-1 0 0,2-1-28 0 0,-1 0-493 0 0,0 1-1 0 0,1-1 0 0 0,-1 0 0 0 0,1 1 1 0 0,-1-1-1 0 0,1 1 0 0 0,-1 0 1 0 0,1-1-1 0 0,-1 1 0 0 0,1 0 0 0 0,-1 0 1 0 0,1 0-1 0 0,-1 0 0 0 0,1 0 0 0 0,-1 1 1 0 0,1-1-1 0 0,-1 0 0 0 0,1 1 1 0 0,-1-1-1 0 0,2 1 0 0 0,0 1-9 0 0,0-1-1 0 0,-1 1 1 0 0,1 0-1 0 0,0 0 1 0 0,-1 0-1 0 0,1 0 1 0 0,-1 0-1 0 0,0 1 1 0 0,3 3 0 0 0,-1-2-27 0 0,-1 0 0 0 0,0 0 0 0 0,0 0 0 0 0,0 0 1 0 0,0 1-1 0 0,-1-1 0 0 0,0 1 0 0 0,0-1 1 0 0,0 1-1 0 0,-1 0 0 0 0,1 0 0 0 0,-1 0 0 0 0,0 0 1 0 0,0 10-1 0 0,-1-6 15 0 0,0 0 1 0 0,-1 0-1 0 0,0 0 0 0 0,-1 0 1 0 0,0 0-1 0 0,0-1 0 0 0,-1 1 1 0 0,0-1-1 0 0,-1 1 0 0 0,1-1 1 0 0,-9 12-1 0 0,8-14-207 0 0,0-1 1 0 0,-1 1-1 0 0,0-1 1 0 0,0 0-1 0 0,0 0 1 0 0,-7 5-1 0 0,5-6-673 0 0,1 0-1 0 0,0 0 0 0 0,-1-1 1 0 0,0 0-1 0 0,0 0 1 0 0,-10 2-1 0 0,2-1-5627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4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1375 0 0,'0'0'391'0'0,"0"0"1104"0"0,0 0 486 0 0,0 0 99 0 0,0 0-153 0 0,0 0-730 0 0,0 0-316 0 0,0 0-66 0 0,0 0-51 0 0,0 0-157 0 0,0 0-67 0 0,0 0-18 0 0,0 0-30 0 0,0 0-118 0 0,0 0-57 0 0,0 0-12 0 0,0 0-1 0 0,0 0 0 0 0,0 0 0 0 0,0 0 0 0 0,1-2 8 0 0,18-30 835 0 0,-2 0 1 0 0,19-52-1 0 0,-3 9-461 0 0,-7 11-208 0 0,13-24 540 0 0,-35 80-931 0 0,1-3 402 0 0,-5 21-252 0 0,-10 33-233 0 0,-1-2-1 0 0,-19 43 1 0 0,6-16-4 0 0,-22 58 0 0 0,28-74 3 0 0,-7 25-10 0 0,23-68 15 0 0,0 1 0 0 0,0-1 1 0 0,1 1-1 0 0,0-1 0 0 0,1 1 0 0 0,1 10 0 0 0,2-7 3 0 0,-2-11-11 0 0,-1-1 0 0 0,1 1 0 0 0,0-1 0 0 0,-1 0 0 0 0,1 1 0 0 0,0-1 0 0 0,0 0 0 0 0,0 1 0 0 0,0-1 0 0 0,0 0 0 0 0,0 0 0 0 0,0 0 0 0 0,1 0 0 0 0,-1 0 0 0 0,0 0 0 0 0,1 0 0 0 0,-1-1 0 0 0,0 1 0 0 0,1 0 0 0 0,-1-1 0 0 0,1 1 0 0 0,-1-1 0 0 0,1 0 0 0 0,-1 1 0 0 0,1-1 0 0 0,0 0 0 0 0,-1 0 0 0 0,1 0 0 0 0,-1 0 0 0 0,1 0 0 0 0,-1 0 0 0 0,1 0 0 0 0,0-1 0 0 0,-1 1 0 0 0,3-1 0 0 0,5-2 0 0 0,0-1 0 0 0,0 0 0 0 0,-1 0 0 0 0,14-9 0 0 0,-17 10 0 0 0,13-9 17 0 0,-1-1 1 0 0,0 0-1 0 0,0-1 0 0 0,18-21 1 0 0,-6 2 33 0 0,27-41 0 0 0,-48 60 7 0 0,0 0 0 0 0,0-1 0 0 0,6-18 0 0 0,-10 18 227 0 0,-7 13 60 0 0,-6 6-49 0 0,4-1-284 0 0,0 1 1 0 0,1 0-1 0 0,-1 0 1 0 0,1 0-1 0 0,0 0 1 0 0,0 1-1 0 0,0-1 1 0 0,-5 11-1 0 0,-23 45 49 0 0,29-56-61 0 0,0 1 0 0 0,0 16 0 0 0,2-15 0 0 0,1-1 0 0 0,0 1 0 0 0,0-1 0 0 0,0 1 0 0 0,2 8 0 0 0,4-4-13 0 0,-3-8 6 0 0,0-1-1 0 0,-1 0 1 0 0,1 1 0 0 0,0-1 0 0 0,0 0 0 0 0,0 0 0 0 0,0 0-1 0 0,1-1 1 0 0,-1 1 0 0 0,0-1 0 0 0,0 0 0 0 0,0 0 0 0 0,4 0 0 0 0,7-1-26 0 0,24-5 1 0 0,-24 4-2 0 0,-4 0 28 0 0,0-1 1 0 0,0 0-1 0 0,0-1 0 0 0,-1 1 1 0 0,1-2-1 0 0,-1 1 0 0 0,0-2 1 0 0,12-7-1 0 0,1-4-10 0 0,37-37-1 0 0,-51 45 32 0 0,0-1 0 0 0,-1 1 0 0 0,0-1 1 0 0,-1 0-1 0 0,0-1 0 0 0,0 1 0 0 0,-1-1 0 0 0,7-23 0 0 0,-2-5 89 0 0,8-52-1 0 0,-13 64-78 0 0,-4 20 33 0 0,0-1-1 0 0,-1 1 1 0 0,0 0 0 0 0,0-8-1 0 0,-1 13 34 0 0,1 2-22 0 0,0 0 0 0 0,-1 0-63 0 0,0 0 1 0 0,-1 1-1 0 0,1-1 0 0 0,0 1 0 0 0,-1-1 0 0 0,1 1 0 0 0,0 0 0 0 0,0-1 0 0 0,0 1 0 0 0,0 0 0 0 0,0 0 0 0 0,0 0 0 0 0,0 0 0 0 0,-1 1 0 0 0,0-1-6 0 0,1 0 0 0 0,0 0 0 0 0,0 0 0 0 0,0 0 0 0 0,0 0 0 0 0,0 0 0 0 0,0 0 0 0 0,1 1 0 0 0,-1-1 0 0 0,0 0 0 0 0,1 0 0 0 0,-1 1 0 0 0,0-1 0 0 0,1 1 0 0 0,-1 1 0 0 0,0 2 0 0 0,-95 263-85 0 0,87-240 77 0 0,1 2-24 0 0,-8 57-1 0 0,15-82 31 0 0,0-2 3 0 0,1-2-4 0 0,0 1 0 0 0,0-1 1 0 0,0 1-1 0 0,0-1 0 0 0,0 0 1 0 0,0 1-1 0 0,1-1 0 0 0,-1 0 0 0 0,0 1 1 0 0,1-1-1 0 0,-1 0 0 0 0,0 1 1 0 0,1-1-1 0 0,0 0 0 0 0,-1 0 1 0 0,2 2-1 0 0,2 7-16 0 0,-3-9 15 0 0,0 1 0 0 0,-1-1 1 0 0,1 1-1 0 0,0-1 0 0 0,0 0 0 0 0,0 1 0 0 0,0-1 1 0 0,0 0-1 0 0,0 0 0 0 0,1 0 0 0 0,-1 0 0 0 0,0 0 1 0 0,2 1-1 0 0,9 1-7 0 0,-4-3-2 0 0,0 0-1 0 0,1-1 1 0 0,-1 0-1 0 0,0 0 1 0 0,0-1-1 0 0,1 0 1 0 0,-1-1-1 0 0,-1 1 1 0 0,1-2 0 0 0,12-5-1 0 0,-8 2-11 0 0,-1-1 1 0 0,0 1-1 0 0,0-2 0 0 0,0 0 1 0 0,15-17-1 0 0,-13 12 25 0 0,-1-1 0 0 0,21-32 0 0 0,-18 23-3 0 0,6-10 19 0 0,-20 32 48 0 0,-1 2 3 0 0,0 0-3 0 0,-8 14 0 0 0,-1 2-64 0 0,1 0 0 0 0,1 1 0 0 0,0 0 0 0 0,2 1 0 0 0,0-1 0 0 0,0 1 0 0 0,-2 29 0 0 0,8-34 0 0 0,2-2-12 0 0,-1-8-36 0 0,7 3 36 0 0,4-3 12 0 0,-10-3 1 0 0,0 0 1 0 0,1 0-1 0 0,-1 0 0 0 0,0 0 0 0 0,0-1 1 0 0,0 0-1 0 0,-1 0 0 0 0,1 0 0 0 0,0 0 0 0 0,0 0 1 0 0,0 0-1 0 0,-1-1 0 0 0,1 1 0 0 0,0-1 1 0 0,-1 0-1 0 0,0 0 0 0 0,1 0 0 0 0,-1 0 1 0 0,0 0-1 0 0,2-3 0 0 0,5-6 11 0 0,0-1 0 0 0,14-24-1 0 0,-14 21-8 0 0,23-42 38 0 0,11-17 35 0 0,-31 51-63 0 0,-8 16-17 0 0,0-1 0 0 0,0 1 0 0 0,11-13 1 0 0,-18 47-64 0 0,-3 3 56 0 0,6-17-31 0 0,8-1 31 0 0,-6-9 11 0 0,1 1 1 0 0,12 4-13 0 0,-2-4-30 0 0,0-3 31 0 0,-2 3 11 0 0,-10-4 0 0 0,2 4 0 0 0,-6 15 0 0 0,2-14 0 0 0,-15 40 0 0 0,11-33 0 0 0,5-11 0 0 0,0 0 1 0 0,0 0-1 0 0,-1 0 1 0 0,1 0-1 0 0,-1 1 0 0 0,1-1 1 0 0,-1 0-1 0 0,1 0 0 0 0,-1 0 1 0 0,0-1-1 0 0,0 1 0 0 0,1 0 1 0 0,-1 0-1 0 0,0 0 1 0 0,-1 0-1 0 0,-2 14-16 0 0,0 0 2 0 0,4-13-103 0 0,0-2-14 0 0,0 0 3 0 0,0 0-37 0 0,0 0-158 0 0,0 0-70 0 0,0 0-14 0 0,0 0-136 0 0,0 0-566 0 0,0 0-252 0 0,0 0-1158 0 0,0 0-4437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12895 0 0,'0'0'998'0'0,"0"0"-465"0"0,0 0 494 0 0,0 0 278 0 0,2-1 58 0 0,21-19 2418 0 0,-21 19-3111 0 0,-2 1-347 0 0,0 0-150 0 0,0 0-27 0 0,11-20-2309 0 0,-9 18-5417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4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88 268 1375 0 0,'1'-1'107'0'0,"13"-19"3244"0"0,13-23-1 0 0,-23 36-2780 0 0,0-1 1 0 0,-1 0-1 0 0,3-13 0 0 0,1-1 951 0 0,-2 8-495 0 0,-1 0 1 0 0,-1 0-1 0 0,0 0 0 0 0,-1-1 1 0 0,1-27-1 0 0,-9 20 238 0 0,5 20-856 0 0,1 2-34 0 0,0 0-20 0 0,0 0-2 0 0,0 0-41 0 0,0 0-168 0 0,-10 8-9 0 0,8-5-118 0 0,-1-2-7 0 0,0 1-1 0 0,0 1 1 0 0,0-1 0 0 0,0 0-1 0 0,1 1 1 0 0,-1-1 0 0 0,1 1-1 0 0,0 0 1 0 0,0 0-1 0 0,0 0 1 0 0,0 0 0 0 0,0 0-1 0 0,1 0 1 0 0,-3 6 0 0 0,-22 68 66 0 0,-19 65-12 0 0,31-101-63 0 0,9-26 0 0 0,-7 23 0 0 0,5-13 0 0 0,-1 7 0 0 0,7-20 0 0 0,3-2 12 0 0,-2-7 50 0 0,0-3 19 0 0,0 0 7 0 0,0 0-14 0 0,0 0 13 0 0,0 0-12 0 0,0 0-10 0 0,0 0-1 0 0,0 0 0 0 0,2-1-11 0 0,6-1-30 0 0,7-3 48 0 0,0-2 16 0 0,-12 3-70 0 0,-1 1-1 0 0,41-31 317 0 0,99-111 686 0 0,-123 127-931 0 0,73-67 269 0 0,-84 78-281 0 0,-7 5-1 0 0,-1 5-10 0 0,1 3-55 0 0,-1 0 0 0 0,-1-1 1 0 0,1 1-1 0 0,-1 0 0 0 0,0 0 0 0 0,0 0 0 0 0,-1-1 0 0 0,0 1 0 0 0,0-1 0 0 0,0 1 1 0 0,-1-1-1 0 0,1 0 0 0 0,-1 1 0 0 0,-7 7 0 0 0,-5 6 33 0 0,0-1-1 0 0,-25 21 1 0 0,37-36-43 0 0,-8 6 1 0 0,-1 1 0 0 0,-1-2 0 0 0,-15 9 0 0 0,18-10 7 0 0,-2 0 37 0 0,4-4-30 0 0,-7 1-4 0 0,13-4 42 0 0,3-1 0 0 0,0-3-49 0 0,0 2-14 0 0,0 0 0 0 0,-1 1 0 0 0,1-1-1 0 0,0 0 1 0 0,1 1 0 0 0,-1-1 0 0 0,0 1 0 0 0,0 0 0 0 0,1-1-1 0 0,-1 1 1 0 0,0 0 0 0 0,1 0 0 0 0,2-2 0 0 0,-3 2 9 0 0,15-10-11 0 0,-15 11 12 0 0,1 0 0 0 0,-1 0 0 0 0,1-1 0 0 0,-1 1 1 0 0,1 0-1 0 0,-1-1 0 0 0,1 1 0 0 0,-1-1 0 0 0,1 0 1 0 0,-1 1-1 0 0,2-2 0 0 0,8-3 0 0 0,-10 5 0 0 0,-1 1-1 0 0,1-1 0 0 0,0 0 1 0 0,-1 0-1 0 0,1 0 1 0 0,-1 1-1 0 0,1-1 1 0 0,0 0-1 0 0,-1 0 1 0 0,1 1-1 0 0,-1-1 0 0 0,1 0 1 0 0,-1 1-1 0 0,1-1 1 0 0,-1 1-1 0 0,0-1 1 0 0,1 1-1 0 0,0 0 0 0 0,0 0-3 0 0,0 1 0 0 0,0 0-1 0 0,0 0 1 0 0,0 0 0 0 0,0 0-1 0 0,0 0 1 0 0,0 0-1 0 0,0 0 1 0 0,-1 0 0 0 0,1 0-1 0 0,-1 3 1 0 0,0 32-8 0 0,-1-17-30 0 0,0-15 30 0 0,0-3 12 0 0,1 0 0 0 0,0 0 0 0 0,0 0 0 0 0,0 0 1 0 0,0 0-1 0 0,1 0 0 0 0,-1 0 0 0 0,0 0 0 0 0,2 4 0 0 0,5 18-11 0 0,-7-23 7 0 0,1 0-1 0 0,-1 0 1 0 0,0 0-1 0 0,1 0 0 0 0,-1 0 1 0 0,1 0-1 0 0,-1-1 1 0 0,1 1-1 0 0,-1 0 0 0 0,1 0 1 0 0,0-1-1 0 0,-1 1 1 0 0,1 0-1 0 0,0-1 0 0 0,1 2 1 0 0,13 11-164 0 0,-14-12 145 0 0,-1-1 0 0 0,1 1 0 0 0,0 0-1 0 0,0-1 1 0 0,0 1 0 0 0,-1-1 0 0 0,1 1 0 0 0,0-1 0 0 0,0 0-1 0 0,0 1 1 0 0,0-1 0 0 0,0 0 0 0 0,0 0 0 0 0,0 1-1 0 0,0-1 1 0 0,0 0 0 0 0,0 0 0 0 0,0 0 0 0 0,0 0 0 0 0,-1 0-1 0 0,1 0 1 0 0,0 0 0 0 0,0-1 0 0 0,1 1 0 0 0,21-12-3463 0 0,-15 7-1305 0 0,3 0-2021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4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219 370 8287 0 0,'0'-2'639'0'0,"1"-27"1578"0"0,-1 22 84 0 0,0 1 1 0 0,0 0-1 0 0,-2-9 1 0 0,2 13-1620 0 0,-1 1-603 0 0,1 0-1 0 0,0 1 1 0 0,-1-1-1 0 0,1 0 1 0 0,-1 1-1 0 0,1-1 0 0 0,-1 0 1 0 0,1 1-1 0 0,-1-1 1 0 0,1 0-1 0 0,-1 1 1 0 0,0-1-1 0 0,1 1 1 0 0,-1-1-1 0 0,0 1 1 0 0,1 0-1 0 0,-1-1 1 0 0,0 1-1 0 0,-1-1 1 0 0,-12-4 954 0 0,10 5-976 0 0,0 0 0 0 0,1 0 0 0 0,-1 0 0 0 0,0 0 0 0 0,0 1 0 0 0,0 0 0 0 0,1 0 1 0 0,-1 0-1 0 0,1 0 0 0 0,-1 0 0 0 0,1 1 0 0 0,-1 0 0 0 0,1 0 0 0 0,0 0 0 0 0,-1 0 0 0 0,1 0 0 0 0,0 0 0 0 0,1 1 1 0 0,-1 0-1 0 0,0-1 0 0 0,-3 7 0 0 0,-15 19 6 0 0,14-20-58 0 0,1 0-1 0 0,-7 11 1 0 0,-10 17-5 0 0,15-24 0 0 0,0 0 0 0 0,-10 21 0 0 0,17-29 0 0 0,-1 0 0 0 0,1 0 0 0 0,0 0 0 0 0,0 0 0 0 0,0 0 0 0 0,0 0 0 0 0,1 1 0 0 0,0-1 0 0 0,0 0 0 0 0,0 0 0 0 0,0 0 0 0 0,0 1 0 0 0,2 5 0 0 0,2-2-15 0 0,-3-7 7 0 0,0 0-1 0 0,0 0 0 0 0,1 0 1 0 0,-1 0-1 0 0,1-1 0 0 0,-1 1 1 0 0,0-1-1 0 0,1 1 0 0 0,-1-1 0 0 0,1 0 1 0 0,-1 1-1 0 0,1-1 0 0 0,-1 0 1 0 0,1 0-1 0 0,0 0 0 0 0,1 0 0 0 0,-3 0 9 0 0,5-1-6 0 0,-1 1-1 0 0,0-1 0 0 0,1 0 1 0 0,-1 0-1 0 0,0 0 0 0 0,0-1 0 0 0,0 1 1 0 0,6-4-1 0 0,31-21-48 0 0,-35 22 53 0 0,18-14 21 0 0,-1-1 0 0 0,24-25 0 0 0,-22 21 1 0 0,-21 18 12 0 0,0 0 0 0 0,0-1 0 0 0,0 1 0 0 0,-1-1 0 0 0,1 1 0 0 0,3-11 0 0 0,5-9 155 0 0,-10 22-136 0 0,-1-1-1 0 0,0 1 1 0 0,0-1-1 0 0,0 1 1 0 0,0-1 0 0 0,-1 0-1 0 0,1-6 1 0 0,2-10 248 0 0,-1 2 36 0 0,-2 18-328 0 0,0 0 0 0 0,0 0 0 0 0,-1 0 0 0 0,1 0 1 0 0,0 0-1 0 0,0 0 0 0 0,0 0 0 0 0,0 0 0 0 0,-1-1 0 0 0,1 1 0 0 0,0 0 0 0 0,0 0 0 0 0,0 0 1 0 0,0 0-1 0 0,-1 1 0 0 0,1-1 0 0 0,0 0 0 0 0,0 0 0 0 0,0 0 0 0 0,0 0 0 0 0,0 0 0 0 0,-1 0 0 0 0,1 0 1 0 0,0 0-1 0 0,0 0 0 0 0,0 0 0 0 0,0 0 0 0 0,0 0 0 0 0,-1 1 0 0 0,1-1 0 0 0,0 0 0 0 0,0 0 1 0 0,0 0-1 0 0,0 0 0 0 0,0 0 0 0 0,0 0 0 0 0,0 1 0 0 0,0-1 0 0 0,0 0 0 0 0,0 0 0 0 0,-1 0 1 0 0,1 0-1 0 0,0 0 0 0 0,0 1 0 0 0,0-1 0 0 0,-19 32 316 0 0,15-24-383 0 0,-13 21 68 0 0,5-11-11 0 0,2 0 1 0 0,0 1-1 0 0,2 0 1 0 0,-11 32-1 0 0,19-49-7 0 0,-1-1 1 0 0,1 1-1 0 0,0-1 0 0 0,0 0 1 0 0,0 1-1 0 0,1-1 0 0 0,-1 1 1 0 0,0-1-1 0 0,1 1 0 0 0,-1-1 1 0 0,0 0-1 0 0,1 1 0 0 0,0-1 1 0 0,0 2-1 0 0,0-2-6 0 0,0 1-66 0 0,1 0 6 0 0,0-1 63 0 0,0 0-1 0 0,0 1 0 0 0,1-1 1 0 0,-1 0-1 0 0,1-1 0 0 0,-1 1 0 0 0,0 0 1 0 0,1-1-1 0 0,-1 1 0 0 0,1-1 0 0 0,0 0 1 0 0,-1 1-1 0 0,1-1 0 0 0,-1-1 1 0 0,1 1-1 0 0,-1 0 0 0 0,4-1 0 0 0,0-1-12 0 0,-1 0-1 0 0,1-1 1 0 0,-1 1-1 0 0,0-1 0 0 0,0 0 1 0 0,0 0-1 0 0,4-4 0 0 0,21-15-12 0 0,-15 12 13 0 0,-1-1 0 0 0,15-13 0 0 0,-22 16 26 0 0,-1 3 1 0 0,-1 0 1 0 0,1-1-1 0 0,-1 0 1 0 0,-1 0 0 0 0,1-1-1 0 0,3-6 1 0 0,2-6 38 0 0,-5 9-21 0 0,0 1 0 0 0,-1-1 0 0 0,0 0 1 0 0,3-12-1 0 0,-1-1 133 0 0,-3 13-5 0 0,0 0 0 0 0,-1 0 0 0 0,-1 0 0 0 0,1-14-1 0 0,-2 23-144 0 0,0 1 0 0 0,0 0 0 0 0,0 0 0 0 0,0 0-1 0 0,0 0 1 0 0,0 0 0 0 0,0-1 0 0 0,0 1 0 0 0,0 0-1 0 0,0 0 1 0 0,0 0 0 0 0,0 0 0 0 0,0 0-1 0 0,0-1 1 0 0,0 1 0 0 0,0 0 0 0 0,0 0 0 0 0,0 0-1 0 0,-1 0 1 0 0,1 0 0 0 0,0 0 0 0 0,0-1 0 0 0,0 1-1 0 0,0 0 1 0 0,0 0 0 0 0,0 0 0 0 0,-1 0-1 0 0,1 0 1 0 0,0 0 0 0 0,0 0 0 0 0,0 0 0 0 0,0 0-1 0 0,0 0 1 0 0,-1 0 0 0 0,1 0 0 0 0,0 0 0 0 0,0 0-1 0 0,0 0 1 0 0,0 0 0 0 0,-1 0 0 0 0,1 0-1 0 0,0 0 1 0 0,0 0 0 0 0,0 0 0 0 0,0 0 0 0 0,0 0-1 0 0,-1 0 1 0 0,1 0 0 0 0,0 0 0 0 0,0 0 0 0 0,0 0-1 0 0,0 0 1 0 0,0 0 0 0 0,0 1 0 0 0,-1-1-1 0 0,1 0 1 0 0,0 0 0 0 0,0 0 0 0 0,0 0 0 0 0,0 0-1 0 0,0 0 1 0 0,0 1 0 0 0,0-1 0 0 0,-8 6 58 0 0,-2 7-60 0 0,0 0 0 0 0,1 0 0 0 0,0 1 0 0 0,-12 27 0 0 0,-6 11 0 0 0,20-41 0 0 0,1 1 0 0 0,0 0 0 0 0,0 0 0 0 0,-5 19 0 0 0,9-24-10 0 0,0-1 1 0 0,0 1-1 0 0,1 0 0 0 0,0 0 0 0 0,1-1 1 0 0,0 1-1 0 0,0 0 0 0 0,0 0 0 0 0,1 7 1 0 0,5 0-69 0 0,-5-12 58 0 0,1 1 0 0 0,-1-1 0 0 0,1 0 0 0 0,0-1 0 0 0,0 1 0 0 0,-1 0 0 0 0,1 0 0 0 0,1-1 0 0 0,-1 1 0 0 0,0-1 0 0 0,0 0 1 0 0,0 1-1 0 0,1-1 0 0 0,-1 0 0 0 0,1-1 0 0 0,-1 1 0 0 0,1 0 0 0 0,-1-1 0 0 0,1 1 0 0 0,-1-1 0 0 0,1 0 0 0 0,-1 0 0 0 0,1 0 0 0 0,0 0 0 0 0,-1 0 0 0 0,1 0 0 0 0,-1-1 0 0 0,4 0 0 0 0,5-2-24 0 0,0-1 0 0 0,-1 1 1 0 0,0-2-1 0 0,0 1 1 0 0,13-9-1 0 0,0-2 28 0 0,0-1 0 0 0,-2-1 0 0 0,29-27 0 0 0,-36 29 41 0 0,0-2 0 0 0,-1 1 0 0 0,0-2-1 0 0,16-30 1 0 0,30-82 163 0 0,-39 66 84 0 0,-7 22 8 0 0,-12 37-215 0 0,1 0 0 0 0,-1 0 0 0 0,0 0 0 0 0,-1 0 0 0 0,1 0-1 0 0,-1 0 1 0 0,0 0 0 0 0,-1-6 0 0 0,1 9 63 0 0,0 2 0 0 0,-2 0-9 0 0,0 0-108 0 0,0 1 0 0 0,0-1 1 0 0,-1 0-1 0 0,1 1 0 0 0,0-1 0 0 0,0 1 1 0 0,0 0-1 0 0,0 0 0 0 0,0-1 0 0 0,0 1 1 0 0,0 1-1 0 0,0-1 0 0 0,0 0 0 0 0,1 0 1 0 0,-1 1-1 0 0,0-1 0 0 0,1 1 0 0 0,-1 0 1 0 0,-1 2-1 0 0,-4 4-7 0 0,1 0 0 0 0,0 0 0 0 0,-5 11 0 0 0,-21 45-4 0 0,3 1 0 0 0,-21 70 0 0 0,43-115-50 0 0,1 1-1 0 0,1 0 1 0 0,2 0-1 0 0,-1 0 1 0 0,2 1 0 0 0,1-1-1 0 0,1 1 1 0 0,1-1-1 0 0,5 38 1 0 0,-5-55-59 0 0,0-1 0 0 0,1 1 0 0 0,-1-1-1 0 0,1 1 1 0 0,-1-1 0 0 0,4 5 0 0 0,0 2-210 0 0,-4-10 254 0 0,-1 1-1 0 0,1 0 1 0 0,0 0-1 0 0,-1-1 1 0 0,1 1-1 0 0,-1 0 1 0 0,1-1-1 0 0,0 1 0 0 0,-1-1 1 0 0,1 1-1 0 0,0-1 1 0 0,0 1-1 0 0,0-1 1 0 0,-1 1-1 0 0,1-1 1 0 0,0 0-1 0 0,0 0 1 0 0,0 1-1 0 0,0-1 0 0 0,0 0 1 0 0,-1 0-1 0 0,1 0 1 0 0,0 0-1 0 0,0 0 1 0 0,0 0-1 0 0,0 0 1 0 0,0 0-1 0 0,0 0 0 0 0,0-1 1 0 0,1 1-1 0 0,3-2-1089 0 0,1 0-1 0 0,-1 0 0 0 0,9-4 1 0 0,-6 2-2645 0 0,7-2-3135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7:4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127 188 7367 0 0,'1'-2'568'0'0,"17"-20"-298"0"0,1-3 3567 0 0,-7 6-390 0 0,-8 15-2844 0 0,-1-1 0 0 0,0 0-1 0 0,0 0 1 0 0,0 0 0 0 0,-1 0 0 0 0,1-1-1 0 0,-1 1 1 0 0,-1-1 0 0 0,2-5 0 0 0,2-4 467 0 0,-4 12-672 0 0,1 0-1 0 0,-1 0 1 0 0,0 0-1 0 0,-1 0 1 0 0,2-5-1 0 0,-2 7-336 0 0,0 0-1 0 0,0 0 0 0 0,0 0 0 0 0,-1 0 1 0 0,1 0-1 0 0,0 0 0 0 0,0 0 0 0 0,0 0 1 0 0,-1 0-1 0 0,1 1 0 0 0,-1-1 1 0 0,1 0-1 0 0,-1 0 0 0 0,1 0 0 0 0,-1 1 1 0 0,1-1-1 0 0,-1 0 0 0 0,1 0 0 0 0,-1 1 1 0 0,0-1-1 0 0,0 1 0 0 0,1-1 1 0 0,-1 1-1 0 0,-1-2 0 0 0,-14-2 571 0 0,14 4-478 0 0,2 0-10 0 0,-1 2-41 0 0,-12 11-26 0 0,1-1 0 0 0,-1 0-1 0 0,-18 12 1 0 0,22-18-74 0 0,1 1 0 0 0,0 0 1 0 0,0 1-1 0 0,0 0 0 0 0,1 0 0 0 0,-9 13 0 0 0,4-1-3 0 0,0 1 0 0 0,-11 31 0 0 0,22-49 1 0 0,0 0 0 0 0,0 0 0 0 0,0 0 0 0 0,1 0 0 0 0,0 0 0 0 0,-1 0 0 0 0,1 1 0 0 0,1-1 0 0 0,-1 0 0 0 0,0 0 0 0 0,1 0 0 0 0,-1 0 0 0 0,1 0 0 0 0,0 0 0 0 0,1 4 0 0 0,-1-6 0 0 0,-1 1 0 0 0,1-1 0 0 0,-1 1 0 0 0,1-1 0 0 0,-1 1 0 0 0,1-1 0 0 0,0 0 0 0 0,-1 1 0 0 0,1-1 0 0 0,0 0 0 0 0,0 0 0 0 0,0 1 0 0 0,0-1 0 0 0,0 0 0 0 0,0 0 0 0 0,1 0 0 0 0,0 1 0 0 0,2 0-11 0 0,-4-2 9 0 0,1 1-1 0 0,-1-1 1 0 0,1 0-1 0 0,0 0 0 0 0,-1 0 1 0 0,1 1-1 0 0,0-1 1 0 0,-1 0-1 0 0,1 0 0 0 0,0 0 1 0 0,0 0-1 0 0,-1 0 1 0 0,1 0-1 0 0,0 0 0 0 0,-1-1 1 0 0,1 1-1 0 0,0 0 1 0 0,0-1-1 0 0,1 1-1 0 0,6 0-1 0 0,0-1-1 0 0,-1 0 1 0 0,1 0 0 0 0,-1-1-1 0 0,11-3 1 0 0,-14 3 2 0 0,0 0 1 0 0,0 0-1 0 0,-1 0 0 0 0,1 0 1 0 0,-1-1-1 0 0,1 0 0 0 0,-1 1 1 0 0,0-1-1 0 0,0 0 0 0 0,0 0 1 0 0,3-5-1 0 0,-2 4 8 0 0,0-1-1 0 0,0 1 1 0 0,0 1 0 0 0,0-1-1 0 0,1 0 1 0 0,4-2 0 0 0,-4 3 0 0 0,0-1 0 0 0,0 1 0 0 0,0-1 1 0 0,-1 0-1 0 0,6-7 0 0 0,64-68 262 0 0,-70 74-360 0 0,6-7 640 0 0,-8 12-200 0 0,-5 9-223 0 0,-10 20 12 0 0,-30 52 0 0 0,39-74-136 0 0,0 0 0 0 0,0 1 0 0 0,1 0 0 0 0,0 0 0 0 0,-1 8 0 0 0,2-10 0 0 0,-1 7 0 0 0,7-2 0 0 0,-2-10 1 0 0,-1 1 1 0 0,1 0-1 0 0,-1-1 0 0 0,1 0 0 0 0,0 1 1 0 0,0-1-1 0 0,0 0 0 0 0,0 0 1 0 0,0 0-1 0 0,0 0 0 0 0,0 0 0 0 0,0 0 1 0 0,0-1-1 0 0,0 1 0 0 0,0-1 1 0 0,0 1-1 0 0,1-1 0 0 0,-1 0 0 0 0,0 0 1 0 0,0 0-1 0 0,0 0 0 0 0,1 0 1 0 0,-1 0-1 0 0,4-2 0 0 0,2 0 4 0 0,1 0 1 0 0,-1 0-1 0 0,0-1 0 0 0,1-1 1 0 0,7-4-1 0 0,-12 7-5 0 0,13-11 0 0 0,-12 8 0 0 0,-3 2 0 0 0,0 1 0 0 0,0-1 0 0 0,0 0 0 0 0,-1 0 0 0 0,1 0 0 0 0,-1-1 0 0 0,1 1 0 0 0,-1 0 0 0 0,0 0 0 0 0,1-1 0 0 0,-1 1 0 0 0,0-4 0 0 0,2 0-210 0 0,5-12-93 0 0,-6 3-3143 0 0,-2 3-5763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5:3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22 292 10135 0 0,'0'0'464'0'0,"0"0"-9"0"0,0 0-223 0 0,0 0 156 0 0,0 0 100 0 0,0 0 21 0 0,0 0 71 0 0,0 0 286 0 0,0 0 124 0 0,-7 3 600 0 0,4-4 4112 0 0,2-3-5601 0 0,-1 0 0 0 0,0 1-1 0 0,1-1 1 0 0,-1 0 0 0 0,1 0-1 0 0,0 0 1 0 0,1 0 0 0 0,-1 0 0 0 0,1 0-1 0 0,-1 0 1 0 0,1-1 0 0 0,1 1-1 0 0,-1 0 1 0 0,0 0 0 0 0,1 0-1 0 0,2-7 1 0 0,0 2 107 0 0,0-1 0 0 0,0 1 0 0 0,1 0 0 0 0,0 1 0 0 0,1-1 0 0 0,7-10 0 0 0,3-7-208 0 0,-13 20 0 0 0,1 0 0 0 0,0 1 0 0 0,7-10 0 0 0,59-56 2048 0 0,-63 64-2048 0 0,-3 5 0 0 0,9-2 0 0 0,-11 3 0 0 0,0 1 0 0 0,0-1 0 0 0,0 1 0 0 0,0-1 0 0 0,1 1 0 0 0,-1 0 0 0 0,0 0 0 0 0,0-1 0 0 0,1 1 0 0 0,-1 0 0 0 0,0 0 0 0 0,0 0 0 0 0,1 0 0 0 0,-1 0 0 0 0,0 1 0 0 0,0-1 0 0 0,1 0 0 0 0,-1 1 0 0 0,2 0 0 0 0,1 0 0 0 0,-3-1 0 0 0,0 0 0 0 0,0 0 0 0 0,0 1 0 0 0,0-1 0 0 0,0 0 0 0 0,0 0 0 0 0,0 1 0 0 0,1-1 0 0 0,-1 1 0 0 0,0-1 0 0 0,0 1 0 0 0,0-1 0 0 0,-1 1 0 0 0,1 0 0 0 0,0-1 0 0 0,0 1 0 0 0,0 0 0 0 0,0 0 0 0 0,-1 0 0 0 0,1 0 0 0 0,0 1 0 0 0,2 1 0 0 0,0 1 0 0 0,0 1 0 0 0,0 0 0 0 0,0-1 0 0 0,-1 1 0 0 0,0 0 0 0 0,0 0 0 0 0,0 0 0 0 0,0 1 0 0 0,-1-1 0 0 0,0 0 0 0 0,1 9 0 0 0,-1-3 0 0 0,0 1 0 0 0,-1-1 0 0 0,-1 0 0 0 0,-2 19 0 0 0,-2-14 0 0 0,7-21 0 0 0,-1-1 0 0 0,2 1 0 0 0,-1-1 0 0 0,1 1 0 0 0,3-6 0 0 0,23-26 0 0 0,-22 27 0 0 0,0-1 0 0 0,1 1 0 0 0,1 0 0 0 0,0 1 0 0 0,0 0 0 0 0,1 0 0 0 0,18-12 0 0 0,-27 21 0 0 0,-1 0 0 0 0,0-1 0 0 0,0 1 0 0 0,1 0 0 0 0,-1 0 0 0 0,0-1 0 0 0,1 1 0 0 0,-1 0 0 0 0,0 0 0 0 0,1 0 0 0 0,-1-1 0 0 0,1 1 0 0 0,-1 0 0 0 0,0 0 0 0 0,1 0 0 0 0,-1 0 0 0 0,0 0 0 0 0,1 0 0 0 0,-1 0 0 0 0,1 0 0 0 0,-1 0 0 0 0,0 0 0 0 0,1 0 0 0 0,-1 0 0 0 0,1 0 0 0 0,-1 0 0 0 0,0 0 0 0 0,1 0 0 0 0,-1 1 0 0 0,0-1 0 0 0,1 0 0 0 0,-1 0 0 0 0,0 0 0 0 0,1 1 0 0 0,-1-1 0 0 0,0 0 0 0 0,1 1 0 0 0,0-1 0 0 0,0 1 0 0 0,0 0 0 0 0,0-1 0 0 0,0 1 0 0 0,1 0 0 0 0,-1 0 0 0 0,0 0 0 0 0,0 0 0 0 0,-1 0 0 0 0,1 0 0 0 0,0 0 0 0 0,0 0 0 0 0,0 0 0 0 0,-1 1 0 0 0,1-1 0 0 0,0 0 0 0 0,-1 0 0 0 0,1 1 0 0 0,-1-1 0 0 0,0 0 0 0 0,1 1 0 0 0,-1-1 0 0 0,0 0 0 0 0,0 1 0 0 0,0 2 0 0 0,0 0 0 0 0,2 16 0 0 0,-2 35 0 0 0,-1-36 0 0 0,1-1 0 0 0,3 24 0 0 0,-1-32 0 0 0,-2-9-32 0 0,0 0-1 0 0,0 0 1 0 0,0 0-1 0 0,1 0 1 0 0,-1 0-1 0 0,0-1 1 0 0,1 1-1 0 0,-1 0 1 0 0,1 0-1 0 0,-1 0 1 0 0,1 0-1 0 0,-1-1 1 0 0,1 1-1 0 0,0 0 1 0 0,-1-1-1 0 0,2 2 1 0 0,-1-2-35 0 0,-1 0 1 0 0,0 0-1 0 0,1 0 1 0 0,-1 1 0 0 0,1-1-1 0 0,-1 0 1 0 0,1 0-1 0 0,0 0 1 0 0,-1 0-1 0 0,1 0 1 0 0,-1 0-1 0 0,1 0 1 0 0,-1 0-1 0 0,1 0 1 0 0,-1 0-1 0 0,1-1 1 0 0,-1 1 0 0 0,1 0-1 0 0,-1 0 1 0 0,1-1-1 0 0,1 0-402 0 0,0 0-1 0 0,1-1 1 0 0,-1 1-1 0 0,-1-1 1 0 0,1 0-1 0 0,0 0 1 0 0,1-1-1 0 0,6-8-5048 0 0,-1 3-1564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5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389 241 15663 0 0,'7'-5'273'0'0,"0"0"1"0"0,0-1-1 0 0,-1 0 0 0 0,0 0 0 0 0,0-1 1 0 0,0 1-1 0 0,-1-1 0 0 0,0-1 0 0 0,0 1 0 0 0,5-13 1 0 0,-6 10 1484 0 0,13-44 2545 0 0,-16 48-4050 0 0,0 1-1 0 0,0 0 0 0 0,0 0 0 0 0,-1-1 0 0 0,0 1 0 0 0,0 0 0 0 0,0-1 0 0 0,-2-6 0 0 0,2 10-202 0 0,-1 0 1 0 0,0 0-1 0 0,0 0 0 0 0,0 0 1 0 0,0 0-1 0 0,0 0 1 0 0,0 0-1 0 0,0 0 0 0 0,-1 0 1 0 0,1 1-1 0 0,-1-1 0 0 0,0 0 1 0 0,1 1-1 0 0,-1-1 0 0 0,0 1 1 0 0,0 0-1 0 0,0 0 0 0 0,0 0 1 0 0,0-1-1 0 0,0 2 0 0 0,0-1 1 0 0,0 0-1 0 0,0 0 0 0 0,0 1 1 0 0,0-1-1 0 0,-1 1 0 0 0,1 0 1 0 0,-4-1-1 0 0,1 1 60 0 0,-1 0-1 0 0,0 0 0 0 0,1 1 1 0 0,-1 0-1 0 0,0-1 1 0 0,1 2-1 0 0,-1-1 1 0 0,1 1-1 0 0,-1 0 1 0 0,-6 3-1 0 0,-11 8-109 0 0,2 1 0 0 0,0 1 0 0 0,0 1 0 0 0,2 0 0 0 0,0 2 0 0 0,1 0 0 0 0,-21 27 0 0 0,34-38 0 0 0,0 0 0 0 0,1 0 0 0 0,0 1 0 0 0,-4 10 0 0 0,7-15 0 0 0,-1 0 0 0 0,1 1 0 0 0,0-1 0 0 0,1 0 0 0 0,-1 1 0 0 0,1-1 0 0 0,-1 0 0 0 0,1 1 0 0 0,0-1 0 0 0,0 1 0 0 0,0-1 0 0 0,1 1 0 0 0,0 4 0 0 0,0-7 0 0 0,-1 0 0 0 0,0 0 0 0 0,0 0 0 0 0,1-1 0 0 0,-1 1 0 0 0,1 0 0 0 0,-1 0 0 0 0,1 0 0 0 0,-1-1 0 0 0,1 1 0 0 0,-1 0 0 0 0,1 0 0 0 0,0-1 0 0 0,-1 1 0 0 0,1-1 0 0 0,0 1 0 0 0,-1 0 0 0 0,1-1 0 0 0,0 1 0 0 0,0-1 0 0 0,0 0 0 0 0,0 1 0 0 0,-1-1 0 0 0,1 0 0 0 0,0 0 0 0 0,1 1 0 0 0,1 0 0 0 0,1 0 0 0 0,0 0 0 0 0,1 0 0 0 0,-1-1 0 0 0,0 1 0 0 0,0-1 0 0 0,0 0 0 0 0,1 0 0 0 0,-1 0 0 0 0,0 0 0 0 0,0-1 0 0 0,0 0 0 0 0,7-2 0 0 0,6-3 0 0 0,28-13 0 0 0,-18 7 0 0 0,52-27 0 0 0,-79 39 0 0 0,0 0 0 0 0,1 0 0 0 0,-1 0 0 0 0,0-1 0 0 0,0 1 0 0 0,1 0 0 0 0,-1 0 0 0 0,0 0 0 0 0,1 0 0 0 0,-1 0 0 0 0,0 0 0 0 0,1 0 0 0 0,-1 0 0 0 0,0 0 0 0 0,1 0 0 0 0,-1 0 0 0 0,0 0 0 0 0,1 0 0 0 0,-1 0 0 0 0,0 0 0 0 0,0 0 0 0 0,1 0 0 0 0,-1 0 0 0 0,0 0 0 0 0,1 0 0 0 0,-1 0 0 0 0,0 0 0 0 0,1 1 0 0 0,-1-1 0 0 0,0 0 0 0 0,0 0 0 0 0,1 0 0 0 0,-1 1 0 0 0,0-1 0 0 0,0 0 0 0 0,1 0 0 0 0,-1 0 0 0 0,0 1 0 0 0,0-1 0 0 0,0 0 0 0 0,0 1 0 0 0,1-1 0 0 0,-1 0 0 0 0,0 0 0 0 0,0 1 0 0 0,0-1 0 0 0,0 0 0 0 0,0 1 0 0 0,0-1 0 0 0,0 0 0 0 0,0 1 0 0 0,0-1 0 0 0,0 0 0 0 0,0 1 0 0 0,0-1 0 0 0,0 0 0 0 0,0 1 0 0 0,0-1 0 0 0,0 0 0 0 0,0 1 0 0 0,0-1 0 0 0,0 0 0 0 0,-1 1 0 0 0,1-1 0 0 0,0 6 0 0 0,-1-1 0 0 0,0 1 0 0 0,0-1 0 0 0,0 0 0 0 0,0 0 0 0 0,-1 1 0 0 0,-3 6 0 0 0,-21 36 0 0 0,7-14 0 0 0,-85 140 1078 0 0,68-119-716 0 0,26-37-514 0 0,-2-2-1 0 0,0 1 1 0 0,0-1 0 0 0,-2-1-1 0 0,0 0 1 0 0,-1-1 0 0 0,-31 23-1 0 0,44-36 95 0 0,0 0-1 0 0,0 0 0 0 0,0 0 1 0 0,-1 0-1 0 0,1 0 0 0 0,0-1 1 0 0,0 1-1 0 0,0-1 0 0 0,-1 0 1 0 0,1 1-1 0 0,0-1 0 0 0,0 0 1 0 0,-1 0-1 0 0,1-1 0 0 0,0 1 1 0 0,-1 0-1 0 0,1-1 0 0 0,0 1 1 0 0,0-1-1 0 0,0 0 0 0 0,0 0 1 0 0,0 0-1 0 0,0 0 0 0 0,0 0 1 0 0,0 0-1 0 0,0 0 0 0 0,0-1 1 0 0,0 1-1 0 0,1-1 0 0 0,-1 1 1 0 0,0-1-1 0 0,1 0 0 0 0,0 0 1 0 0,-1 1-1 0 0,1-1 0 0 0,0 0 1 0 0,0 0-1 0 0,0 0 0 0 0,0-1 1 0 0,0 1-1 0 0,1 0 0 0 0,-1 0 1 0 0,1 0-1 0 0,-1-1 0 0 0,1 1 1 0 0,0 0-1 0 0,0 0 0 0 0,0-1 1 0 0,0 1-1 0 0,0 0 0 0 0,1-5 1 0 0,5-14-2750 0 0,1 7-3339 0 0,0 0-1565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5:3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17503 0 0,'0'0'399'0'0,"0"0"60"0"0,0 0 21 0 0,0 0-59 0 0,2-2-276 0 0,4-2 11 0 0,-4 3 570 0 0,-2 1 244 0 0,11 0 1662 0 0,-7-1-2433 0 0,35-1 1278 0 0,1 4-1477 0 0,14-1 0 0 0,18-1-133 0 0,-71 0-563 0 0,-1 0-258 0 0,0 0-56 0 0,8 0-1210 0 0,-6 0-2472 0 0,-2 0 2645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5:3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0,'0'0'630'0'0,"0"0"-13"0"0,2 0-393 0 0,18 3 1298 0 0,0-1 0 0 0,0-1-1 0 0,0 0 1 0 0,23-3 0 0 0,-39 2-1464 0 0,0-1 0 0 0,-1 2-1 0 0,1-1 1 0 0,0 0 0 0 0,-1 1-1 0 0,8 1 1 0 0,0 0-675 0 0,-10-1-336 0 0,6 0-5875 0 0,-6-1 390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5:3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15663 0 0,'0'0'356'0'0,"0"0"50"0"0,0 0 20 0 0,0 0-42 0 0,0 0-112 0 0,0 0 463 0 0,0 0 234 0 0,0 0 45 0 0,0 0-61 0 0,0 0-288 0 0,1 1-121 0 0,0 0-483 0 0,0 0-1 0 0,0 0 1 0 0,-1 1 0 0 0,1-1-1 0 0,-1 0 1 0 0,1 0 0 0 0,-1 1-1 0 0,1-1 1 0 0,-1 1 0 0 0,0-1-1 0 0,0 0 1 0 0,0 1 0 0 0,1-1-1 0 0,-1 0 1 0 0,-1 1 0 0 0,1-1-1 0 0,0 3 1 0 0,-7 29-38 0 0,3-16 66 0 0,-28 140 1887 0 0,30-147-1976 0 0,0 1 0 0 0,1-1 0 0 0,0 1 0 0 0,2 20 0 0 0,2-24 0 0 0,2-3-64 0 0,-3-4-109 0 0,-1-1 0 0 0,1 1 0 0 0,-1-1 0 0 0,0 1 0 0 0,1-1 0 0 0,-1 1-1 0 0,0-1 1 0 0,1 0 0 0 0,-1 1 0 0 0,0-1 0 0 0,0 0 0 0 0,1 0 0 0 0,-1 0 0 0 0,0 0 0 0 0,2-2 0 0 0,0 0-667 0 0,15-14-3144 0 0,-8 7 1937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5:3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14 13823 0 0,'0'0'630'0'0,"0"0"-13"0"0,0 0-252 0 0,0 0 391 0 0,0 0 216 0 0,0 0 42 0 0,-7 17 3080 0 0,-14 22-3481 0 0,10-21-38 0 0,1 1-1 0 0,-10 26 1 0 0,18-39-501 0 0,0 0 0 0 0,0 0-1 0 0,1 0 1 0 0,0 0 0 0 0,0 0 0 0 0,1 0-1 0 0,0 0 1 0 0,0 0 0 0 0,0 0 0 0 0,0 0 0 0 0,1 0-1 0 0,3 11 1 0 0,-3-15-71 0 0,-1 0 1 0 0,1 1-1 0 0,0-1 0 0 0,1 0 0 0 0,-1 0 0 0 0,0 0 0 0 0,1 0 1 0 0,-1 0-1 0 0,1 0 0 0 0,0 0 0 0 0,-1 0 0 0 0,1-1 1 0 0,0 1-1 0 0,0 0 0 0 0,0-1 0 0 0,0 0 0 0 0,0 0 1 0 0,1 1-1 0 0,-1-1 0 0 0,0 0 0 0 0,1-1 0 0 0,-1 1 1 0 0,0 0-1 0 0,1-1 0 0 0,-1 1 0 0 0,1-1 0 0 0,-1 0 0 0 0,1 0 1 0 0,-1 0-1 0 0,1 0 0 0 0,-1 0 0 0 0,4-1 0 0 0,1 0 28 0 0,0-1 0 0 0,0 1-1 0 0,0-1 1 0 0,0-1 0 0 0,-1 1-1 0 0,1-1 1 0 0,0 0 0 0 0,-1-1-1 0 0,0 1 1 0 0,6-6 0 0 0,-2 2 168 0 0,0-1-1 0 0,-1-1 1 0 0,0 0 0 0 0,-1 0 0 0 0,0 0 0 0 0,-1-1 0 0 0,9-15-1 0 0,-13 21-153 0 0,-1-1 0 0 0,0 0 0 0 0,0 1 0 0 0,0-1 0 0 0,-1 0 0 0 0,0 0 1 0 0,0 0-1 0 0,0-1 0 0 0,0 1 0 0 0,-1 0 0 0 0,0 0 0 0 0,0 0 0 0 0,-1 0 0 0 0,1 0 0 0 0,-1-1 0 0 0,0 1 0 0 0,0 0 0 0 0,-1 0 0 0 0,1 0 0 0 0,-4-6 0 0 0,4 8-7 0 0,-1 0 0 0 0,0 0 0 0 0,1 0 0 0 0,-1 0 0 0 0,0 0 0 0 0,-1 0 0 0 0,1 1 0 0 0,0-1 0 0 0,-1 1 0 0 0,1-1 0 0 0,-1 1 0 0 0,0 0 0 0 0,0 0 0 0 0,0 0 0 0 0,0 0 0 0 0,0 1 0 0 0,-4-2 0 0 0,2 2-2 0 0,0 0 1 0 0,0 0-1 0 0,0 0 0 0 0,0 1 0 0 0,0 0 0 0 0,0 0 0 0 0,0 0 0 0 0,-1 1 0 0 0,1-1 0 0 0,0 1 0 0 0,-5 2 0 0 0,-20 8-2139 0 0,23-8 464 0 0,0 0 0 0 0,1 1 0 0 0,-1 0 0 0 0,-7 7 0 0 0,4-1-6711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5:3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65 26719 0 0,'0'0'612'0'0,"0"0"84"0"0,0 0 37 0 0,0 0-89 0 0,-10-11-320 0 0,4 6 95 0 0,5 4-289 0 0,-1-1 0 0 0,0 0 0 0 0,1 0 0 0 0,-1 0 0 0 0,1 1 0 0 0,-1-2 0 0 0,1 1 0 0 0,0 0 0 0 0,0 0 1 0 0,-1-4-1 0 0,2 5-207 0 0,0 0-1 0 0,0 1 1 0 0,0-1 0 0 0,0 1 0 0 0,0-1 0 0 0,0 0-1 0 0,0 1 1 0 0,0-1 0 0 0,1 1 0 0 0,-1-1 0 0 0,0 0 0 0 0,1 1-1 0 0,-1-1 1 0 0,0 1 0 0 0,1-1 0 0 0,-1 1 0 0 0,1-1 0 0 0,0-1-184 0 0,3-7-749 0 0,-3 7-13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0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86 197 6447 0 0,'0'0'142'0'0,"0"0"22"0"0,0 0 13 0 0,0 0 55 0 0,0 0 181 0 0,0 0 78 0 0,0 0 18 0 0,0 0 3 0 0,0 0 0 0 0,0 0 0 0 0,0 0 0 0 0,0 0 0 0 0,0 0 0 0 0,2-8 2048 0 0,9-29 1658 0 0,-7 24-3253 0 0,8-23-1 0 0,-1 9 93 0 0,-9 19-708 0 0,1 0-1 0 0,1 1 1 0 0,-1-1 0 0 0,1 0-1 0 0,6-7 1 0 0,-8 14-338 0 0,5-12-6 0 0,-5 6-5 0 0,-5 7 0 0 0,-4 6 0 0 0,-7 9 0 0 0,2 7 0 0 0,2 0 0 0 0,0 0 0 0 0,-10 36 0 0 0,3-9 0 0 0,-41 126 0 0 0,56-168 0 0 0,-1 2 0 0 0,0 1 0 0 0,0 13 0 0 0,3-14 0 0 0,1-3-64 0 0,-1-4-273 0 0,0-2-138 0 0,0 0-33 0 0,1-1 182 0 0,0 0 0 0 0,-1 0-1 0 0,1-1 1 0 0,0 1 0 0 0,0 0 0 0 0,-1 0-1 0 0,1 0 1 0 0,-1 0 0 0 0,1-1 0 0 0,-1 1-1 0 0,1 0 1 0 0,-1-2 0 0 0,4-15-1706 0 0,-5-2-15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0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2 274 13823 0 0,'0'0'315'0'0,"0"0"45"0"0,0 0 21 0 0,-1-2-49 0 0,1-1-285 0 0,0 1-1 0 0,0-1 1 0 0,0 1-1 0 0,0-1 1 0 0,0 1-1 0 0,1 0 1 0 0,-1-1-1 0 0,1 1 1 0 0,0 0-1 0 0,1-4 1 0 0,15-30 2363 0 0,-7 13-704 0 0,-4 10 52 0 0,13-22-1 0 0,-9 21-1388 0 0,1 0 0 0 0,0 0-1 0 0,1 1 1 0 0,1 1 0 0 0,22-18 0 0 0,-26 25-369 0 0,-1 0 0 0 0,2 0 0 0 0,-1 0 0 0 0,0 1 0 0 0,1 1 0 0 0,11-3 0 0 0,-18 5 0 0 0,0 0 0 0 0,0 0 0 0 0,1 1 0 0 0,-1-1 0 0 0,0 1 0 0 0,0 0 0 0 0,0 0 0 0 0,1 0 0 0 0,-1 0 0 0 0,0 1 0 0 0,0-1 0 0 0,4 2 0 0 0,-2-1 0 0 0,1 0 0 0 0,19 6 0 0 0,-19-6 0 0 0,19 11 0 0 0,-18-10 0 0 0,-5-1 0 0 0,0 0 0 0 0,1 0 0 0 0,-1 0 0 0 0,0 0 0 0 0,0 0 0 0 0,0 0 0 0 0,0 1 0 0 0,0-1 0 0 0,0 1 0 0 0,2 3 0 0 0,0-2 0 0 0,-3-2 0 0 0,1 0 0 0 0,-1 0 0 0 0,0 0 0 0 0,0 1 0 0 0,1-1 0 0 0,-1 0 0 0 0,0 1 0 0 0,-1-1 0 0 0,1 1 0 0 0,0 0 0 0 0,0-1 0 0 0,0 4 0 0 0,1-1 0 0 0,0 0 0 0 0,0 0 0 0 0,0 1 0 0 0,-1-1 0 0 0,0 1 0 0 0,0-1 0 0 0,0 1 0 0 0,0 0 0 0 0,-1-1 0 0 0,0 1 0 0 0,0 0 0 0 0,0 0 0 0 0,0-1 0 0 0,-1 1 0 0 0,0 0 0 0 0,0-1 0 0 0,0 1 0 0 0,-1-1 0 0 0,1 1 0 0 0,-3 4 0 0 0,-3 2 0 0 0,-1 1 0 0 0,0-1 0 0 0,-1-1 0 0 0,0 1 0 0 0,-1-1 0 0 0,-20 16 0 0 0,9-9-207 0 0,0-1-1 0 0,-2-1 1 0 0,-25 13 0 0 0,33-19-3122 0 0,14-9-4521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0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4607 0 0,'0'0'208'0'0,"0"0"67"0"0,0 0 154 0 0,0 0 69 0 0,0 0 12 0 0,0 0 70 0 0,0 0 286 0 0,0 0 124 0 0,0 0 30 0 0,0 0-133 0 0,0 0-508 0 0,0 0 37 0 0,0 0 80 0 0,0 0 14 0 0,0 0 2 0 0,0 0 0 0 0,0 0 0 0 0,0 0 0 0 0,0 0 0 0 0,6-3 299 0 0,-3 2 1962 0 0,9-7-61 0 0,-11 7-2325 0 0,-1 1 101 0 0,0 0 21 0 0,0 0-66 0 0,0 0-222 0 0,0 0 166 0 0,0 0 101 0 0,0 0 21 0 0,0 0-66 0 0,1 0-294 0 0,6-2-133 0 0,1-1-16 0 0,-2-3 0 0 0,1-1 0 0 0,-1-1 0 0 0,-1 2 0 0 0,1 0 0 0 0,2 3 0 0 0,0 4 0 0 0,0-1 0 0 0,0-2 0 0 0,0-1 0 0 0,0 1 0 0 0,1 0 0 0 0,0-1 0 0 0,0 1 0 0 0,-1-1 0 0 0,1 2 0 0 0,-2-4 0 0 0,1 1 0 0 0,0 1 0 0 0,1-2 0 0 0,-1 2 0 0 0,0 1 0 0 0,1-1 0 0 0,0 2 0 0 0,-9 0 0 0 0,0 1 0 0 0,1 0 0 0 0,-1 0 0 0 0,0 0 0 0 0,0 0 0 0 0,0 0 0 0 0,1 0 0 0 0,-1 0 0 0 0,0 0 0 0 0,0 0 0 0 0,1 0 0 0 0,-1-1 0 0 0,0 1 0 0 0,0 0 0 0 0,1 0 0 0 0,-1 0 0 0 0,0 1 0 0 0,0-1 0 0 0,0 0 0 0 0,1 0 0 0 0,-1 0 0 0 0,0 0 0 0 0,0 0 0 0 0,1 0 0 0 0,-1 0 0 0 0,0 0 0 0 0,0 0 0 0 0,0 0 0 0 0,1 1 0 0 0,-1-1 0 0 0,0 0 0 0 0,0 0 0 0 0,0 0 0 0 0,0 0 0 0 0,1 1 0 0 0,-1-1 0 0 0,0 0 0 0 0,0 0 0 0 0,0 1 0 0 0,-5 12 0 0 0,0-6 0 0 0,-1 0 0 0 0,4-5 0 0 0,0 1 0 0 0,-1-1 0 0 0,2 1 0 0 0,-1 0 0 0 0,0 0 0 0 0,-1 3 0 0 0,-5 11 0 0 0,1-1 0 0 0,-8 13 0 0 0,11-24 262 0 0,1 1 0 0 0,0 0-1 0 0,0 0 1 0 0,0 0 0 0 0,1 0 0 0 0,-3 12-1 0 0,1-6-45 0 0,0 2-216 0 0,-2-1 0 0 0,-10 22 0 0 0,12-29 0 0 0,0 1 0 0 0,1 0 0 0 0,0 0 0 0 0,0 0 0 0 0,1 0 0 0 0,0 1 0 0 0,-2 13 0 0 0,3-12 0 0 0,-1 0 0 0 0,-4 14 0 0 0,1-5 0 0 0,-23 123 0 0 0,20-112 0 0 0,5-19 0 0 0,0 0 0 0 0,1 0 0 0 0,0 0 0 0 0,-1 15 0 0 0,4-5 0 0 0,-1-8 0 0 0,0-7 0 0 0,1 0 0 0 0,0 0 0 0 0,0 0 0 0 0,0 0 0 0 0,0 0 0 0 0,1 0 0 0 0,4 8 0 0 0,1 3 0 0 0,-5-14 0 0 0,0 0 0 0 0,0 1 0 0 0,-1-1 0 0 0,1 0 0 0 0,-1 1 0 0 0,0-1 0 0 0,0 1 0 0 0,2 4 0 0 0,7 21 0 0 0,1-3 0 0 0,-7-18 0 0 0,-1 0-1225 0 0,-2-6-5150 0 0,-1-1-2217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0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2759 0 0,'0'0'107'0'0,"0"0"-19"0"0,0 0 128 0 0,0 0 520 0 0,0 0 233 0 0,0 0 45 0 0,0 0-61 0 0,0 0-288 0 0,0 0-121 0 0,0 0-28 0 0,0 0 66 0 0,0 0 288 0 0,0 0 122 0 0,0 0 28 0 0,0-22 4379 0 0,1 19-5414 0 0,-1-1 1403 0 0,0-14 3400 0 0,0 17-4417 0 0,0 1 117 0 0,0 0 21 0 0,0 0-66 0 0,11-1-190 0 0,-9 1-168 0 0,1 0 0 0 0,0 0 0 0 0,-1 0 1 0 0,1 0-1 0 0,-1 0 0 0 0,1 1 0 0 0,-1-1 0 0 0,1 1 1 0 0,-1-1-1 0 0,0 1 0 0 0,1 0 0 0 0,-1 0 1 0 0,0 0-1 0 0,1 0 0 0 0,-1 1 0 0 0,0-1 1 0 0,0 1-1 0 0,0-1 0 0 0,0 1 0 0 0,0 0 1 0 0,0-1-1 0 0,2 4 0 0 0,2 3-85 0 0,1-1 0 0 0,-1 1 0 0 0,0 1 0 0 0,-1-1 0 0 0,1 1 0 0 0,-2 0 0 0 0,6 13 0 0 0,0 8 0 0 0,7 32 0 0 0,-8-29 0 0 0,-2 2 0 0 0,3 2 0 0 0,-8-34 0 0 0,7 21 0 0 0,-3-7-64 0 0,-5-16-273 0 0,-1-1-138 0 0,0 0-33 0 0,-2 0-4 0 0,-11-1-266 0 0,11 1 431 0 0,0 0-1 0 0,0 0 1 0 0,1 0 0 0 0,-1 0-1 0 0,0-1 1 0 0,0 1 0 0 0,0 0-1 0 0,0-1 1 0 0,1 1 0 0 0,-1-1-1 0 0,0 0 1 0 0,0 0 0 0 0,1 0 0 0 0,-1 0-1 0 0,1 0 1 0 0,-3-1 0 0 0,-9-9-2189 0 0,11 9-22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0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8 8287 0 0,'0'0'382'0'0,"0"0"-8"0"0,0 0-102 0 0,0 0 463 0 0,0 0 234 0 0,0 0 45 0 0,0 0 8 0 0,0 0 2 0 0,0 0 0 0 0,-4-7 3192 0 0,2 7-4016 0 0,1-1-1 0 0,-1 1 1 0 0,1 0 0 0 0,0 1-1 0 0,-1-1 1 0 0,1 0-1 0 0,-1 0 1 0 0,1 1-1 0 0,0-1 1 0 0,-1 0 0 0 0,1 1-1 0 0,-2 0 1 0 0,-5 5 91 0 0,1-1-1 0 0,-1 1 1 0 0,1 1 0 0 0,0-1-1 0 0,-10 15 1 0 0,-26 40-430 0 0,16-17 159 0 0,10-15 986 0 0,-36 46 0 0 0,20-29-986 0 0,24-33-21 0 0,0 1-1 0 0,-18 17 1 0 0,21-23 1 0 0,4-1 0 0 0,-1-1-133 0 0,3-5-563 0 0,0-1-258 0 0,0 0-56 0 0,0 0-149 0 0,0-1-573 0 0,19-18-2289 0 0,-2 7 1974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5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19351 0 0,'2'-1'439'0'0,"14"-10"-13"0"0,-1 0 1 0 0,0-1-1 0 0,14-15 1 0 0,-11 11-452 0 0,0-3 1333 0 0,-1 0 0 0 0,18-25 0 0 0,-24 29-336 0 0,-5 7-172 0 0,0-1 0 0 0,-1 1 0 0 0,5-13 1 0 0,0 1-655 0 0,-10 19 236 0 0,0 1 114 0 0,0 0 15 0 0,0 0-68 0 0,-10 4-278 0 0,5 0-165 0 0,-1 0 0 0 0,0 0 0 0 0,1 0 0 0 0,0 1 0 0 0,0 0 0 0 0,-7 9 0 0 0,-25 37 0 0 0,30-39 0 0 0,1-3 0 0 0,0 1 0 0 0,1 0 0 0 0,0 0 0 0 0,0 1 0 0 0,-3 15 0 0 0,6-21 0 0 0,1 1 0 0 0,0-1 0 0 0,0 0 0 0 0,0 0 0 0 0,1 1 0 0 0,0-1 0 0 0,0 0 0 0 0,1 1 0 0 0,-1-1 0 0 0,1 0 0 0 0,0 0 0 0 0,0 1 0 0 0,4 8 0 0 0,-4-13-14 0 0,-1 0 0 0 0,1 1 0 0 0,0-1 1 0 0,0 0-1 0 0,0 0 0 0 0,0 1 0 0 0,0-1 0 0 0,0 0 0 0 0,0 0 1 0 0,0 0-1 0 0,1 0 0 0 0,-1 0 0 0 0,0-1 0 0 0,0 1 0 0 0,1 0 0 0 0,-1-1 1 0 0,2 2-1 0 0,0-2-56 0 0,0 1 1 0 0,0 0 0 0 0,1-1-1 0 0,-1 1 1 0 0,0-1 0 0 0,0 0-1 0 0,0 0 1 0 0,3-1 0 0 0,7-1-338 0 0,-1-1-1 0 0,0 0 1 0 0,15-7 0 0 0,-21 8 221 0 0,15-6-1329 0 0,-2-4-18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0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 11975 0 0,'0'0'267'0'0,"0"0"42"0"0,0 0 17 0 0,0 0-28 0 0,-5 1 240 0 0,4-1 2651 0 0,2 0 3371 0 0,6-5-6370 0 0,1 2 0 0 0,-1-1 0 0 0,1 1-1 0 0,0 0 1 0 0,0 1 0 0 0,0 0 0 0 0,12-2 0 0 0,23-6 396 0 0,-24 5-586 0 0,0 1 0 0 0,0 1 0 0 0,24-1 0 0 0,-36 4 0 0 0,29-12 1883 0 0,-30 10-1798 0 0,-4 2-406 0 0,-2 0-154 0 0,-11 6-545 0 0,-37 22-4757 0 0,46-27 3745 0 0,2-1-15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1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10135 0 0,'0'0'464'0'0,"0"0"-9"0"0,0 0-87 0 0,0 0 728 0 0,0 0 353 0 0,0 0 73 0 0,0 0-125 0 0,0 0-574 0 0,0 0-250 0 0,0 0-49 0 0,0 0-11 0 0,0 0-1 0 0,0 0 0 0 0,0 0 0 0 0,0 0 0 0 0,7 9 1623 0 0,-5-8-2053 0 0,1 0-1 0 0,1 0 1 0 0,-1 0 0 0 0,0 0 0 0 0,0 0-1 0 0,0-1 1 0 0,0 1 0 0 0,1-1 0 0 0,-1 0-1 0 0,0 0 1 0 0,0 0 0 0 0,1-1 0 0 0,-1 1-1 0 0,0-1 1 0 0,0 1 0 0 0,0-1 0 0 0,5-2-1 0 0,1 1 348 0 0,72-16-264 0 0,-81 18-227 0 0,1 0-1 0 0,-1 0 1 0 0,0 0-1 0 0,1 0 1 0 0,-1 0-1 0 0,0 0 1 0 0,1 0-1 0 0,-1 0 1 0 0,0 0 0 0 0,0 0-1 0 0,1 0 1 0 0,-1 0-1 0 0,0 0 1 0 0,1 0-1 0 0,-1 0 1 0 0,0 0-1 0 0,1 1 1 0 0,-1-1-1 0 0,0 0 1 0 0,1 0 0 0 0,-1 0-1 0 0,0 0 1 0 0,0 0-1 0 0,1 1 1 0 0,-1-1-1 0 0,0 0 1 0 0,0 0-1 0 0,0 1 1 0 0,1-1-1 0 0,-1 0 1 0 0,0 0 0 0 0,0 1-1 0 0,0-1 1 0 0,0 0-1 0 0,1 0 1 0 0,-1 1-1 0 0,0-1 1 0 0,0 0-1 0 0,0 1 1 0 0,0-1-1 0 0,0 0 1 0 0,0 1 0 0 0,0-1-1 0 0,0 0 1 0 0,0 1-1 0 0,-1 9-4084 0 0,1-10 1591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1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89 112 11975 0 0,'0'0'267'0'0,"0"0"42"0"0,0 0 17 0 0,1-16 84 0 0,1 9 347 0 0,0 0 0 0 0,0 0 0 0 0,0 1-1 0 0,1-1 1 0 0,0 1 0 0 0,0 0 0 0 0,1-1 0 0 0,0 2-1 0 0,7-11 1 0 0,1-5 1979 0 0,-11 20-2365 0 0,-1 1 117 0 0,0 0 21 0 0,0 0-66 0 0,-13 11-278 0 0,4 0 122 0 0,1-1 0 0 0,0 1 0 0 0,1 0 0 0 0,0 1 0 0 0,-5 14 0 0 0,-2 2 39 0 0,5-9-326 0 0,1 0 0 0 0,2 0 0 0 0,-8 32 0 0 0,8-25 0 0 0,0-7 0 0 0,3-12 0 0 0,1 0 0 0 0,0 1 0 0 0,0-1 0 0 0,1 1 0 0 0,0-1 0 0 0,0 1 0 0 0,1 0 0 0 0,0-1 0 0 0,1 1 0 0 0,-1 0 0 0 0,4 13 0 0 0,-4-18 0 0 0,0-2 0 0 0,0 0 0 0 0,1 0 0 0 0,-1 0 0 0 0,0 0 0 0 0,1 0 0 0 0,-1 0 0 0 0,0 0 0 0 0,1 0 0 0 0,-1 0 0 0 0,1-1 0 0 0,-1 1 0 0 0,1 0 0 0 0,0 0 0 0 0,-1-1 0 0 0,2 2 0 0 0,-1 0 0 0 0,1 0 0 0 0,0 0 0 0 0,0 0 0 0 0,-1 0 0 0 0,1-1 0 0 0,0 1 0 0 0,0 0 0 0 0,0-1 0 0 0,1 0 0 0 0,-1 1 0 0 0,0-1 0 0 0,0 0 0 0 0,1 0 0 0 0,4 1 0 0 0,-3-1 0 0 0,0 0 0 0 0,1-1 0 0 0,-1 0 0 0 0,0 0 0 0 0,1 0 0 0 0,-1 0 0 0 0,0 0 0 0 0,5-2 0 0 0,3-1 0 0 0,0 0 0 0 0,-1-1 0 0 0,0-1 0 0 0,0 0 0 0 0,14-9 0 0 0,-9 5 8 0 0,-2 2 58 0 0,19-15-1 0 0,-30 19-38 0 0,1 0 1 0 0,-1 0 0 0 0,0 0-1 0 0,0 0 1 0 0,0-1 0 0 0,0 1-1 0 0,-1-1 1 0 0,0 1-1 0 0,1-1 1 0 0,1-4 0 0 0,-4 0 903 0 0,0 5-422 0 0,-1 1-503 0 0,1 0 1 0 0,-1 1 0 0 0,1-1-1 0 0,-1 0 1 0 0,0 0-1 0 0,0 1 1 0 0,0-1 0 0 0,0 0-1 0 0,0 1 1 0 0,0-1-1 0 0,-1 1 1 0 0,1 0 0 0 0,0-1-1 0 0,-1 1 1 0 0,1 0 0 0 0,-1 0-1 0 0,1 0 1 0 0,-1 0-1 0 0,0 0 1 0 0,1 0 0 0 0,-1 0-1 0 0,0 1 1 0 0,0-1-1 0 0,-3 0 1 0 0,1 0-7 0 0,-1 0 0 0 0,0 1 0 0 0,0-1 0 0 0,0 1 0 0 0,0 1 0 0 0,1-1 0 0 0,-1 0 0 0 0,0 1 0 0 0,-5 1 0 0 0,-4 2 0 0 0,-22 10 0 0 0,32-12-51 0 0,0 0 0 0 0,0 0-1 0 0,0 0 1 0 0,1 1 0 0 0,-1-1-1 0 0,1 1 1 0 0,0 0 0 0 0,0 0 0 0 0,0 1-1 0 0,-4 4 1 0 0,5-5 0 0 0,0-1 0 0 0,1 1-1 0 0,-1 0 1 0 0,1-1 0 0 0,0 1 0 0 0,0 0-1 0 0,0 0 1 0 0,0 0 0 0 0,0-1 0 0 0,0 1-1 0 0,1 0 1 0 0,0 0 0 0 0,-1 0 0 0 0,1 0-1 0 0,1 5 1 0 0,-1-7-142 0 0,1 0-1 0 0,0 0 1 0 0,0 0-1 0 0,-1 0 1 0 0,1 0-1 0 0,0 0 1 0 0,0 0-1 0 0,0-1 1 0 0,0 1-1 0 0,0 0 1 0 0,0 0-1 0 0,1-1 1 0 0,-1 1-1 0 0,2 0 1 0 0,-1 0-246 0 0,9 3-2416 0 0,3-2-5333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1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 11975 0 0,'0'0'267'0'0,"-12"-2"1701"0"0,9 1-2367 0 0,-6-2 2670 0 0,8 2-2237 0 0,1 1-1 0 0,0 0 1 0 0,0 0 0 0 0,0 0-1 0 0,0 0 1 0 0,0 0 0 0 0,0 0-1 0 0,0 0 1 0 0,0 0 0 0 0,-1 0-1 0 0,1 0 1 0 0,0 0 0 0 0,0 0-1 0 0,0 0 1 0 0,0 0 0 0 0,0-1-1 0 0,0 1 1 0 0,0 0-1 0 0,0 0 1 0 0,0 0 0 0 0,0 0-1 0 0,0 0 1 0 0,0 0 0 0 0,0 0-1 0 0,0-1 1 0 0,0 1 0 0 0,0 0-1 0 0,0 0 1 0 0,0 0 0 0 0,0 0-1 0 0,0 0 1 0 0,0 0 0 0 0,0 0-1 0 0,0-1 1 0 0,0 1 0 0 0,0 0-1 0 0,0 0 1 0 0,0 0 0 0 0,0 0-1 0 0,0 0 1 0 0,0 0 0 0 0,0 0-1 0 0,0-1 1 0 0,0 1 0 0 0,0 0-1 0 0,0 0 1 0 0,0 0-1 0 0,0 0 1 0 0,0 0 0 0 0,1 0-1 0 0,-1 0 1 0 0,0 0 0 0 0,0 0-1 0 0,0 0 1 0 0,0-1 0 0 0,0 1-1 0 0,0 0 1 0 0,0 0 0 0 0,0 0-1 0 0,1 0 1 0 0,-1 0 0 0 0,0 0-1 0 0,0 0 1 0 0,0 0 0 0 0,0 0-1 0 0,1 0 479 0 0,-1 0 0 0 0,0 0 0 0 0,17-4 3072 0 0,-13 2-3155 0 0,1 1 0 0 0,-1 0 0 0 0,0 0-1 0 0,9-1 1 0 0,-10 2-345 0 0,1 0 95 0 0,-1 1-1 0 0,0-1 1 0 0,0 1-1 0 0,0 0 1 0 0,0 0-1 0 0,0 0 1 0 0,0 0-1 0 0,0 1 1 0 0,0-1 0 0 0,3 3-1 0 0,1 1-93 0 0,1 1-1 0 0,-1-1 1 0 0,0 2 0 0 0,-1-1-1 0 0,1 1 1 0 0,-1 0-1 0 0,-1 0 1 0 0,1 1 0 0 0,-1-1-1 0 0,5 13 1 0 0,-2-8 74 0 0,-1 0 1 0 0,0 1 0 0 0,-1 0-1 0 0,-1 0 1 0 0,0 0-1 0 0,5 21 1 0 0,-8-20-160 0 0,0 1 0 0 0,-1 0 0 0 0,0 0 0 0 0,-1-1 0 0 0,-1 1 0 0 0,-4 24 0 0 0,2-27 0 0 0,0-1 0 0 0,0 1 0 0 0,-2-1 0 0 0,1 0 0 0 0,-1-1 0 0 0,-1 1 0 0 0,0-1 0 0 0,-13 17 0 0 0,7-11 0 0 0,7-9 0 0 0,-1 1 0 0 0,-13 12 0 0 0,12-15 23 0 0,4-3-40 0 0,1 0-1 0 0,-1 0 1 0 0,1 1 0 0 0,-1-1-1 0 0,1 0 1 0 0,0 1-1 0 0,0 0 1 0 0,-3 4 0 0 0,5-6-679 0 0,0-1-258 0 0,0 0-1694 0 0,0 0-6561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1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62 6447 0 0,'0'0'298'0'0,"0"0"-10"0"0,0 0-50 0 0,0 0 493 0 0,0 0 238 0 0,0 0 45 0 0,0 0-61 0 0,0 0-288 0 0,0 0-121 0 0,0 0-28 0 0,0 0-4 0 0,0 0 0 0 0,0 0 0 0 0,0 0 0 0 0,0-1 0 0 0,-1-3-191 0 0,1 3-146 0 0,0-1 0 0 0,-1 1 0 0 0,1-1 0 0 0,0 1 0 0 0,0-1 0 0 0,0 1 0 0 0,0-1-1 0 0,0 1 1 0 0,1-1 0 0 0,-1 1 0 0 0,0-1 0 0 0,2-2 0 0 0,-1-1 551 0 0,0 2 207 0 0,0 0 0 0 0,0 0 1 0 0,0 0-1 0 0,-1-1 0 0 0,1 1 0 0 0,-1 0 1 0 0,0-5-1 0 0,-1 9-247 0 0,-2 0-582 0 0,-3 8 695 0 0,4-4-781 0 0,-5 14-20 0 0,6-13 2 0 0,0-1 0 0 0,0 0 0 0 0,0 0 0 0 0,1 1 0 0 0,0-1 0 0 0,0 9 0 0 0,1-9 0 0 0,-1-1 0 0 0,-2 42 0 0 0,1-29 0 0 0,0 16 0 0 0,1 81 0 0 0,0-101 0 0 0,3 63 0 0 0,-6-27 0 0 0,4-48 0 0 0,-1-1 0 0 0,0 1 0 0 0,0 0 0 0 0,0-1 0 0 0,0 1 0 0 0,0 0 0 0 0,0 0 0 0 0,0-1 0 0 0,0 1 0 0 0,0 0 0 0 0,0-1 0 0 0,0 1 0 0 0,-1 0 0 0 0,1-1 0 0 0,0 1 0 0 0,0-1 0 0 0,-1 1 0 0 0,1 0 0 0 0,-1 0 0 0 0,0 2 0 0 0,1 10 0 0 0,3 5 0 0 0,-2-11 0 0 0,0 1 0 0 0,0-1 0 0 0,0 11 0 0 0,-2-10 0 0 0,1-4 0 0 0,0 0 0 0 0,0 0 0 0 0,0 0 0 0 0,1 0 0 0 0,0 5 0 0 0,2 4 0 0 0,-1 0 0 0 0,-1 0 0 0 0,0 1 0 0 0,-1-1 0 0 0,0 1 0 0 0,-1-1 0 0 0,-3 16 0 0 0,-2 19 72 0 0,4-7 519 0 0,3-22-1182 0 0,-2-13 572 0 0,0 15 22 0 0,2-2-3 0 0,-1 14 0 0 0,2-1 0 0 0,1-19 0 0 0,0 2 0 0 0,-1-12-1 0 0,-1 1 1 0 0,1 0-1 0 0,-1 0 1 0 0,0 0-1 0 0,0 0 0 0 0,0 4 1 0 0,-1-2 68 0 0,0-4 269 0 0,0-2 138 0 0,1 3 33 0 0,3 19-335 0 0,-4-20-623 0 0,1 11-492 0 0,-1 0 793 0 0,0 0 133 0 0,-1-1 80 0 0,1-2 715 0 0,2 30 370 0 0,-2-16-1149 0 0,0-18 0 0 0,-2 23 0 0 0,0-5 0 0 0,-4 11 0 0 0,2 4 0 0 0,2-27 0 0 0,-4 15 0 0 0,4-2 0 0 0,0-14 0 0 0,-1 26 0 0 0,3 3 0 0 0,0-27 0 0 0,-4 25 0 0 0,-3-14 0 0 0,5 1 0 0 0,2 26 0 0 0,2-45 0 0 0,-1 17 0 0 0,-1-22 0 0 0,0 5 0 0 0,0 0 0 0 0,-1 0 0 0 0,0 1 0 0 0,-3 10 0 0 0,3-14 0 0 0,0 3 0 0 0,1 11 0 0 0,-1 0 0 0 0,-2 1 0 0 0,1 30 0 0 0,2-6 0 0 0,-8 34 0 0 0,7-68 0 0 0,-1 2 0 0 0,0-2 0 0 0,1 0 0 0 0,1 0 0 0 0,-2 28 0 0 0,1-27 0 0 0,3 0 0 0 0,2 18 0 0 0,4-3 0 0 0,-7-15 0 0 0,1-1 0 0 0,6 40-201 0 0,-8-46-850 0 0,-2-11-1900 0 0,1 0 1418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1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134 210 8287 0 0,'0'0'191'0'0,"0"0"26"0"0,0 0 9 0 0,1-1-34 0 0,7-5-154 0 0,-4-1 106 0 0,-3 5 598 0 0,1 0-125 0 0,-1-1 1 0 0,1 0-1 0 0,-1 1 1 0 0,0-1-1 0 0,0 0 1 0 0,0 0 0 0 0,-1 0-1 0 0,1 0 1 0 0,0 0-1 0 0,-1 0 1 0 0,0-3-1 0 0,0 5-246 0 0,0-6 377 0 0,-1 7 4189 0 0,-1 3-4935 0 0,0-1-1 0 0,0 1 1 0 0,0-1-1 0 0,1 1 1 0 0,-1 0-1 0 0,1 0 0 0 0,-1 0 1 0 0,1 0-1 0 0,-1 4 1 0 0,0 0-1 0 0,-2 4-1 0 0,0 1 0 0 0,1 0 0 0 0,1 0 0 0 0,0 0 0 0 0,0 0 0 0 0,1 1 0 0 0,1 17 0 0 0,0-16 0 0 0,-1 0 0 0 0,0 0 0 0 0,-1-1 0 0 0,-1 1 0 0 0,0 0 0 0 0,-9 22 0 0 0,-4 23 0 0 0,-26 126 2048 0 0,38-167-2048 0 0,2-12 0 0 0,0 0 0 0 0,1 1 0 0 0,0-1 0 0 0,0 7 0 0 0,-1 38 0 0 0,3-48 0 0 0,-1 3 0 0 0,0-1 0 0 0,-1 1 0 0 0,1 0 0 0 0,-1 0 0 0 0,0-1 0 0 0,-3 7 0 0 0,4-11 0 0 0,0-1 0 0 0,0 0 0 0 0,0 0 0 0 0,0 0 0 0 0,0 1 0 0 0,0-1 0 0 0,0 0 0 0 0,0 0 0 0 0,0 0 0 0 0,0 1 0 0 0,0-1 0 0 0,0 0 0 0 0,0 0 0 0 0,0 0 0 0 0,0 0 0 0 0,0 1 0 0 0,0-1 0 0 0,0 0 0 0 0,0 0 0 0 0,0 0 0 0 0,-1 0 0 0 0,1 1 0 0 0,0-1 0 0 0,0 0 0 0 0,0 0 0 0 0,0 0 0 0 0,0 0 0 0 0,-1 0 0 0 0,1 0 0 0 0,0 1 0 0 0,0-1 0 0 0,0 0 0 0 0,0 0 0 0 0,-1 0 0 0 0,1 0 0 0 0,0 0 0 0 0,0 0 0 0 0,0 0 0 0 0,-1 0 0 0 0,-6-11 0 0 0,4 2 196 0 0,1 0-1 0 0,0 0 1 0 0,1 0-1 0 0,0-1 1 0 0,0 1 0 0 0,1 0-1 0 0,1-15 1 0 0,-1-18 287 0 0,0-69-483 0 0,1 13 0 0 0,0 80 293 0 0,0-1-1 0 0,2 0 1 0 0,0 0-1 0 0,1 1 1 0 0,1 0-1 0 0,11-30 1 0 0,-7 24-293 0 0,-6 14 0 0 0,0 0 0 0 0,7-11 0 0 0,-3 5 0 0 0,2 0 0 0 0,0 1 0 0 0,1 0 0 0 0,1 0 0 0 0,23-24 0 0 0,-18 24 0 0 0,-5 4 0 0 0,0 2 0 0 0,20-15 0 0 0,1 0 0 0 0,-24 18 0 0 0,0-1 0 0 0,1 2 0 0 0,-1-1 0 0 0,13-5 0 0 0,-15 8 0 0 0,-2 1 0 0 0,0 0 0 0 0,0 0 0 0 0,0 0 0 0 0,1 0 0 0 0,-1 1 0 0 0,0 0 0 0 0,9-1 0 0 0,-12 1 0 0 0,0 1 0 0 0,0 0 0 0 0,0 0 0 0 0,0 0 0 0 0,-1 0 0 0 0,1 0 0 0 0,0 0 0 0 0,0 0 0 0 0,0 0 0 0 0,0 0 0 0 0,0 1 0 0 0,0-1 0 0 0,0 0 0 0 0,-1 1 0 0 0,1-1 0 0 0,0 0 0 0 0,0 1 0 0 0,0-1 0 0 0,-1 1 0 0 0,1-1 0 0 0,0 1 0 0 0,0 0 0 0 0,0 0 0 0 0,2 2 0 0 0,3 2 0 0 0,0 0 0 0 0,-1 0 0 0 0,0 1 0 0 0,0-1 0 0 0,0 1 0 0 0,-1 0 0 0 0,1 1 0 0 0,-1-1 0 0 0,-1 1 0 0 0,5 10 0 0 0,-2-1 0 0 0,-1 0 0 0 0,-1 0 0 0 0,4 28 0 0 0,-7-39 0 0 0,-1 0 0 0 0,0 0 0 0 0,0 0 0 0 0,0 0 0 0 0,-1 0 0 0 0,1 0 0 0 0,-1 0 0 0 0,0 0 0 0 0,-2 4 0 0 0,1 1 0 0 0,2-8 0 0 0,0-1 0 0 0,0 0 0 0 0,0-1 0 0 0,0 1 0 0 0,0 0 0 0 0,0-1 0 0 0,0 1 0 0 0,0 0 0 0 0,-1 0 0 0 0,1-1 0 0 0,0 1 0 0 0,0 0 0 0 0,-1-1 0 0 0,1 1 0 0 0,0-1 0 0 0,-1 1 0 0 0,1 0 0 0 0,-1-1 0 0 0,1 1 0 0 0,-1-1 0 0 0,1 1 0 0 0,-1-1 0 0 0,1 0 0 0 0,-1 1 0 0 0,-4 4 60 0 0,1-1 1 0 0,-1 0-1 0 0,1 0 0 0 0,-1 0 0 0 0,0 0 0 0 0,-1-1 1 0 0,1 0-1 0 0,-1 0 0 0 0,1 0 0 0 0,-1-1 1 0 0,0 0-1 0 0,0 0 0 0 0,0 0 0 0 0,0-1 1 0 0,0 0-1 0 0,-8 0 0 0 0,-7 1 196 0 0,1-2 0 0 0,-1-1 0 0 0,-32-5 0 0 0,51 6-525 0 0,0 0 0 0 0,0-1 0 0 0,0 1 1 0 0,0-1-1 0 0,0 1 0 0 0,1-1 0 0 0,-1 0 0 0 0,0 1 0 0 0,0-1 0 0 0,1 0 1 0 0,-1 0-1 0 0,1-1 0 0 0,-3 0 0 0 0,4 1 63 0 0,-1 0 0 0 0,0 0 0 0 0,0 0 0 0 0,1 0 0 0 0,-1 0 0 0 0,1-1 0 0 0,-1 1 0 0 0,1 0 0 0 0,-1 0 0 0 0,1 0 0 0 0,0 0 0 0 0,0-1 0 0 0,-1 1 0 0 0,1 0 0 0 0,0 0 0 0 0,0 0 0 0 0,0-1 0 0 0,0 1 0 0 0,1 0 0 0 0,-1 0 0 0 0,0-2 0 0 0,5-11-1330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3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68 2759 0 0,'0'0'107'0'0,"0"0"-19"0"0,0 0 60 0 0,0 0 233 0 0,0 0 106 0 0,0 0 22 0 0,0 0 71 0 0,0 0 286 0 0,0 0 124 0 0,0 0 30 0 0,0 0-65 0 0,0 0-290 0 0,0 0-121 0 0,0 0-28 0 0,0 0-4 0 0,0 0 0 0 0,0 0 0 0 0,0 0 0 0 0,0 0-68 0 0,0 0-217 0 0,0 0 161 0 0,0 0 100 0 0,0 0 21 0 0,0 0 3 0 0,0 0 0 0 0,0 0 0 0 0,0 0 0 0 0,1-3-69 0 0,2-9-222 0 0,6-9 1710 0 0,0 4-939 0 0,-9 16-483 0 0,1 0-66 0 0,1-4-222 0 0,-2 4 166 0 0,0 1 101 0 0,0 0 21 0 0,0 0-66 0 0,0 0-294 0 0,-5-3-133 0 0,4 3 57 0 0,0-1 0 0 0,0 1 1 0 0,0-1-1 0 0,-1 1 0 0 0,1 0 0 0 0,0-1 0 0 0,0 1 0 0 0,-1 0 0 0 0,1 0 1 0 0,0 0-1 0 0,0 0 0 0 0,-1 0 0 0 0,1 0 0 0 0,0 0 0 0 0,-1 0 0 0 0,1 1 1 0 0,0-1-1 0 0,0 0 0 0 0,-1 1 0 0 0,1-1 0 0 0,0 1 0 0 0,0-1 0 0 0,0 1 1 0 0,0 0-1 0 0,0 0 0 0 0,0-1 0 0 0,-1 2 0 0 0,-5 3-73 0 0,6-5 0 0 0,0 1 0 0 0,0 0 0 0 0,0-1 0 0 0,0 1 0 0 0,0 0 0 0 0,0 0 0 0 0,0-1 0 0 0,0 1 0 0 0,0 0 0 0 0,1 0 0 0 0,-1 0 0 0 0,-1 2 0 0 0,-5 10 0 0 0,-23 43 0 0 0,8-12 655 0 0,16-33-246 0 0,0 1 1 0 0,-3 12-1 0 0,-20 47-244 0 0,27-64-165 0 0,0 0 0 0 0,0-1 0 0 0,1 1 0 0 0,0 0 0 0 0,0 12 0 0 0,2-2 0 0 0,6 30 0 0 0,-3-31 0 0 0,-3-13 0 0 0,-1-2 0 0 0,1-1 0 0 0,-1 1 0 0 0,0 0 0 0 0,0 0 0 0 0,0 0 0 0 0,1 0 0 0 0,-1-1 0 0 0,0 1 0 0 0,1 0 0 0 0,-1 0 0 0 0,1-1 0 0 0,-1 1 0 0 0,1 0 0 0 0,-1-1 0 0 0,1 1 0 0 0,-1 0 0 0 0,1-1 0 0 0,0 1 0 0 0,-1-1 0 0 0,1 1 0 0 0,0-1 0 0 0,0 1 0 0 0,-1-1 0 0 0,1 1 0 0 0,0-1 0 0 0,0 0 0 0 0,0 0 0 0 0,-1 1 0 0 0,1-1 0 0 0,0 0 0 0 0,1 0 0 0 0,1 1 0 0 0,-2-1 0 0 0,-1 0 0 0 0,1 0 0 0 0,0 1 0 0 0,-1-1 0 0 0,1 0 0 0 0,-1 0 0 0 0,1 0 0 0 0,0 1 0 0 0,-1-1 0 0 0,1 0 0 0 0,0 0 0 0 0,-1 0 0 0 0,1 0 0 0 0,0 0 0 0 0,-1 0 0 0 0,1 0 0 0 0,-1-1 0 0 0,1 1 0 0 0,0 0 0 0 0,-1 0 0 0 0,1 0 0 0 0,-1-1 0 0 0,1 1 0 0 0,0 0 0 0 0,-1-1 0 0 0,1 1 0 0 0,0-1 0 0 0,1 0 0 0 0,7-4 0 0 0,-1 0 0 0 0,1-1 0 0 0,-1 0 0 0 0,0 0 0 0 0,0-1 0 0 0,-1 0 0 0 0,0 0 0 0 0,0-1 0 0 0,-1 0 0 0 0,1 0 0 0 0,5-12 0 0 0,0 0 0 0 0,-1-2 0 0 0,-1 1 0 0 0,12-40 0 0 0,-21 56 0 0 0,2-2 0 0 0,-1 0 0 0 0,0 0 0 0 0,-1 0 0 0 0,0 0 0 0 0,0 0 0 0 0,0 0 0 0 0,-1-1 0 0 0,0 1 0 0 0,-1-8 0 0 0,0 12 0 0 0,0 0 0 0 0,0 1 0 0 0,0-1 0 0 0,0 0 0 0 0,0 1 0 0 0,-1-1 0 0 0,1 1 0 0 0,-1-1 0 0 0,0 1 0 0 0,0 0 0 0 0,0-1 0 0 0,0 1 0 0 0,0 0 0 0 0,0 1 0 0 0,-3-3 0 0 0,-13-3 0 0 0,14 6 0 0 0,3 1 0 0 0,0 0 0 0 0,-1 0 0 0 0,1 0 0 0 0,0 0 0 0 0,0 0 0 0 0,0 0 0 0 0,0 0 0 0 0,0 0 0 0 0,0 0 0 0 0,0 0 0 0 0,0 0 0 0 0,0 1 0 0 0,0-1 0 0 0,0 0 0 0 0,0 1 0 0 0,0-1 0 0 0,0 1 0 0 0,0-1 0 0 0,-1 2 0 0 0,0-1 0 0 0,0-1-81 0 0,1 0 34 0 0,1 0 0 0 0,-1 0 1 0 0,1 0-1 0 0,-1 1 0 0 0,0-1 0 0 0,1 0 0 0 0,-1 0 0 0 0,1 0 1 0 0,-1 0-1 0 0,1 1 0 0 0,-1-1 0 0 0,1 0 0 0 0,-1 0 0 0 0,1 1 1 0 0,-1-1-1 0 0,1 0 0 0 0,-1 1 0 0 0,1-1 0 0 0,0 1 0 0 0,-1-1 0 0 0,1 1 1 0 0,0-1-1 0 0,-1 1 0 0 0,1 0 0 0 0,-1-1-845 0 0,-7 7 262 0 0,5-3-7408 0 0,3-4 770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3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15663 0 0,'0'0'356'0'0,"0"0"50"0"0,0 0 20 0 0,0 0-42 0 0,0 0-180 0 0,0 0 176 0 0,0 0 107 0 0,0 0 22 0 0,0 0 71 0 0,9 1 1276 0 0,-8-1-1582 0 0,3 0-79 0 0,3-11 1621 0 0,-6 11-1977 0 0,1-5 717 0 0,-2 3-3079 0 0,0 2-5326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3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10135 0 0,'0'0'231'0'0,"0"0"29"0"0,0 0 19 0 0,7-6 85 0 0,-3 1 315 0 0,-1 0 0 0 0,0-1 0 0 0,0 1 0 0 0,0-1 0 0 0,2-6 0 0 0,0-1 233 0 0,-3 9-623 0 0,27-67 4820 0 0,-26 61-4459 0 0,0 0-1 0 0,0 0 1 0 0,-1 0 0 0 0,-1-1-1 0 0,1-14 1 0 0,-2 24-551 0 0,1-2-303 0 0,-5-7 1765 0 0,4 9-1118 0 0,-1-5-294 0 0,0 1-61 0 0,1 4 283 0 0,0 1 117 0 0,0 0 21 0 0,0 0-66 0 0,1 1-294 0 0,3 5-148 0 0,-1 0 0 0 0,0 1 0 0 0,0-1 0 0 0,0 0 0 0 0,-1 1 0 0 0,0-1 0 0 0,0 1 0 0 0,-1 0 0 0 0,0 0-1 0 0,0 0 1 0 0,0 0 0 0 0,-1-1 0 0 0,0 1 0 0 0,0 0 0 0 0,-1 0 0 0 0,-3 14 0 0 0,-8 43-1 0 0,-6 21 0 0 0,14-70 0 0 0,0 1 0 0 0,1 0 0 0 0,1 0 0 0 0,-1 19 0 0 0,3-26 0 0 0,1-1 0 0 0,1-2 0 0 0,6-3 0 0 0,5 1 0 0 0,-10-3 0 0 0,11-4 0 0 0,-13 3-81 0 0,0 0-1 0 0,0 0 1 0 0,0-1 0 0 0,0 1 0 0 0,1 0-1 0 0,-1 0 1 0 0,0 0 0 0 0,-1-1-1 0 0,1 1 1 0 0,0-1 0 0 0,0 1-1 0 0,0-1 1 0 0,0 1 0 0 0,0-1-1 0 0,0 1 1 0 0,0-1 0 0 0,-1 0 0 0 0,1 1-1 0 0,0-1 1 0 0,0 0 0 0 0,-1 0-1 0 0,1 0 1 0 0,-1 0 0 0 0,1 0-1 0 0,1-2-573 0 0,3-6-860 0 0,0-1-18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3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50 8287 0 0,'0'0'191'0'0,"0"0"26"0"0,0 0 9 0 0,0-1-34 0 0,22-38 5406 0 0,-22 38-5086 0 0,0 1 0 0 0,-2-7 245 0 0,0 6 5151 0 0,-22 6-4805 0 0,17-2-1087 0 0,-3 9 496 0 0,1 0 0 0 0,-1 1 0 0 0,-12 23 0 0 0,12-14-512 0 0,-13 32 0 0 0,13-28 0 0 0,4-10 0 0 0,1 0 0 0 0,0 0 0 0 0,1 1 0 0 0,-2 22 0 0 0,5-30 0 0 0,0-1 0 0 0,1 1 0 0 0,0-1 0 0 0,1 1 0 0 0,0-1 0 0 0,0 1 0 0 0,1-1 0 0 0,0 1 0 0 0,0-1 0 0 0,6 13 0 0 0,-7-20 0 0 0,-1 1 0 0 0,1-1 0 0 0,0 1 0 0 0,0-1 0 0 0,0 1 0 0 0,0-1 0 0 0,0 0 0 0 0,0 1 0 0 0,0-1 0 0 0,0 0 0 0 0,0 0 0 0 0,1 0 0 0 0,-1 0 0 0 0,1 0 0 0 0,-1 0 0 0 0,0 0 0 0 0,1-1 0 0 0,-1 1 0 0 0,1 0 0 0 0,0-1 0 0 0,-1 1 0 0 0,1-1 0 0 0,-1 0 0 0 0,1 1 0 0 0,0-1 0 0 0,3 0 0 0 0,-2 0 0 0 0,3 0 49 0 0,0 0 0 0 0,0 0-1 0 0,0-1 1 0 0,0 0 0 0 0,0 0 0 0 0,-1-1-1 0 0,1 0 1 0 0,0 1 0 0 0,-1-2 0 0 0,1 1-1 0 0,-1-1 1 0 0,0 0 0 0 0,0 0 0 0 0,0 0 0 0 0,0-1-1 0 0,0 0 1 0 0,-1 0 0 0 0,0 0 0 0 0,1 0-1 0 0,5-10 1 0 0,-3 5 53 0 0,0-1 1 0 0,-1 0-1 0 0,0 0 1 0 0,-1 0-1 0 0,0-1 0 0 0,-1 0 1 0 0,0 0-1 0 0,-1 0 1 0 0,4-22-1 0 0,-6 21-102 0 0,1 0 0 0 0,-1-1 0 0 0,-1 1 0 0 0,0-1 0 0 0,-1 1 0 0 0,0 0 0 0 0,-1-1 0 0 0,-1 1 0 0 0,0 0 0 0 0,0 0 0 0 0,-1 0 0 0 0,-7-14 0 0 0,10 25-7 0 0,1 0 0 0 0,-1 0-1 0 0,0 0 1 0 0,0 0 0 0 0,0 0 0 0 0,1 0-1 0 0,-1 0 1 0 0,0 0 0 0 0,0 0 0 0 0,-1 1 0 0 0,1-1-1 0 0,0 0 1 0 0,0 1 0 0 0,0-1 0 0 0,0 1-1 0 0,-1-1 1 0 0,1 1 0 0 0,0-1 0 0 0,0 1 0 0 0,-1 0-1 0 0,1 0 1 0 0,0-1 0 0 0,-1 1 0 0 0,1 0-1 0 0,0 0 1 0 0,0 0 0 0 0,-1 1 0 0 0,1-1 0 0 0,0 0-1 0 0,-1 0 1 0 0,1 1 0 0 0,0-1 0 0 0,0 1-1 0 0,-1-1 1 0 0,-1 2 0 0 0,-4 2-385 0 0,-1 0 0 0 0,1 0 1 0 0,0 1-1 0 0,-8 7 0 0 0,13-11 135 0 0,-18 15-5933 0 0,0 2-1968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5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1 523 13823 0 0,'0'0'315'0'0,"0"0"45"0"0,0 0 21 0 0,0 0-49 0 0,0 0-81 0 0,0 0 481 0 0,0 0 237 0 0,1-1 45 0 0,2-8 40 0 0,13-32 1806 0 0,28-48 0 0 0,151-224-212 0 0,-188 304-2630 0 0,-3 5-11 0 0,-1-1 0 0 0,0 1 0 0 0,0-1 0 0 0,0 0 0 0 0,-1 1 0 0 0,1-1 0 0 0,-1 0 0 0 0,0-1 0 0 0,1-6 0 0 0,-3 12 2 0 0,0 0-1 0 0,0 0 1 0 0,0-1-1 0 0,0 1 1 0 0,0 0 0 0 0,0 0-1 0 0,0 0 1 0 0,0 0-1 0 0,0-1 1 0 0,0 1 0 0 0,0 0-1 0 0,0 0 1 0 0,0 0-1 0 0,0 0 1 0 0,0-1 0 0 0,0 1-1 0 0,0 0 1 0 0,0 0-1 0 0,0 0 1 0 0,0 0 0 0 0,0-1-1 0 0,0 1 1 0 0,0 0-1 0 0,0 0 1 0 0,0 0 0 0 0,0 0-1 0 0,-1 0 1 0 0,1-1-1 0 0,0 1 1 0 0,0 0-1 0 0,0 0 1 0 0,0 0 0 0 0,0 0-1 0 0,0 0 1 0 0,-1 0-1 0 0,1 0 1 0 0,0 0 0 0 0,0 0-1 0 0,0 0 1 0 0,0-1-1 0 0,-1 1 1 0 0,1 0 0 0 0,-10 2 663 0 0,-11 8 262 0 0,16-6-934 0 0,0 0 0 0 0,1 0 0 0 0,0 1 0 0 0,0 0 0 0 0,1 0 0 0 0,-1 0 0 0 0,1 0 0 0 0,0 1 0 0 0,0-1 0 0 0,1 1 0 0 0,0-1 0 0 0,0 1 0 0 0,0 0 0 0 0,-1 9 0 0 0,2-11 0 0 0,1 0 0 0 0,0 0 0 0 0,0 1 0 0 0,0-1 0 0 0,1 0 0 0 0,-1 0 0 0 0,1 0 0 0 0,0 1 0 0 0,0-1 0 0 0,1 0 0 0 0,-1 0 0 0 0,1-1 0 0 0,0 1 0 0 0,0 0 0 0 0,0 0 0 0 0,1-1 0 0 0,-1 0 0 0 0,1 1 0 0 0,4 3 0 0 0,4 4 0 0 0,1-1 0 0 0,1-1 0 0 0,0 0 0 0 0,13 7 0 0 0,10 6 0 0 0,-33-19 0 0 0,-1-1 0 0 0,1 0 0 0 0,-1 1 0 0 0,0-1 0 0 0,0 1 0 0 0,0 0 0 0 0,0 0 0 0 0,0 0 0 0 0,-1 0 0 0 0,1 0 0 0 0,-1 0 0 0 0,0 0 0 0 0,2 7 0 0 0,-3-9 0 0 0,0 0 0 0 0,0-1 0 0 0,1 1 0 0 0,-1 0 0 0 0,0 0 0 0 0,0-1 0 0 0,0 1 0 0 0,0 0 0 0 0,0 0 0 0 0,0-1 0 0 0,0 1 0 0 0,-1 0 0 0 0,1 0 0 0 0,0-1 0 0 0,0 1 0 0 0,0 0 0 0 0,-1 0 0 0 0,1-1 0 0 0,0 1 0 0 0,-1 0 0 0 0,1-1 0 0 0,-1 1 0 0 0,1 0 0 0 0,-1-1 0 0 0,1 1 0 0 0,-1-1 0 0 0,1 1 0 0 0,-1-1 0 0 0,1 1 0 0 0,-2 0 0 0 0,0 0 0 0 0,-4 6-3 0 0,-1 0 0 0 0,0 0-1 0 0,0-1 1 0 0,-1 0 0 0 0,0-1 0 0 0,0 0 0 0 0,0 0-1 0 0,0-1 1 0 0,-1 1 0 0 0,0-2 0 0 0,0 0 0 0 0,0 0-1 0 0,0 0 1 0 0,0-1 0 0 0,0 0 0 0 0,-1-1 0 0 0,1 0-1 0 0,-1-1 1 0 0,-17-1 0 0 0,24 1-153 0 0,0-1 1 0 0,1 1-1 0 0,-1-1 1 0 0,0 0-1 0 0,0 0 0 0 0,1 0 1 0 0,-5-3-1 0 0,6 4 78 0 0,1-1-1 0 0,-1 1 1 0 0,0-1-1 0 0,1 1 0 0 0,-1-1 1 0 0,1 1-1 0 0,-1-1 1 0 0,1 1-1 0 0,-1-1 1 0 0,1 1-1 0 0,-1-1 1 0 0,1 0-1 0 0,0 1 1 0 0,-1-1-1 0 0,1 0 1 0 0,0 0-1 0 0,-1 1 1 0 0,1-1-1 0 0,0 0 1 0 0,0 0-1 0 0,0 1 0 0 0,0-1 1 0 0,0 0-1 0 0,0 0 1 0 0,0 1-1 0 0,0-1 1 0 0,0 0-1 0 0,0 0 1 0 0,0 1-1 0 0,0-1 1 0 0,1 0-1 0 0,-1 0 1 0 0,0 1-1 0 0,0-1 1 0 0,1-1-1 0 0,3-3-1851 0 0,0 0-1 0 0,0 0 1 0 0,0 0 0 0 0,10-8-1 0 0,2 1-3801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4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31 10135 0 0,'0'0'231'0'0,"0"0"29"0"0,0 0 19 0 0,0 0 37 0 0,0 0 125 0 0,0 0 58 0 0,0 0 11 0 0,0 0 2 0 0,0 0 0 0 0,0 0 0 0 0,1-1 0 0 0,1 0-251 0 0,0-2-387 0 0,-1-12 2703 0 0,-1 13-2190 0 0,0 2 101 0 0,0 0 21 0 0,0 0 3 0 0,0 0 0 0 0,0 0 0 0 0,0 0 0 0 0,2-5-200 0 0,-1 2 1218 0 0,0 3 3364 0 0,3 11-4878 0 0,-4 3-16 0 0,1 26 0 0 0,-4-31 0 0 0,2-8 0 0 0,0 1 0 0 0,1-1 0 0 0,-1 0 0 0 0,1 1 0 0 0,-1-1 0 0 0,1 0 0 0 0,-1 1 0 0 0,1-1 0 0 0,0 1 0 0 0,0-1 0 0 0,0 1 0 0 0,0-1 0 0 0,0 1 0 0 0,0 1 0 0 0,-3 29 0 0 0,0-14 0 0 0,1-1 0 0 0,0-1 0 0 0,1 20 0 0 0,1-26 0 0 0,0-7 0 0 0,0 0 0 0 0,0 0 0 0 0,0 0 0 0 0,0 0 0 0 0,-1 0 0 0 0,1 0 0 0 0,-2 5 0 0 0,0-2 90 0 0,1-1-1 0 0,0 1 0 0 0,1 0 1 0 0,-1 0-1 0 0,1 0 1 0 0,1 7-1 0 0,-1 12-52 0 0,1 32 1332 0 0,-4-6-1353 0 0,0 3-16 0 0,0 37 0 0 0,-3 40 0 0 0,3-101 0 0 0,1-16 0 0 0,-3 47 0 0 0,2-45 0 0 0,1 1 0 0 0,1-1 0 0 0,1 1 0 0 0,3 30 0 0 0,-2-35 0 0 0,-2 4 0 0 0,-2 21 0 0 0,3-27 0 0 0,1 63 0 0 0,-7 50 0 0 0,6-106 0 0 0,-2 1 0 0 0,1 23 0 0 0,1-35 0 0 0,0 1 0 0 0,0-1 0 0 0,-1 1 0 0 0,1-1 0 0 0,-1 1 0 0 0,-3 9 0 0 0,3-13 0 0 0,0-1 0 0 0,2 11 0 0 0,-2 30 0 0 0,1 22 0 0 0,-1-61 0 0 0,1 1 0 0 0,0-1 0 0 0,0 0 0 0 0,1 0 0 0 0,0 4 0 0 0,0 8 0 0 0,-2-7 0 0 0,0-2 0 0 0,0 0 0 0 0,1-1 0 0 0,0 1 0 0 0,2 10 0 0 0,1 8 0 0 0,5 2 0 0 0,-6-24 0 0 0,0 0 0 0 0,0 17 0 0 0,-3 5 0 0 0,-1 10 0 0 0,0-30 0 0 0,2-4 0 0 0,-1 0 0 0 0,1 1 0 0 0,-1-1 0 0 0,1 0 0 0 0,0 0 0 0 0,-1 1 0 0 0,1-1 0 0 0,0 0 0 0 0,0 0 0 0 0,0 1 0 0 0,0-1 0 0 0,0 0 0 0 0,0 1 0 0 0,1 1 0 0 0,1 10 0 0 0,-1-5 0 0 0,-1 0 0 0 0,0-1 0 0 0,0 1 0 0 0,-2 13 0 0 0,0-7 0 0 0,2-11 0 0 0,-1 1 0 0 0,1 0 0 0 0,-1-1 0 0 0,1 1 0 0 0,0 0 0 0 0,1 4 0 0 0,0-4 0 0 0,-1-1 0 0 0,0 0 0 0 0,0 1 0 0 0,0-1 0 0 0,-1 6 0 0 0,-2 42 0 0 0,2-44 0 0 0,1 16 0 0 0,1-20 0 0 0,-1 13 0 0 0,-3 23 0 0 0,1-29 0 0 0,2-4 0 0 0,-1 0 0 0 0,1 0 0 0 0,0 0 0 0 0,1 0 0 0 0,1 6 0 0 0,-2 9 0 0 0,-1-4 0 0 0,4 28 0 0 0,-2-37 0 0 0,2-2 0 0 0,0-1-64 0 0,-4-4-29 0 0,1-1 0 0 0,-1 0 1 0 0,1 1-1 0 0,-1-1 0 0 0,0 0 0 0 0,1 0 0 0 0,-1 0 0 0 0,1 0 1 0 0,-1 0-1 0 0,0 0 0 0 0,1 1 0 0 0,-1-1 0 0 0,1-1 1 0 0,-1 1-1 0 0,0 0 0 0 0,1 0 0 0 0,-2 0 0 0 0,1 0-1364 0 0,0 0-8095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5:5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11975 0 0,'0'0'267'0'0,"0"0"42"0"0,0 0 17 0 0,0 0-28 0 0,0 0-58 0 0,0 0 491 0 0,0 0 238 0 0,0 0 45 0 0,0 0-61 0 0,0 0-288 0 0,0 0-121 0 0,0 0-28 0 0,0 0-4 0 0,0 0 0 0 0,0 0 0 0 0,0 0 0 0 0,0 0 0 0 0,0 0 0 0 0,0 0 0 0 0,0 0 0 0 0,0 0-68 0 0,0 0-217 0 0,0 0 161 0 0,0 0 100 0 0,0 0 21 0 0,0 0-66 0 0,1-1-294 0 0,2-5-133 0 0,0 0-80 0 0,-2 4-273 0 0,-1 2-138 0 0,0 0-33 0 0,0 0-4 0 0,0 0 0 0 0,0 0 0 0 0,0 0-909 0 0,0 0-3820 0 0,0 0-1641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5:5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13823 0 0,'0'0'315'0'0,"0"0"45"0"0,0 0 21 0 0,0 0-49 0 0,10-3 484 0 0,-3 0 4207 0 0,-1 0-1439 0 0,1-4-1821 0 0,3-15 386 0 0,-10 22-2009 0 0,1-3 530 0 0,0 2-1000 0 0,-1 1 0 0 0,0-1 0 0 0,0 1-1 0 0,0-1 1 0 0,0 1 0 0 0,0-1 0 0 0,0 1 0 0 0,0-1 0 0 0,0 1 0 0 0,-1-1 0 0 0,1 1 0 0 0,0-1-1 0 0,0 1 1 0 0,0-1 0 0 0,0 1 0 0 0,-1-1 0 0 0,1 0 0 0 0,-5-5-1205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5:5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8287 0 0,'1'0'382'0'0,"1"1"-265"0"0,1 0 11 0 0,9-5 135 0 0,-8 3-54 0 0,-1-1 0 0 0,0 0 0 0 0,0 0 0 0 0,0 0 0 0 0,0 0 0 0 0,-1 0 1 0 0,1 0-1 0 0,0-1 0 0 0,2-4 0 0 0,19-27 2718 0 0,-6 2-621 0 0,25-65 0 0 0,9-57 3326 0 0,-45 126-4504 0 0,-4 20-1128 0 0,2 0 0 0 0,-3 2 72 0 0,-1 5 299 0 0,-1 1 117 0 0,0 0 21 0 0,0 0-66 0 0,-1 2-425 0 0,1 0 1 0 0,-1-1 0 0 0,0 1-1 0 0,0-1 1 0 0,0 1-1 0 0,0-1 1 0 0,0 1 0 0 0,-2 1-1 0 0,-2 4-20 0 0,-35 53 2 0 0,-10 19 0 0 0,17-5 0 0 0,24-54 0 0 0,0 3 0 0 0,0 0 0 0 0,1 1 0 0 0,-8 46 0 0 0,15-61 0 0 0,0 0 0 0 0,1 0 0 0 0,0 0 0 0 0,0 0 0 0 0,1 0 0 0 0,2 10 0 0 0,-2-13 0 0 0,1-1 0 0 0,0 0 0 0 0,0 0 0 0 0,0 1 0 0 0,0-1 0 0 0,1-1 0 0 0,0 1 0 0 0,0 0 0 0 0,0-1 0 0 0,8 9 0 0 0,-6-9 0 0 0,0 0 0 0 0,0 0 0 0 0,1-1 0 0 0,-1 0 0 0 0,1 0 0 0 0,-1 0 0 0 0,1 0 0 0 0,0-1 0 0 0,0 0 0 0 0,0 0 0 0 0,10 1 0 0 0,-6-2 0 0 0,0 0 0 0 0,0 0 0 0 0,0-1 0 0 0,0 0 0 0 0,0 0 0 0 0,16-4 0 0 0,2 0 0 0 0,-22 3 0 0 0,1 0 0 0 0,0 0 0 0 0,-1 0 0 0 0,0-1 0 0 0,1 0 0 0 0,-1 0 0 0 0,0 0 0 0 0,0-1 0 0 0,10-6 0 0 0,-9 4 103 0 0,-2 1 1 0 0,1-1-1 0 0,0 0 1 0 0,-1-1-1 0 0,0 1 1 0 0,0-1-1 0 0,-1 0 0 0 0,4-7 1 0 0,-5 6 268 0 0,-1 0 1 0 0,3-13-1 0 0,-5 17-372 0 0,0 2 0 0 0,0-1 0 0 0,1 1 0 0 0,-1 0 0 0 0,0-1 0 0 0,0 1 0 0 0,-1 0 0 0 0,1-1 0 0 0,0 1 0 0 0,0 0 0 0 0,-1 0 0 0 0,1-1 0 0 0,0 1 0 0 0,-1 0 0 0 0,0 0 0 0 0,1-1 0 0 0,-1 1 0 0 0,1 0 0 0 0,-1 0 0 0 0,0 0 0 0 0,-2-2 0 0 0,2 2 0 0 0,0 0 0 0 0,0 0 0 0 0,0 0 0 0 0,0 0 0 0 0,-1 0 0 0 0,1 1 0 0 0,0-1 0 0 0,-1 0 0 0 0,1 1 0 0 0,0-1 0 0 0,-1 1 0 0 0,1-1 0 0 0,-1 1 0 0 0,1-1 0 0 0,-1 1 0 0 0,1 0 0 0 0,-1 0 0 0 0,1 0 0 0 0,-1 0 0 0 0,1 0 0 0 0,-1 0 0 0 0,0 0 0 0 0,1 1 0 0 0,0-1 0 0 0,-3 1 0 0 0,-3 2 0 0 0,-1 0 0 0 0,0 0 0 0 0,-11 7 0 0 0,1-1 0 0 0,10-4-198 0 0,0 0 0 0 0,1 1 0 0 0,-1-1 0 0 0,1 1 0 0 0,0 1 0 0 0,1-1 0 0 0,0 1-1 0 0,-10 13 1 0 0,11-11-1727 0 0,1 0-4665 0 0,3-8-1760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5:5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2 626 13823 0 0,'0'0'315'0'0,"0"0"45"0"0,0 0 21 0 0,0 0-49 0 0,-2-7 228 0 0,3 3-313 0 0,-1 0 0 0 0,1 0 0 0 0,0 0 0 0 0,0 0 0 0 0,1 0 0 0 0,-1 0 0 0 0,1 0 0 0 0,0 0 0 0 0,3-5 0 0 0,1-1 327 0 0,8-19 391 0 0,2 1-1 0 0,1 0 1 0 0,1 2-1 0 0,1 0 1 0 0,1 1 0 0 0,40-37-1 0 0,-54 57-964 0 0,3 6 0 0 0,-7 0 0 0 0,0 0 0 0 0,0 0 0 0 0,-1 1 0 0 0,1-1 0 0 0,-1 1 0 0 0,1-1 0 0 0,-1 1 0 0 0,0-1 0 0 0,1 1 0 0 0,-1 0 0 0 0,0 0 0 0 0,0 0 0 0 0,0 0 0 0 0,0 0 0 0 0,0 3 0 0 0,10 31 0 0 0,-10-29 0 0 0,-1-1 0 0 0,0 0 0 0 0,0 0 0 0 0,0 0 0 0 0,-1 1 0 0 0,0-1 0 0 0,-2 6 0 0 0,0 4 0 0 0,1-7 0 0 0,-1 0 0 0 0,1-1 72 0 0,1-7 299 0 0,1-1 117 0 0,0 0 21 0 0,0 0-134 0 0,0 0-577 0 0,0 0-248 0 0,0 0-50 0 0,2-19-107 0 0,0 11 724 0 0,1 0 0 0 0,1 0 1 0 0,-1 0-1 0 0,1 0 0 0 0,1 1 0 0 0,-1 0 0 0 0,1 0 1 0 0,1 0-1 0 0,-1 0 0 0 0,1 1 0 0 0,0 0 0 0 0,0 0 0 0 0,1 1 1 0 0,0-1-1 0 0,0 1 0 0 0,11-5 0 0 0,-3 3-117 0 0,-12 7 0 0 0,12 0 0 0 0,-11 4 0 0 0,-2-3 0 0 0,2 3 0 0 0,-1-1 0 0 0,1 0 0 0 0,0 1 0 0 0,-1 0 0 0 0,0 0 0 0 0,0 0 0 0 0,0 0 0 0 0,0 0 0 0 0,-1 1 0 0 0,1 0 0 0 0,1 5 0 0 0,-3-9 0 0 0,-1 1 0 0 0,1-1 0 0 0,0 0 0 0 0,-1 0 0 0 0,1 0 0 0 0,-1 1 0 0 0,0-1 0 0 0,1 0 0 0 0,-1 1 0 0 0,0-1 0 0 0,0 0 0 0 0,0 0 0 0 0,0 1 0 0 0,0-1 0 0 0,0 0 0 0 0,0 1 0 0 0,-1-1 0 0 0,1 0 0 0 0,-1 3 0 0 0,0 0 0 0 0,-2 6 0 0 0,2-6 0 0 0,0 0 0 0 0,1 0 0 0 0,-1 1 0 0 0,1-1 0 0 0,-1 6 0 0 0,1-8-8 0 0,0 0 0 0 0,0 0 1 0 0,0 0-1 0 0,-1 0 0 0 0,1 0 0 0 0,-1-1 1 0 0,1 1-1 0 0,-1 0 0 0 0,0 0 0 0 0,0-1 0 0 0,0 1 1 0 0,0-1-1 0 0,0 1 0 0 0,-2 2 0 0 0,-22 21-101 0 0,15-16 170 0 0,9-8 24 0 0,7-17-1389 0 0,23-23 960 0 0,18-26 80 0 0,-43 58 365 0 0,1 1 1 0 0,0 0-1 0 0,1 1 0 0 0,-1-1 0 0 0,1 1 1 0 0,1 0-1 0 0,-1 0 0 0 0,12-6 0 0 0,12-9 372 0 0,-29 19-30 0 0,-2 14-401 0 0,0 1 0 0 0,-1-1 0 0 0,-7 25 0 0 0,1-6-45 0 0,-1 1 3 0 0,10-23 0 0 0,6-1 0 0 0,5-1 0 0 0,-7-8 0 0 0,-3 0 0 0 0,5-1 0 0 0,1 0 0 0 0,-1 0 0 0 0,1 0 0 0 0,-1-1 0 0 0,0 0 0 0 0,1-1 0 0 0,-1 0 0 0 0,-1 0 0 0 0,1 0 0 0 0,0-1 0 0 0,-1 0 0 0 0,1 0 0 0 0,10-10 0 0 0,1-2 0 0 0,-1-1 0 0 0,-1 0 0 0 0,15-22 0 0 0,-25 30 0 0 0,2-3 0 0 0,-6 10 0 0 0,-5 8 0 0 0,-4 5 0 0 0,0 1 0 0 0,1 0 0 0 0,1 0 0 0 0,0 1 0 0 0,-3 15 0 0 0,7-26 0 0 0,1-1 0 0 0,-1 0 0 0 0,1 0 0 0 0,0 1 0 0 0,-1-1 0 0 0,1 0 0 0 0,0 0 0 0 0,0 1 0 0 0,0-1 0 0 0,0 0 0 0 0,0 1 0 0 0,0-1 0 0 0,0 0 0 0 0,1 0 0 0 0,-1 1 0 0 0,0-1 0 0 0,2 2 0 0 0,-1 1 0 0 0,-1-3 0 0 0,1 0 0 0 0,-1 0 0 0 0,0 0 0 0 0,0 0 0 0 0,1 0 0 0 0,-1-1 0 0 0,1 1 0 0 0,-1 0 0 0 0,1 0 0 0 0,-1 0 0 0 0,1 0 0 0 0,0 1 0 0 0,5-1 0 0 0,-5-1 0 0 0,2 1 0 0 0,0-1 0 0 0,0 1 0 0 0,0-1 0 0 0,0 0 0 0 0,0 0 0 0 0,0 0 0 0 0,0 0 0 0 0,0-1 0 0 0,0 1 0 0 0,0-1 0 0 0,0 0 0 0 0,0 1 0 0 0,4-3 0 0 0,4-2 0 0 0,0-1 0 0 0,11-6 0 0 0,-11 4 0 0 0,12-7 0 0 0,0-2 0 0 0,38-37 0 0 0,-43 37 0 0 0,-9 9 0 0 0,-9 8 0 0 0,0 0 0 0 0,0 0 0 0 0,0 0 0 0 0,0 0 0 0 0,0 0 0 0 0,0-1 0 0 0,0 1 0 0 0,0 0 0 0 0,0 0 0 0 0,0 0 0 0 0,0 0 0 0 0,0 0 0 0 0,1 0 0 0 0,-1 0 0 0 0,0 0 0 0 0,0 0 0 0 0,0 0 0 0 0,0 0 0 0 0,0 0 0 0 0,0 0 0 0 0,0 0 0 0 0,0-1 0 0 0,1 1 0 0 0,-1 0 0 0 0,0 0 0 0 0,0 0 0 0 0,0 0 0 0 0,0 0 0 0 0,0 0 0 0 0,0 0 0 0 0,0 0 0 0 0,1 0 0 0 0,-1 1 0 0 0,0-1 0 0 0,0 0 0 0 0,0 0 0 0 0,0 0 0 0 0,0 0 0 0 0,0 0 0 0 0,0 0 0 0 0,1 0 0 0 0,-1 0 0 0 0,1 6 0 0 0,-3 7 0 0 0,-46 147 0 0 0,17-64 0 0 0,20-60 0 0 0,-45 140 0 0 0,37-137 0 0 0,14-31 0 0 0,2-8 0 0 0,2-2 0 0 0,0 1 0 0 0,1 0 0 0 0,-1 0 0 0 0,0 0 0 0 0,1-1 0 0 0,-1 1 0 0 0,1 0 0 0 0,0-1 0 0 0,-1 1 0 0 0,1 0 0 0 0,0-1 0 0 0,0 1 0 0 0,0 0 0 0 0,0-1 0 0 0,0 1 0 0 0,0 0 0 0 0,0-1 0 0 0,0 1 0 0 0,1-1 0 0 0,-1 1 0 0 0,1-2 0 0 0,13-32 0 0 0,-9 25 0 0 0,16-36 480 0 0,2 2 0 0 0,47-70 0 0 0,-51 90-201 0 0,41-41 1 0 0,-31 35-231 0 0,-23 24-49 0 0,1 0 0 0 0,1 1 0 0 0,-1-1 0 0 0,1 1 0 0 0,0 1 0 0 0,0 0 0 0 0,15-6 0 0 0,-15 7 0 0 0,2 3 0 0 0,-1 1 0 0 0,4 6 0 0 0,-11-3 0 0 0,-1-2 0 0 0,2 0 0 0 0,-3-1 0 0 0,1 0 0 0 0,0-1 0 0 0,0 1 0 0 0,-1 0 0 0 0,1 0 0 0 0,-1 0 0 0 0,1 0 0 0 0,-1 0 0 0 0,1 0 0 0 0,-1 0 0 0 0,1 0 0 0 0,-1 0 0 0 0,0 0 0 0 0,0 0 0 0 0,1 2 0 0 0,0 1 0 0 0,0 0 0 0 0,1 0 0 0 0,-1 0 0 0 0,-1 0 0 0 0,1 0 0 0 0,0 7 0 0 0,-2-4 0 0 0,0-1 0 0 0,-1 1 0 0 0,1-1 0 0 0,-6 12 0 0 0,50-54 0 0 0,29-30 0 0 0,-64 60 0 0 0,0-1 0 0 0,1 1 0 0 0,-1 0 0 0 0,1 0 0 0 0,1 1 0 0 0,-1 1 0 0 0,1 0 0 0 0,0 0 0 0 0,0 0 0 0 0,15-2 0 0 0,-24 5 0 0 0,-1 1 0 0 0,1 0 0 0 0,0 0 0 0 0,-1 0 0 0 0,1-1 0 0 0,0 1 0 0 0,-1 0 0 0 0,1 0 0 0 0,0 0 0 0 0,0 0 0 0 0,-1 0 0 0 0,1 0 0 0 0,0 0 0 0 0,-1 0 0 0 0,1 0 0 0 0,0 1 0 0 0,-1-1 0 0 0,1 0 0 0 0,0 0 0 0 0,-1 1 0 0 0,1-1 0 0 0,0 0 0 0 0,-1 1 0 0 0,1-1 0 0 0,-1 0 0 0 0,1 1 0 0 0,0-1 0 0 0,-1 1 0 0 0,1-1 0 0 0,-1 1 0 0 0,0-1 0 0 0,1 1 0 0 0,-1 0 0 0 0,1-1 0 0 0,-1 1 0 0 0,0-1 0 0 0,1 1 0 0 0,-1 1 0 0 0,1-1 0 0 0,0 2 0 0 0,1 1 0 0 0,-1 0 0 0 0,1-1 0 0 0,-1 1 0 0 0,0 0 0 0 0,-1 0 0 0 0,1 0 0 0 0,0 0 0 0 0,-1 6 0 0 0,0-1 0 0 0,1-1 0 0 0,0 1 0 0 0,3 12 0 0 0,1-8 0 0 0,-2-11 0 0 0,-1-1 0 0 0,7 4 0 0 0,-7-5 0 0 0,1 1 0 0 0,-1-1 0 0 0,0 0 0 0 0,0 0 0 0 0,0 0 0 0 0,0-1 0 0 0,0 1 0 0 0,1 0 0 0 0,-1-1 0 0 0,0 1 0 0 0,0-1 0 0 0,0 0 0 0 0,0 0 0 0 0,0 0 0 0 0,0 0 0 0 0,2-2 0 0 0,4-2 0 0 0,0-1 0 0 0,10-11 0 0 0,-7 7 0 0 0,3-4 0 0 0,0 0 0 0 0,-1 0 0 0 0,14-21 0 0 0,30-53 0 0 0,-50 76 0 0 0,70-112 0 0 0,-70 111 0 0 0,-1-1 0 0 0,0 1 0 0 0,4-19 0 0 0,-7 22 0 0 0,0-1 0 0 0,1 1 0 0 0,0 0 0 0 0,1 1 0 0 0,0-1 0 0 0,0 1 0 0 0,12-15 0 0 0,-17 23 0 0 0,0 1 0 0 0,0 0 0 0 0,0 0 0 0 0,0 0 0 0 0,0-1 0 0 0,1 1 0 0 0,-1 0 0 0 0,0 0 0 0 0,0 0 0 0 0,1 0 0 0 0,-1 0 0 0 0,0-1 0 0 0,0 1 0 0 0,0 0 0 0 0,1 0 0 0 0,-1 0 0 0 0,0 0 0 0 0,0 0 0 0 0,1 0 0 0 0,-1 0 0 0 0,0 0 0 0 0,1 0 0 0 0,-1 0 0 0 0,0 0 0 0 0,0 0 0 0 0,1 0 0 0 0,-1 0 0 0 0,0 0 0 0 0,0 0 0 0 0,1 0 0 0 0,-1 0 0 0 0,0 0 0 0 0,0 1 0 0 0,1-1 0 0 0,-1 0 0 0 0,0 0 0 0 0,0 0 0 0 0,0 0 0 0 0,1 0 0 0 0,-1 1 0 0 0,0-1 0 0 0,0 0 0 0 0,0 0 0 0 0,0 0 0 0 0,1 1 0 0 0,-1-1 0 0 0,0 0 0 0 0,0 0 0 0 0,0 1 0 0 0,0-1 0 0 0,0 0 0 0 0,0 0 0 0 0,0 1 0 0 0,0-1 0 0 0,0 0 0 0 0,1 0 0 0 0,-1 1 0 0 0,0-1 0 0 0,0 0 0 0 0,0 0 0 0 0,-1 1 0 0 0,1-1 0 0 0,2 4 0 0 0,-1 0 0 0 0,0-1 0 0 0,0 1 0 0 0,0 0 0 0 0,0 0 0 0 0,-1 0 0 0 0,0-1 0 0 0,1 1 0 0 0,-1 0 0 0 0,-1 0 0 0 0,1 0 0 0 0,-1 0 0 0 0,1 0 0 0 0,-1 0 0 0 0,0-1 0 0 0,0 1 0 0 0,-1 0 0 0 0,-1 3 0 0 0,-1 2 0 0 0,-1 4 0 0 0,1-3 0 0 0,0 1 0 0 0,-3 18 0 0 0,4-15 0 0 0,-1-1 0 0 0,0 0 0 0 0,-1 0 0 0 0,-8 17 0 0 0,-30 49 0 0 0,4-11 0 0 0,23-26 0 0 0,7-16 0 0 0,7-17 0 0 0,4-1 0 0 0,-1-7 0 0 0,1 1 0 0 0,-1-1 0 0 0,1 0 0 0 0,-1 0 0 0 0,1 0 0 0 0,0 0 0 0 0,0 0 0 0 0,-1 0 0 0 0,1 0 0 0 0,0 0 0 0 0,0-1 0 0 0,0 1 0 0 0,0-1 0 0 0,0 0 0 0 0,0 1 0 0 0,0-1 0 0 0,0 0 0 0 0,0 0 0 0 0,0 0 0 0 0,0 0 0 0 0,0-1 0 0 0,0 1 0 0 0,0 0 0 0 0,4-2 0 0 0,1 0 0 0 0,1-1 0 0 0,-1 0 0 0 0,1 0 0 0 0,12-8 0 0 0,-18 10-32 0 0,0-1 0 0 0,0 0 0 0 0,0 0 0 0 0,0 0 1 0 0,-1 0-1 0 0,1 0 0 0 0,2-4 0 0 0,8-10-542 0 0,0 4-1706 0 0,-1-1 0 0 0,16-22 0 0 0,-19 21 244 0 0,-2-1-11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5:5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17503 0 0,'0'0'399'0'0,"0"0"60"0"0,0 0 21 0 0,-4-2 86 0 0,-3 6-410 0 0,7-3-39 0 0,-1-1 1 0 0,1 0-1 0 0,0 0 0 0 0,-1 1 0 0 0,1-1 0 0 0,0 0 0 0 0,0 1 1 0 0,0-1-1 0 0,-1 0 0 0 0,1 0 0 0 0,0 1 0 0 0,0-1 0 0 0,0 1 1 0 0,0-1-1 0 0,-1 0 0 0 0,1 1 0 0 0,0-1 0 0 0,0 0 0 0 0,0 1 1 0 0,0-1-1 0 0,0 0 0 0 0,0 1 0 0 0,0-1 0 0 0,0 1 0 0 0,0-1 1 0 0,0 0-1 0 0,1 1 0 0 0,-1-1 0 0 0,0 0 0 0 0,0 1 0 0 0,0-1 1 0 0,0 0-1 0 0,1 1 0 0 0,0 0 20 0 0,-1 0 1 0 0,1 0 0 0 0,0 0-1 0 0,0 0 1 0 0,0 0-1 0 0,1-1 1 0 0,-1 1-1 0 0,0 0 1 0 0,2 0-1 0 0,2 1-11 0 0,0 0-1 0 0,-1-1 1 0 0,1 1-1 0 0,8 0 1 0 0,7-2 192 0 0,1-1 1 0 0,-1-1-1 0 0,40-9 1 0 0,-27 4-7128 0 0,-15 4-1783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5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43 151 10135 0 0,'0'0'231'0'0,"0"0"29"0"0,0 0 19 0 0,3-3-41 0 0,6-12-112 0 0,-5 10 374 0 0,-1 0-1 0 0,0 0 1 0 0,0 0 0 0 0,0 0 0 0 0,0 0 0 0 0,-1-1 0 0 0,0 1 0 0 0,0-1 0 0 0,-1 1-1 0 0,1-7 1 0 0,-1 7-157 0 0,0 1 1 0 0,1 0-1 0 0,-1 0 0 0 0,1 0 0 0 0,1-4 1 0 0,6-15 324 0 0,-9 22-297 0 0,0 1 117 0 0,0 0 21 0 0,1-1-66 0 0,-1-14 1161 0 0,-9 24 651 0 0,1 0-1853 0 0,3-1-402 0 0,0-1 0 0 0,0 1 0 0 0,0 0 0 0 0,1 1 0 0 0,0-1 0 0 0,1 1 0 0 0,-3 12 0 0 0,-6 12 0 0 0,3-6 0 0 0,1 0 0 0 0,2 1 0 0 0,-4 34 0 0 0,8-55 0 0 0,2-4 0 0 0,-1 0 0 0 0,1 0 0 0 0,-1 0 0 0 0,1 0 0 0 0,0 0 0 0 0,1 0 0 0 0,-1 0 0 0 0,0 0 0 0 0,1 0 0 0 0,-1 0 0 0 0,1 0 0 0 0,0 0 0 0 0,2 3 0 0 0,-3-3 0 0 0,8 10 0 0 0,-2-6 0 0 0,1 0 0 0 0,0-1 0 0 0,0-1 0 0 0,1 0 0 0 0,1-2 0 0 0,-1 0 0 0 0,-7-3 0 0 0,-1 0 0 0 0,1 0 0 0 0,-1 1 0 0 0,1-1 0 0 0,0 0 0 0 0,-1 0 0 0 0,1 0 0 0 0,-1 0 0 0 0,1 0 0 0 0,-1 0 0 0 0,1 0 0 0 0,0 0 0 0 0,-1 0 0 0 0,1-1 0 0 0,-1 1 0 0 0,1 0 0 0 0,-1 0 0 0 0,1 0 0 0 0,-1-1 0 0 0,1 1 0 0 0,-1 0 0 0 0,1 0 0 0 0,-1-1 0 0 0,1 1 0 0 0,0-1 0 0 0,0 0 0 0 0,3-2 5 0 0,0 1 1 0 0,-1 0-1 0 0,1-1 0 0 0,-1 1 0 0 0,0-1 1 0 0,1 0-1 0 0,-1 0 0 0 0,0-1 0 0 0,-1 1 1 0 0,1-1-1 0 0,-1 1 0 0 0,3-6 0 0 0,1-4 68 0 0,0 0-1 0 0,5-20 0 0 0,-2 5 86 0 0,-3 9 163 0 0,-1-1 0 0 0,0 0 0 0 0,-2-1 0 0 0,2-21 0 0 0,-7-1-321 0 0,0 29 0 0 0,3 9 0 0 0,-2-1 0 0 0,-7-12 0 0 0,5 14-64 0 0,2 3-273 0 0,-12 11-1146 0 0,-1 1-1023 0 0,8 2-5402 0 0,4-3 1270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5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15663 0 0,'0'0'719'0'0,"0"0"-20"0"0,11-20 4607 0 0,-9 13-4823 0 0,-2 6-7368 0 0,0 1 3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5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16 15663 0 0,'0'0'356'0'0,"0"0"50"0"0,0 0 20 0 0,0 0-42 0 0,0-2-250 0 0,-1-3 19 0 0,1 4 567 0 0,0 1 249 0 0,0 0 45 0 0,0 0-61 0 0,0 0-288 0 0,0 0-121 0 0,0 0-28 0 0,0 0-72 0 0,0 0-217 0 0,-16 8 1158 0 0,9-4-1121 0 0,-1 1-15 0 0,-9 16-154 0 0,17-21-95 0 0,0 0 0 0 0,-1 0 0 0 0,1 0 0 0 0,0 1 0 0 0,0-1 0 0 0,0 0 0 0 0,0 0 0 0 0,0 0 0 0 0,0 0 0 0 0,0 0 0 0 0,-1 1 0 0 0,1-1 0 0 0,0 0 0 0 0,0 0 0 0 0,0 0 0 0 0,0 1 0 0 0,0-1 0 0 0,0 0 0 0 0,0 0 0 0 0,0 0 0 0 0,0 0 0 0 0,0 1 0 0 0,0-1 0 0 0,0 0 0 0 0,0 0 0 0 0,0 0 0 0 0,0 1 0 0 0,0-1 0 0 0,0 0 0 0 0,0 0 0 0 0,1 0 0 0 0,-1 0 0 0 0,0 1 0 0 0,0-1 0 0 0,0 0 0 0 0,0 0 0 0 0,0 0 0 0 0,0 0 0 0 0,0 0 0 0 0,1 1 0 0 0,-1-1 0 0 0,0 0 0 0 0,0 0 0 0 0,0 0 0 0 0,0 0 0 0 0,0 0 0 0 0,1 0 0 0 0,-1 0 0 0 0,0 0 0 0 0,0 1 0 0 0,0-1 0 0 0,1 0 0 0 0,-1 0 0 0 0,0 0 0 0 0,0 0 0 0 0,0 0 0 0 0,0 0 0 0 0,1 0 0 0 0,-1 0 0 0 0,0 0 0 0 0,11 0 0 0 0,-11 0 0 0 0,8-2 0 0 0,1 0 0 0 0,-1 0 0 0 0,0-1 0 0 0,0 1 0 0 0,0-2 0 0 0,-1 1 0 0 0,12-8 0 0 0,-9 5 0 0 0,1 1 0 0 0,19-7 0 0 0,-22 11 0 0 0,0 4 0 0 0,5 7 0 0 0,-12-6 0 0 0,-1-1 0 0 0,2 3 73 0 0,0 0 0 0 0,0 1 1 0 0,-1 0-1 0 0,0-1 0 0 0,0 1 0 0 0,0 0 0 0 0,-1-1 0 0 0,0 1 0 0 0,0 0 1 0 0,-1-1-1 0 0,0 1 0 0 0,0 0 0 0 0,-4 10 0 0 0,1-4 98 0 0,0 0-1 0 0,-1 0 1 0 0,-1-1 0 0 0,0 1-1 0 0,-14 18 1 0 0,7-15-171 0 0,0 0 0 0 0,-28 23 0 0 0,0 1 0 0 0,36-34 0 0 0,4-4 0 0 0,-1 0 0 0 0,0 0 0 0 0,0 0 0 0 0,0 0 0 0 0,0-1 0 0 0,0 1 0 0 0,0-1 0 0 0,-1 1 0 0 0,1-1 0 0 0,0 0 0 0 0,-1 0 0 0 0,-3 1 0 0 0,-1 1 0 0 0,1-3 0 0 0,5-5 0 0 0,1 0 0 0 0,1 1 0 0 0,0 0 0 0 0,1 0 0 0 0,-1 0 0 0 0,4-7 0 0 0,-3 8 141 0 0,0 0-1 0 0,1 0 1 0 0,-1 0 0 0 0,1 1 0 0 0,0-1-1 0 0,-1 1 1 0 0,5-3 0 0 0,-2 1 173 0 0,-4 3 129 0 0,1 1-294 0 0,6 1-133 0 0,1 0-16 0 0,-7-1 0 0 0,-1 0 0 0 0,0 0 0 0 0,0 1 0 0 0,0-1 0 0 0,0 0 0 0 0,0 1 0 0 0,0-1 0 0 0,0 0 0 0 0,0 1 0 0 0,0-1 0 0 0,0 1 0 0 0,0-1 0 0 0,0 1 0 0 0,0 0 0 0 0,0 0 0 0 0,-1-1 0 0 0,1 1 0 0 0,0 0 0 0 0,0 0 0 0 0,-1 0 0 0 0,1 0 0 0 0,0 1 0 0 0,1 1 0 0 0,1 0 0 0 0,6 11 0 0 0,-7-9 0 0 0,-1-3 0 0 0,-1 0 0 0 0,1 0 0 0 0,0 0 0 0 0,0-1 0 0 0,1 1 0 0 0,-1 0 0 0 0,0-1 0 0 0,1 1 0 0 0,1 2 0 0 0,9 10 0 0 0,-11-12 0 0 0,-1-1 0 0 0,1-1 0 0 0,-1 1 0 0 0,1 0 0 0 0,-1-1 0 0 0,1 1 0 0 0,0 0 0 0 0,-1-1 0 0 0,1 1 0 0 0,-1-1 0 0 0,1 0 0 0 0,0 1 0 0 0,0-1 0 0 0,-1 1 0 0 0,1-1 0 0 0,0 0 0 0 0,0 0 0 0 0,1 1 0 0 0,0 1 0 0 0,-2-2 0 0 0,1 1 0 0 0,-1-1 0 0 0,1 0 0 0 0,-1 1 0 0 0,1-1 0 0 0,0 0 0 0 0,-1 1 0 0 0,1-1 0 0 0,0 0 0 0 0,-1 0 0 0 0,1 1 0 0 0,0-1 0 0 0,-1 0 0 0 0,1 0 0 0 0,0 0 0 0 0,-1 0 0 0 0,1 0 0 0 0,0 0 0 0 0,1 0 0 0 0,6-1 0 0 0,0-2 0 0 0,-1-1 0 0 0,-6 4-111 0 0,-1 0 1 0 0,1-1-1 0 0,-1 1 0 0 0,0-1 0 0 0,1 1 0 0 0,-1 0 1 0 0,1-1-1 0 0,-1 1 0 0 0,0-1 0 0 0,0 1 1 0 0,1-1-1 0 0,-1 1 0 0 0,0-1 0 0 0,0 1 1 0 0,1-1-1 0 0,-1 1 0 0 0,0-1 0 0 0,0 1 1 0 0,0-1-1 0 0,0 1 0 0 0,0-1 0 0 0,0 0 0 0 0,0 1 1 0 0,0-1-1 0 0,0 1 0 0 0,0-1 0 0 0,0 1 1 0 0,0-1-1 0 0,0 1 0 0 0,0-1 0 0 0,-1 1 1 0 0,1-1-1 0 0,0 0 0 0 0,0 1 0 0 0,-1 0 1 0 0,1-1-1 0 0,0 1 0 0 0,-1-1 0 0 0,0 0 0 0 0,-2-7-9098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5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53 227 10135 0 0,'0'0'231'0'0,"0"0"29"0"0,0 0 19 0 0,0 0 37 0 0,5-7 624 0 0,-4 4-638 0 0,41-73 5026 0 0,-37 65-4482 0 0,0 0 0 0 0,0 0 0 0 0,4-21 0 0 0,-4 18-134 0 0,-4 9-483 0 0,1 1-18 0 0,-1-1 0 0 0,0 0-1 0 0,0 0 1 0 0,0 0 0 0 0,-1 1-1 0 0,1-7 1 0 0,-1 10 160 0 0,1-15 1234 0 0,-1 16-1605 0 0,0 0 0 0 0,0 0 0 0 0,0 0 0 0 0,0 1 0 0 0,0-1 0 0 0,0 0 0 0 0,0 0 0 0 0,0 0 0 0 0,0 0 0 0 0,0 0 0 0 0,0 0 0 0 0,-1 0 0 0 0,1 0 0 0 0,0 0 0 0 0,0 0 0 0 0,0 1 0 0 0,0-1 0 0 0,0 0 0 0 0,0 0 0 0 0,0 0 0 0 0,0 0 0 0 0,-1 0 0 0 0,1 0 0 0 0,0 0 0 0 0,0 0 0 0 0,0 0 0 0 0,0 0 0 0 0,0 0 0 0 0,0 0 0 0 0,0 0 0 0 0,-1 0 0 0 0,1 0 0 0 0,0 0 0 0 0,0 0 0 0 0,0 0 0 0 0,0 0 0 0 0,0 0 0 0 0,0 0 0 0 0,-1 0 0 0 0,1 0 0 0 0,0 0 0 0 0,0 0 0 0 0,0-1 0 0 0,0 1 0 0 0,0 0 0 0 0,0 0 0 0 0,0 0 0 0 0,0 0 0 0 0,0 0 0 0 0,0 0 0 0 0,-1 0 0 0 0,1 0 0 0 0,0 0 0 0 0,0-1 0 0 0,0 1 0 0 0,0 0 0 0 0,0 0 0 0 0,0 0 0 0 0,0 0 0 0 0,0 0 0 0 0,0 0 0 0 0,0 0 0 0 0,0-1 0 0 0,0 1 0 0 0,0 0 0 0 0,-9 11 0 0 0,7-8 0 0 0,-7 7 0 0 0,0 0 0 0 0,1 1 0 0 0,0 0 0 0 0,1 0 0 0 0,-10 22 0 0 0,-22 65 0 0 0,34-81 0 0 0,-1-1 0 0 0,2 1 0 0 0,0 0 0 0 0,2 0 0 0 0,-2 23 0 0 0,3-35 0 0 0,1-4 0 0 0,0 0 0 0 0,0 1 0 0 0,0-1 0 0 0,0 0 0 0 0,0 1 0 0 0,1-1 0 0 0,-1 0 0 0 0,0 0 0 0 0,1 0 0 0 0,-1 1 0 0 0,0-1 0 0 0,1 0 0 0 0,0 0 0 0 0,-1 0 0 0 0,1 0 0 0 0,0 0 0 0 0,1 2 0 0 0,3 4 0 0 0,3-3 0 0 0,-6-4 0 0 0,1 0 0 0 0,-1 0 0 0 0,0 0 0 0 0,1 0 0 0 0,-1-1 0 0 0,1 1 0 0 0,-1-1 0 0 0,1 0 0 0 0,-1 0 0 0 0,0 0 0 0 0,0 0 0 0 0,1 0 0 0 0,-1 0 0 0 0,0-1 0 0 0,0 1 0 0 0,0-1 0 0 0,0 1 0 0 0,-1-1 0 0 0,1 0 0 0 0,2-3 0 0 0,4-3 0 0 0,-1-1 0 0 0,-1-1 0 0 0,7-10 0 0 0,-4 1 508 0 0,0 0 0 0 0,-2 0 0 0 0,10-36 0 0 0,-15 49-507 0 0,-1 0 1 0 0,1 0-1 0 0,-1 0 0 0 0,-1 0 0 0 0,1 0 0 0 0,-1 0 1 0 0,0 0-1 0 0,-1-1 0 0 0,1 1 0 0 0,-1 0 1 0 0,-1 0-1 0 0,-2-8 0 0 0,-4 2-1 0 0,2 11 0 0 0,4 1 0 0 0,1 0-51 0 0,1 0 0 0 0,-1 0 0 0 0,0 0 0 0 0,0 0 0 0 0,1 0 0 0 0,-1 0 0 0 0,0 0-1 0 0,0 0 1 0 0,1 0 0 0 0,-1 1 0 0 0,0-1 0 0 0,1 0 0 0 0,-1 0 0 0 0,0 1 0 0 0,1-1 0 0 0,-1 0 0 0 0,0 1 0 0 0,1-1 0 0 0,-1 1 0 0 0,1-1-1 0 0,-1 1 1 0 0,1-1 0 0 0,-1 1 0 0 0,0 0 0 0 0,-1 1-455 0 0,1-1 147 0 0,-1 0 0 0 0,1 0 0 0 0,0 0 0 0 0,0 0-1 0 0,0 0 1 0 0,0 0 0 0 0,0 1 0 0 0,0-1 0 0 0,0 0-1 0 0,0 1 1 0 0,0-1 0 0 0,0 0 0 0 0,1 1 0 0 0,-1-1-1 0 0,0 2 1 0 0,0 1-407 0 0,0-3-770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5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65 19351 0 0,'0'0'439'0'0,"0"0"62"0"0,0 0 33 0 0,-1-1-65 0 0,0 0-416 0 0,0 0-1 0 0,-1 1 1 0 0,1-1 0 0 0,0 0 0 0 0,-1 0 0 0 0,1 0 0 0 0,0 1-1 0 0,-1-1 1 0 0,1 1 0 0 0,-3-1 0 0 0,1 0 408 0 0,2 0 510 0 0,-15 0 1661 0 0,13 1-2531 0 0,0 1 0 0 0,0 0 1 0 0,0 0-1 0 0,0 0 0 0 0,1 0 0 0 0,-1 1 0 0 0,0-1 1 0 0,1 1-1 0 0,-1-1 0 0 0,1 1 0 0 0,-1 0 0 0 0,1 0 0 0 0,0 0 1 0 0,-3 4-1 0 0,-4 5 852 0 0,-15 22 0 0 0,13-15-653 0 0,-17 18-300 0 0,19-26 0 0 0,0 1 0 0 0,1 0 0 0 0,1 1 0 0 0,-13 24 0 0 0,14-23 0 0 0,5-10 0 0 0,-1 0 0 0 0,0 0 0 0 0,1 0 0 0 0,0 0 0 0 0,0 1 0 0 0,0-1 0 0 0,0 0 0 0 0,0 1 0 0 0,1-1 0 0 0,-1 0 0 0 0,1 1 0 0 0,0-1 0 0 0,0 1 0 0 0,1-1 0 0 0,0 5 0 0 0,-1-7 0 0 0,0 0 0 0 0,0 0 0 0 0,1 0 0 0 0,-1 0 0 0 0,0 0 0 0 0,1 0 0 0 0,-1-1 0 0 0,0 1 0 0 0,1 0 0 0 0,-1 0 0 0 0,1 0 0 0 0,-1-1 0 0 0,1 1 0 0 0,0 0 0 0 0,-1-1 0 0 0,1 1 0 0 0,0 0 0 0 0,-1-1 0 0 0,1 1 0 0 0,0-1 0 0 0,0 1 0 0 0,0-1 0 0 0,0 0 0 0 0,-1 1 0 0 0,1-1 0 0 0,0 0 0 0 0,0 1 0 0 0,0-1 0 0 0,0 0 0 0 0,1 0 0 0 0,2 1 0 0 0,1 0 0 0 0,0 0 0 0 0,0-1 0 0 0,0 1 0 0 0,0-1 0 0 0,0 0 0 0 0,0 0 0 0 0,1 0 0 0 0,-1-1 0 0 0,0 0 0 0 0,0 0 0 0 0,0 0 0 0 0,0 0 0 0 0,0-1 0 0 0,-1 0 0 0 0,1 0 0 0 0,0 0 0 0 0,4-4 0 0 0,5-3 0 0 0,0-1 0 0 0,-1-1 0 0 0,22-22 0 0 0,-27 24 0 0 0,-1 0 0 0 0,0 0 0 0 0,0-1 0 0 0,-1 0 0 0 0,0 0 0 0 0,-1 0 0 0 0,7-21 0 0 0,-7 17 0 0 0,-1-1 0 0 0,0 1 0 0 0,-1-1 0 0 0,-1 0 0 0 0,1-25 0 0 0,-3 38 0 0 0,0-1 0 0 0,0 0 0 0 0,0 1 0 0 0,-1-1 0 0 0,1 1 0 0 0,-1-1 0 0 0,1 1 0 0 0,-1-1 0 0 0,0 1 0 0 0,0-1 0 0 0,0 1 0 0 0,-1 0 0 0 0,1-1 0 0 0,0 1 0 0 0,-1 0 0 0 0,0 0 0 0 0,-1-2 0 0 0,1 3 0 0 0,1 0 0 0 0,-1-1 0 0 0,0 2 0 0 0,1-1 0 0 0,-1 0 0 0 0,0 0 0 0 0,1 0 0 0 0,-1 1 0 0 0,0-1 0 0 0,0 1 0 0 0,0-1 0 0 0,1 1 0 0 0,-1 0 0 0 0,0 0 0 0 0,0 0 0 0 0,0 0 0 0 0,0 0 0 0 0,0 0 0 0 0,1 0 0 0 0,-1 1 0 0 0,0-1 0 0 0,0 1 0 0 0,-3 1 0 0 0,-5 2 0 0 0,0 0 0 0 0,0 0 0 0 0,-9 7 0 0 0,16-9 0 0 0,1-1 0 0 0,0 1 0 0 0,-1 0 0 0 0,1 0 0 0 0,0-1 0 0 0,0 1 0 0 0,0 1 0 0 0,1-1 0 0 0,-1 0 0 0 0,0 0 0 0 0,1 1 0 0 0,-1-1 0 0 0,1 1 0 0 0,0-1 0 0 0,0 1 0 0 0,-2 5 0 0 0,4 2 0 0 0,0-9 0 0 0,0 1 0 0 0,0 0 0 0 0,0 0 0 0 0,0 0 0 0 0,0-1 0 0 0,1 1 0 0 0,-1-1 0 0 0,0 1 0 0 0,1-1 0 0 0,-1 1 0 0 0,1-1 0 0 0,0 0 0 0 0,-1 0 0 0 0,1 0 0 0 0,2 1 0 0 0,0 0 0 0 0,0-1 0 0 0,0 1 0 0 0,1-1 0 0 0,-1 0 0 0 0,0 0 0 0 0,8 0 0 0 0,2-1 0 0 0,-1-1 0 0 0,0 0 0 0 0,23-5 0 0 0,117-39 0 0 0,-89 25 0 0 0,-55 18 0 0 0,-9 2 0 0 0,1 0 0 0 0,-1 1 0 0 0,0-1 0 0 0,1 0 0 0 0,-1 0 0 0 0,1 0 0 0 0,-1 1 0 0 0,0-1 0 0 0,1 0 0 0 0,-1 1 0 0 0,0-1 0 0 0,0 0 0 0 0,1 0 0 0 0,-1 1 0 0 0,0-1 0 0 0,0 1 0 0 0,1-1 0 0 0,-1 0 0 0 0,0 1 0 0 0,1 1 33 0 0,0 0 0 0 0,-1 1 1 0 0,1-1-1 0 0,0 0 0 0 0,-1 0 0 0 0,0 1 1 0 0,0-1-1 0 0,0 0 0 0 0,0 0 0 0 0,0 1 1 0 0,0-1-1 0 0,0 0 0 0 0,-1 0 0 0 0,0 4 0 0 0,-15 34 889 0 0,4-11-459 0 0,-23 77-298 0 0,35-106-165 0 0,-1 0 0 0 0,1 0 0 0 0,0 0 0 0 0,0 0 0 0 0,0 0 0 0 0,0 1 0 0 0,0-1 0 0 0,0 0 0 0 0,0 0 0 0 0,0 0 0 0 0,0 0 0 0 0,0 0 0 0 0,0 1 0 0 0,0-1 0 0 0,0 0 0 0 0,0 0 0 0 0,0 0 0 0 0,0 0 0 0 0,0 0 0 0 0,0 1 0 0 0,0-1 0 0 0,0 0 0 0 0,0 0 0 0 0,0 0 0 0 0,0 0 0 0 0,0 0 0 0 0,0 1 0 0 0,0-1 0 0 0,1 0 0 0 0,-1 0 0 0 0,0 0 0 0 0,0 0 0 0 0,0 0 0 0 0,0 0 0 0 0,0 1 0 0 0,0-1 0 0 0,0 0 0 0 0,1 0 0 0 0,-1 0 0 0 0,0 0 0 0 0,0 0 0 0 0,0 0 0 0 0,0 0 0 0 0,0 0 0 0 0,1 0 0 0 0,-1 0 0 0 0,0 0 0 0 0,0 0 0 0 0,0 0 0 0 0,0 0 0 0 0,0 0 0 0 0,1 0 0 0 0,-1 0 0 0 0,0 0 0 0 0,0 0 0 0 0,0 0 0 0 0,0 0 0 0 0,1 0 0 0 0,-1 0 0 0 0,0 0 0 0 0,0 0 0 0 0,0 0 0 0 0,11-4 0 0 0,-10 4 0 0 0,7-3 0 0 0,-3 2 0 0 0,0-1 0 0 0,-1 0 0 0 0,1 1 0 0 0,-1-1 0 0 0,0-1 0 0 0,1 1 0 0 0,-1-1 0 0 0,6-4 0 0 0,69-62 0 0 0,-66 58 0 0 0,-1 1 0 0 0,1 0 0 0 0,1 1 0 0 0,0 0 0 0 0,0 1 0 0 0,23-9 0 0 0,-27 14 0 0 0,-9 2 0 0 0,-1 1 0 0 0,1 0 0 0 0,-1 0 0 0 0,1 0 0 0 0,-1 0 0 0 0,1 0 0 0 0,-1 0 0 0 0,1 0 0 0 0,0 0 0 0 0,-1 0 0 0 0,1 0 0 0 0,-1 0 0 0 0,1 0 0 0 0,-1 0 0 0 0,1 0 0 0 0,-1 0 0 0 0,1 1 0 0 0,-1-1 0 0 0,1 0 0 0 0,-1 0 0 0 0,1 1 0 0 0,-1-1 0 0 0,1 0 0 0 0,-1 1 0 0 0,1-1 0 0 0,-1 0 0 0 0,0 1 0 0 0,1-1 0 0 0,-1 1 0 0 0,0-1 0 0 0,1 0 0 0 0,-1 1 0 0 0,0-1 0 0 0,1 1 0 0 0,-1-1 0 0 0,0 1 0 0 0,0-1 0 0 0,0 1 0 0 0,0 0 0 0 0,1-1 0 0 0,-1 1 0 0 0,0-1 0 0 0,0 1 0 0 0,0-1 0 0 0,0 1 0 0 0,0 0 0 0 0,0 0 0 0 0,0 8 0 0 0,-1-1 0 0 0,1 1 0 0 0,-1-1 0 0 0,-1 0 0 0 0,1 1 0 0 0,-2-1 0 0 0,1 0 0 0 0,-4 8 0 0 0,0 3 0 0 0,-12 40 0 0 0,26-64 0 0 0,-1 0 0 0 0,1 0 0 0 0,11-10 0 0 0,39-40 0 0 0,-41 37 0 0 0,1 2 0 0 0,1 0 0 0 0,33-23 0 0 0,-45 34 0 0 0,1 1 0 0 0,0-1 0 0 0,0 1 0 0 0,1 1 0 0 0,-1 0 0 0 0,12-3 0 0 0,-19 6 0 0 0,0-1 0 0 0,0 1 0 0 0,0 0 0 0 0,0 0 0 0 0,1 0 0 0 0,-1 0 0 0 0,0 0 0 0 0,0 0 0 0 0,0 0 0 0 0,0 0 0 0 0,0 1 0 0 0,1-1 0 0 0,-1 0 0 0 0,0 0 0 0 0,1 2 0 0 0,4 5 0 0 0,-6-5 0 0 0,1 1 0 0 0,0 0 0 0 0,0 0 0 0 0,0 0 0 0 0,0 0 0 0 0,-1 0 0 0 0,1 0 0 0 0,-1 0 0 0 0,0 0 0 0 0,0 0 0 0 0,0 0 0 0 0,-1 0 0 0 0,1 0 0 0 0,-1 3 0 0 0,-13 40 0 0 0,13-43 0 0 0,-66 194-133 0 0,66-195-563 0 0,1-2-258 0 0,9 4-8131 0 0,1-3 97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5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15663 0 0,'0'0'719'0'0,"0"0"-20"0"0,0 0-306 0 0,0 0 371 0 0,0 0 209 0 0,4-8 994 0 0,-1 1-1428 0 0,-1 4-331 0 0,-1 1 0 0 0,0-1 1 0 0,0 0-1 0 0,0 0 0 0 0,0 0 0 0 0,0 0 1 0 0,-1 0-1 0 0,1-3 0 0 0,-1 5 163 0 0,0 0-474 0 0,-1-3 1361 0 0,-2 1-7828 0 0,-5-3 4014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5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8 150 10135 0 0,'0'0'464'0'0,"0"0"-9"0"0,-1 0-295 0 0,-2-1-3 0 0,2 0 569 0 0,6-14 3923 0 0,11-9-2534 0 0,0-1-1553 0 0,22-38 3369 0 0,-38 60-3782 0 0,1-2-61 0 0,0 3 283 0 0,-1 2 117 0 0,0 0 21 0 0,0 0-66 0 0,-2 2-294 0 0,-3 3-147 0 0,0 0 0 0 0,0 1-1 0 0,0 0 1 0 0,1 0 0 0 0,0 0 0 0 0,0 0 0 0 0,1 1-1 0 0,-1-1 1 0 0,-1 9 0 0 0,-6 8-4 0 0,7-12 2 0 0,0 0 0 0 0,0 1 0 0 0,1-1 0 0 0,1 1 0 0 0,0 0 0 0 0,0 14 0 0 0,1-21 0 0 0,1-3 0 0 0,-1 0 0 0 0,1 0 0 0 0,0 0 0 0 0,0-1 0 0 0,0 1 0 0 0,1 0 0 0 0,-1 0 0 0 0,0-1 0 0 0,1 1 0 0 0,-1 0 0 0 0,2 2 0 0 0,-3-3 0 0 0,1 0 0 0 0,1 0 0 0 0,-1 0 0 0 0,0-1 0 0 0,0 1 0 0 0,0 0 0 0 0,0 0 0 0 0,1 0 0 0 0,-1 0 0 0 0,0-1 0 0 0,1 1 0 0 0,-1 0 0 0 0,0 0 0 0 0,1 0 0 0 0,-1-1 0 0 0,1 1 0 0 0,1 1 0 0 0,0-1 0 0 0,-2 0 0 0 0,1 0 0 0 0,-1 0 0 0 0,1 0 0 0 0,0-1 0 0 0,-1 1 0 0 0,1 0 0 0 0,0-1 0 0 0,-1 1 0 0 0,1 0 0 0 0,0-1 0 0 0,0 1 0 0 0,0-1 0 0 0,-1 1 0 0 0,1-1 0 0 0,0 0 0 0 0,0 1 0 0 0,0-1 0 0 0,0 0 0 0 0,0 0 0 0 0,0 1 0 0 0,0-1 0 0 0,0 0 0 0 0,0 0 0 0 0,0 0 0 0 0,1 0 0 0 0,0-1 0 0 0,0 2 0 0 0,0-1 0 0 0,0 0 0 0 0,0 0 0 0 0,0 0 0 0 0,0 0 0 0 0,0-1 0 0 0,-1 1 0 0 0,1 0 0 0 0,0-1 0 0 0,0 1 0 0 0,0-1 0 0 0,-1 0 0 0 0,1 0 0 0 0,0 1 0 0 0,-1-1 0 0 0,4-2 0 0 0,-2 0 0 0 0,2 0 0 0 0,0-1 0 0 0,0-1 0 0 0,0 1 0 0 0,0-1 0 0 0,-1 1 0 0 0,0-1 0 0 0,0-1 0 0 0,0 1 0 0 0,4-9 0 0 0,-1-1 0 0 0,-1 1 0 0 0,8-27 0 0 0,-11 30 235 0 0,-1 1 1 0 0,0 0-1 0 0,-1-1 0 0 0,0 1 1 0 0,-1-1-1 0 0,0 1 0 0 0,-2-13 1 0 0,1 22-253 0 0,0-1 0 0 0,1 0 0 0 0,-1 0 0 0 0,0 1 0 0 0,0-1 1 0 0,0 0-1 0 0,0 1 0 0 0,0-1 0 0 0,0 1 0 0 0,0-1 0 0 0,-1 1 0 0 0,1 0 1 0 0,-2-2-1 0 0,2 2-458 0 0,-15 5-625 0 0,12-3 968 0 0,1 0-1 0 0,0 0 1 0 0,-1 0-1 0 0,1 1 1 0 0,0-1 0 0 0,0 1-1 0 0,-3 2 1 0 0,-4 8-8055 0 0,6-6 1105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5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15 10135 0 0,'0'0'464'0'0,"0"0"-9"0"0,5-11 2870 0 0,-4 7 7247 0 0,-16 28-10343 0 0,6-11-132 0 0,1 1 0 0 0,1 0-1 0 0,-11 25 1 0 0,8-9 43 0 0,-14 45 822 0 0,20-63-767 0 0,2 0 0 0 0,0 1 1 0 0,-2 23-1 0 0,4-31-76 0 0,0-4-117 0 0,0-1 1 0 0,0 1 0 0 0,0 0 0 0 0,0 0-1 0 0,0 0 1 0 0,1-1 0 0 0,-1 1-1 0 0,0 0 1 0 0,1 0 0 0 0,-1-1 0 0 0,0 1-1 0 0,1 0 1 0 0,-1-1 0 0 0,1 1 0 0 0,-1 0-1 0 0,2 0 1 0 0,-1 0-3 0 0,-1 1 0 0 0,1-1 0 0 0,0 0 0 0 0,-1-1 0 0 0,1 1 0 0 0,0 0 0 0 0,0 0 0 0 0,0 0 0 0 0,0 0 0 0 0,0-1 0 0 0,0 1 0 0 0,0 0 0 0 0,0-1 0 0 0,0 1 0 0 0,0-1 0 0 0,0 1 0 0 0,0-1 0 0 0,0 1 0 0 0,0-1 0 0 0,1 0 0 0 0,-1 0 0 0 0,0 0 0 0 0,0 1 0 0 0,0-1 0 0 0,1 0 0 0 0,-1 0 0 0 0,0-1 0 0 0,0 1 0 0 0,0 0 0 0 0,0 0 0 0 0,1-1 0 0 0,-1 1 0 0 0,1-1 0 0 0,1 0 0 0 0,0 0 0 0 0,1 0 0 0 0,0-1 0 0 0,-1 0 0 0 0,0 0 0 0 0,1 0 0 0 0,-1 0 0 0 0,0 0 0 0 0,0-1 0 0 0,0 1 0 0 0,0-1 0 0 0,3-4 0 0 0,25-36 0 0 0,-28 39 0 0 0,3-7 0 0 0,-1 0 0 0 0,0 0 0 0 0,0-1 0 0 0,-2 1 0 0 0,1-1 0 0 0,-2 0 0 0 0,1 0 0 0 0,-1 0 0 0 0,0-22 0 0 0,-2 27 0 0 0,-1 1 0 0 0,1-1 0 0 0,-1 1 0 0 0,-1-7 0 0 0,1 10 0 0 0,0 0 0 0 0,1 1 0 0 0,-1-1 0 0 0,0 0 0 0 0,-1 0 0 0 0,1 1 0 0 0,0-1 0 0 0,-1 1 0 0 0,1-1 0 0 0,-1 1 0 0 0,-2-3 0 0 0,3 4-23 0 0,0 1-1 0 0,0 0 1 0 0,1-1 0 0 0,-1 1-1 0 0,0-1 1 0 0,0 1-1 0 0,0 0 1 0 0,0 0 0 0 0,0 0-1 0 0,0-1 1 0 0,0 1 0 0 0,0 0-1 0 0,0 0 1 0 0,0 0-1 0 0,0 0 1 0 0,0 1 0 0 0,0-1-1 0 0,0 0 1 0 0,0 0 0 0 0,0 0-1 0 0,0 1 1 0 0,1-1-1 0 0,-1 1 1 0 0,0-1 0 0 0,0 1-1 0 0,0-1 1 0 0,0 1 0 0 0,1-1-1 0 0,-2 2 1 0 0,-21 20-1176 0 0,21-21 1067 0 0,-18 23-5280 0 0,15-17-2096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5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13823 0 0,'0'0'630'0'0,"0"0"-13"0"0,0 0-252 0 0,0 0 391 0 0,0 0 216 0 0,0 0 42 0 0,0 0 8 0 0,0 0 2 0 0,0 0 0 0 0,0 0 0 0 0,0 0-137 0 0,-7 0 914 0 0,1 5-1697 0 0,1-2-58 0 0,1 0 0 0 0,-1 0 0 0 0,1 0-1 0 0,0 1 1 0 0,0 0 0 0 0,0 0 0 0 0,1 0 0 0 0,0 0-1 0 0,-1 1 1 0 0,-4 9 0 0 0,5-5-46 0 0,2-4 0 0 0,-1 8 0 0 0,-1 4 0 0 0,3-9 0 0 0,4-3 72 0 0,-3-4 42 0 0,1 0-1 0 0,-1-1 1 0 0,1 1 0 0 0,0-1-1 0 0,-1 1 1 0 0,1-1-1 0 0,0 1 1 0 0,-1-1 0 0 0,1 0-1 0 0,0 0 1 0 0,0 0 0 0 0,-1 0-1 0 0,4-1 1 0 0,0 1 255 0 0,10 0-350 0 0,4 3-22 0 0,-16-2 3 0 0,6 1 0 0 0,-9-2 0 0 0,1 0 0 0 0,-1 0 0 0 0,0 0 0 0 0,1 0 0 0 0,-1 0 0 0 0,0 0 0 0 0,1 0 0 0 0,-1 0 0 0 0,0 1 0 0 0,0-1 0 0 0,1 0 0 0 0,-1 0 0 0 0,0 0 0 0 0,1 0 0 0 0,-1 1 0 0 0,0-1 0 0 0,0 0 0 0 0,0 0 0 0 0,1 0 0 0 0,-1 1 0 0 0,0-1 0 0 0,0 0 0 0 0,0 0 0 0 0,1 1 0 0 0,-1-1 0 0 0,0 0 0 0 0,0 1 0 0 0,6 7 0 0 0,-5-6 0 0 0,0 0 0 0 0,1 0 0 0 0,-1 0 0 0 0,0 0 0 0 0,0 0 0 0 0,0 0 0 0 0,0 1 0 0 0,0-1 0 0 0,-1 0 0 0 0,1 0 0 0 0,-1 1 0 0 0,1-1 0 0 0,-1 0 0 0 0,0 4 0 0 0,0 0 0 0 0,1-3 0 0 0,-1 1 0 0 0,0 0 0 0 0,-1 0 0 0 0,1 0 0 0 0,-1 0 0 0 0,1-1 0 0 0,-1 1 0 0 0,0 0 0 0 0,-1 0 0 0 0,-2 5 0 0 0,-7 20 0 0 0,8-14 0 0 0,3-12 0 0 0,-1-1 0 0 0,1 0 0 0 0,-1 0 0 0 0,0 1 0 0 0,1-1 0 0 0,-1 0 0 0 0,0 0 0 0 0,-2 3 0 0 0,0-1 185 0 0,0 0 0 0 0,0 0-1 0 0,0-1 1 0 0,0 1 0 0 0,0-1-1 0 0,-1 0 1 0 0,1 0 0 0 0,-1 0 0 0 0,0 0-1 0 0,-8 3 1 0 0,12-6-184 0 0,0 1-1 0 0,0-1 0 0 0,0 0 1 0 0,-1 0-1 0 0,1 1 1 0 0,0-1-1 0 0,0 0 1 0 0,-1 0-1 0 0,1 0 1 0 0,0 1-1 0 0,0-1 1 0 0,-1 0-1 0 0,1 0 0 0 0,0 0 1 0 0,-1 0-1 0 0,1 0 1 0 0,0 0-1 0 0,-1 1 1 0 0,1-1-1 0 0,0 0 1 0 0,-1 0-1 0 0,1 0 1 0 0,0 0-1 0 0,-1 0 0 0 0,1 0 1 0 0,0 0-1 0 0,-1 0 1 0 0,1-1-1 0 0,0 1 1 0 0,0 0-1 0 0,-1 0 1 0 0,1 0-1 0 0,0 0 1 0 0,-1 0-1 0 0,1 0 0 0 0,0-1 1 0 0,-1 1-1 0 0,1 0 1 0 0,0 0-1 0 0,0 0 1 0 0,-1-1-1 0 0,-9-7-3 0 0,4 5 3 0 0,-1-4 0 0 0,-11-10 0 0 0,12 12 0 0 0,-2 2 0 0 0,2 2-133 0 0,4 1-563 0 0,2 0-258 0 0,0 0-56 0 0,0 0-149 0 0,0 0-573 0 0,-5-1-2289 0 0,4 1 1974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7:5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17503 0 0,'0'0'399'0'0,"0"0"60"0"0,0 0 21 0 0,0 0-59 0 0,8-3-120 0 0,15-10 1985 0 0,9-3 300 0 0,46-6-126 0 0,-40 12-1740 0 0,-35 9-720 0 0,-3 0 0 0 0,1 1 0 0 0,0-1 0 0 0,-1 1 0 0 0,1 0 0 0 0,-1-1 0 0 0,1 1 0 0 0,0 0 0 0 0,-1-1 0 0 0,1 1 0 0 0,0 0 0 0 0,-1 0 0 0 0,1 0 0 0 0,0 0 0 0 0,0 0 0 0 0,-1 0 0 0 0,1 0 0 0 0,0 0 0 0 0,0 0 0 0 0,6 0-1225 0 0,-6 1-5150 0 0,-1-1-2217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0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61 6447 0 0,'0'0'298'0'0,"0"0"-10"0"0,0 0-50 0 0,0 0 493 0 0,0 0 238 0 0,0 0 45 0 0,0 0-61 0 0,0 0-288 0 0,4-8 1931 0 0,-3 7-3290 0 0,-1 0 1005 0 0,1 0 0 0 0,-1 0 1 0 0,1 0-1 0 0,-1 0 0 0 0,0 0 0 0 0,1 1 1 0 0,-1-1-1 0 0,0 0 0 0 0,0 0 0 0 0,0 0 1 0 0,0 0-1 0 0,1 0 0 0 0,-1 0 0 0 0,-1 0 1 0 0,1 0-1 0 0,0 0 0 0 0,0 0 0 0 0,0 0 1 0 0,0 0-1 0 0,-1 0 0 0 0,0-2 1 0 0,1-3 1065 0 0,-1-15 2516 0 0,1 19-3506 0 0,0 2 101 0 0,0 0 21 0 0,0 0-66 0 0,0 2-294 0 0,-6 33-133 0 0,4-26-16 0 0,-1 30 0 0 0,1-20 0 0 0,-3 13 0 0 0,2 4 0 0 0,3-7 0 0 0,-5 3 0 0 0,3-20 0 0 0,-3 41 0 0 0,-3 15 0 0 0,3-37 0 0 0,0 52 0 0 0,7-15 435 0 0,-1-32 103 0 0,-1 0-1 0 0,-6 54 1 0 0,-32 149-538 0 0,30-163 0 0 0,6-48 0 0 0,0 6 0 0 0,-2 25 0 0 0,-14 103 0 0 0,15-126 0 0 0,3-25 0 0 0,-1 1 0 0 0,-3 13 0 0 0,2-9 0 0 0,0-1 0 0 0,0 24 0 0 0,0-1 0 0 0,-2 3 0 0 0,0-17 0 0 0,1 37 0 0 0,3-54 0 0 0,-1 1 0 0 0,1-1 0 0 0,-2 0 0 0 0,1 1 0 0 0,-4 9 0 0 0,3-12 0 0 0,1 0 0 0 0,0 1 0 0 0,0-1 0 0 0,0 1 0 0 0,0 6 0 0 0,-3 32 0 0 0,-1-3 0 0 0,3-15 0 0 0,-3 1 0 0 0,-3 16 0 0 0,8-26 0 0 0,-3-1 0 0 0,3-16 0 0 0,-5 24 0 0 0,4-15 0 0 0,-1 0 0 0 0,1-1-1976 0 0,0-7-7904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0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 4607 0 0,'0'0'208'0'0,"0"0"67"0"0,0 0 154 0 0,0 0 69 0 0,0 0 12 0 0,-1 2-67 0 0,-11 19-206 0 0,12-20 134 0 0,0-1 117 0 0,0 0 21 0 0,0 0-66 0 0,0 0-222 0 0,0 0 166 0 0,0 0 101 0 0,0 0 21 0 0,0 0-66 0 0,-1 1-294 0 0,-2 5-61 0 0,2-5 283 0 0,1-1 117 0 0,0 0 21 0 0,0 0 3 0 0,0 0 0 0 0,0 0 0 0 0,0 0 0 0 0,0 0 0 0 0,0 0 0 0 0,0 0 0 0 0,0 0 0 0 0,0 0-69 0 0,0 0-222 0 0,0 0 166 0 0,0 0 101 0 0,0 0 21 0 0,0 0 3 0 0,0 0 0 0 0,0 0 0 0 0,0 0 0 0 0,0 0 0 0 0,0 0 0 0 0,-3-9 1104 0 0,2 2-1600 0 0,3-9 915 0 0,-2 16-422 0 0,0-1-66 0 0,-1 1-431 0 0,1-1 0 0 0,0 1-1 0 0,-1 0 1 0 0,1-1 0 0 0,0 1 0 0 0,-1 0 0 0 0,1 0 0 0 0,-1-1 0 0 0,1 1 0 0 0,0 0-1 0 0,-1 0 1 0 0,1 0 0 0 0,-1-1 0 0 0,1 1 0 0 0,-1 0 0 0 0,1 0 0 0 0,-1 0 0 0 0,1 0 0 0 0,-1 0-1 0 0,1 0 1 0 0,0 0 0 0 0,-1 0 0 0 0,1 0 0 0 0,-1 0 0 0 0,1 0 0 0 0,-1 1 0 0 0,1-1-1 0 0,-1 0 1 0 0,1 0 0 0 0,-1 0 0 0 0,1 1 0 0 0,0-1 0 0 0,-1 0 0 0 0,-8 7 680 0 0,1 0-591 0 0,0 1 1 0 0,0 0-1 0 0,0 0 1 0 0,1 1 0 0 0,1 0-1 0 0,-1 0 1 0 0,2 0-1 0 0,-1 1 1 0 0,1 0 0 0 0,-5 13-1 0 0,-18 37-101 0 0,19-43 0 0 0,0 0 0 0 0,1 1 0 0 0,-8 30 0 0 0,-12 51 0 0 0,27-96 0 0 0,1-1 0 0 0,-1-1 0 0 0,1 1 0 0 0,0-1 0 0 0,-1 1 0 0 0,1-1 0 0 0,0 1 0 0 0,0-1 0 0 0,0 1 0 0 0,0-1 0 0 0,1 1 0 0 0,-1-1 0 0 0,0 1 0 0 0,0-1 0 0 0,1 1 0 0 0,-1-1 0 0 0,1 1 0 0 0,1 2 0 0 0,3 3 0 0 0,2-2 0 0 0,-5-4 0 0 0,1-1 0 0 0,-1 0 0 0 0,0 0 0 0 0,0 1 0 0 0,0-1 0 0 0,0-1 0 0 0,0 1 0 0 0,0 0 0 0 0,0 0 0 0 0,0-1 0 0 0,0 1 0 0 0,0-1 0 0 0,0 0 0 0 0,0 0 0 0 0,0 0 0 0 0,0 0 0 0 0,0 0 0 0 0,-1 0 0 0 0,1 0 0 0 0,0 0 0 0 0,1-2 0 0 0,6-5 0 0 0,-1 0 0 0 0,12-14 0 0 0,-14 15 0 0 0,2-3 0 0 0,0-1 0 0 0,-1 0 0 0 0,-1 0 0 0 0,1-1 0 0 0,-2 0 0 0 0,0 0 0 0 0,0-1 0 0 0,-1 0 0 0 0,0 1 0 0 0,-1-1 0 0 0,-1 0 0 0 0,0-1 0 0 0,-1 1 0 0 0,0 0 0 0 0,-2-20 0 0 0,0 28 0 0 0,0 0 0 0 0,0 1 0 0 0,0-1 0 0 0,0 0 0 0 0,-1 1 0 0 0,-3-10 0 0 0,4 12 0 0 0,0 1 0 0 0,-1-1 0 0 0,1 0 0 0 0,0 0 0 0 0,0 1 0 0 0,-1-1 0 0 0,1 1 0 0 0,-1-1 0 0 0,1 1 0 0 0,-1-1 0 0 0,0 1 0 0 0,1 0 0 0 0,-1 0 0 0 0,0 0 0 0 0,0 0 0 0 0,0 0 0 0 0,0 0 0 0 0,-3 0 0 0 0,4 1-6 0 0,-1 0 0 0 0,1 0 1 0 0,-1 0-1 0 0,1 0 0 0 0,0 0 0 0 0,-1 0 0 0 0,1 0 1 0 0,-1 0-1 0 0,1 1 0 0 0,0-1 0 0 0,-1 1 0 0 0,1-1 1 0 0,0 1-1 0 0,0-1 0 0 0,-1 1 0 0 0,1 0 0 0 0,0 0 1 0 0,-2 1-1 0 0,-18 21-351 0 0,11-11-5 0 0,9-11-592 0 0,1 9-6999 0 0,0-1 241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0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15663 0 0,'0'0'719'0'0,"0"0"-20"0"0,0 0-306 0 0,2-18 3311 0 0,2-3-1467 0 0,-4 20-1725 0 0,0-8 1111 0 0,-1 2-1606 0 0,-5-2-2876 0 0,6 6-2386 0 0,1-4-2275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0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 13823 0 0,'0'0'315'0'0,"0"0"45"0"0,0 0 21 0 0,0 0-49 0 0,0-1-220 0 0,0-5 39 0 0,0 5 569 0 0,-1-7 802 0 0,-1 7 6164 0 0,-3 4-7517 0 0,1 0 0 0 0,-1 0 0 0 0,1 1 0 0 0,0 0 0 0 0,0 0-1 0 0,-7 8 1 0 0,-19 31 862 0 0,30-43-1031 0 0,0 0 0 0 0,0 0 0 0 0,-1 0 0 0 0,1 1 0 0 0,0-1 0 0 0,0 0 0 0 0,0 0 0 0 0,0 0 0 0 0,0 1 0 0 0,0-1 0 0 0,-1 0 0 0 0,1 0 0 0 0,0 0 0 0 0,0 1 0 0 0,0-1 0 0 0,0 0 0 0 0,0 0 0 0 0,0 0 0 0 0,0 1 0 0 0,0-1 0 0 0,0 0 0 0 0,0 0 0 0 0,0 0 0 0 0,0 1 0 0 0,0-1 0 0 0,0 0 0 0 0,0 0 0 0 0,0 1 0 0 0,1-1 0 0 0,-1 0 0 0 0,0 0 0 0 0,0 0 0 0 0,0 1 0 0 0,0-1 0 0 0,0 0 0 0 0,0 0 0 0 0,1 0 0 0 0,-1 0 0 0 0,0 0 0 0 0,0 1 0 0 0,0-1 0 0 0,0 0 0 0 0,1 0 0 0 0,-1 0 0 0 0,0 0 0 0 0,0 0 0 0 0,0 0 0 0 0,1 0 0 0 0,-1 1 0 0 0,0-1 0 0 0,0 0 0 0 0,0 0 0 0 0,1 0 0 0 0,-1 0 0 0 0,9 0 0 0 0,-8 0 0 0 0,6-2 0 0 0,1-1 0 0 0,0 0 0 0 0,0-1 0 0 0,-1 1 0 0 0,10-7 0 0 0,20-9 0 0 0,-20 13 0 0 0,-16 5 0 0 0,0 1 0 0 0,-1 0 0 0 0,1 0 0 0 0,0 0 0 0 0,-1 0 0 0 0,1 0 0 0 0,-1 0 0 0 0,1 0 0 0 0,0 0 0 0 0,-1 0 0 0 0,1 0 0 0 0,0 0 0 0 0,-1 0 0 0 0,1 0 0 0 0,0 1 0 0 0,-1-1 0 0 0,1 0 0 0 0,-1 0 0 0 0,1 1 0 0 0,-1-1 0 0 0,1 0 0 0 0,-1 1 0 0 0,1-1 0 0 0,-1 0 0 0 0,1 1 0 0 0,-1-1 0 0 0,1 1 0 0 0,-1-1 0 0 0,1 1 0 0 0,-1-1 0 0 0,0 1 0 0 0,1 0 0 0 0,-1-1 0 0 0,0 1 0 0 0,0-1 0 0 0,1 1 0 0 0,-1-1 0 0 0,0 1 0 0 0,0 1 0 0 0,1-2 0 0 0,-1 3 19 0 0,1 0-1 0 0,-1 0 1 0 0,1 0-1 0 0,-1 0 1 0 0,0 0-1 0 0,0-1 1 0 0,0 1-1 0 0,0 0 1 0 0,-1 0-1 0 0,1 0 1 0 0,-1 0-1 0 0,0-1 1 0 0,-1 5 0 0 0,-17 35 492 0 0,12-30-351 0 0,5-7-4 0 0,-1 0 1 0 0,-1 0-1 0 0,1 0 0 0 0,-1-1 1 0 0,-6 7-1 0 0,-8 9 23 0 0,13-14-179 0 0,1-1 0 0 0,11-6 0 0 0,3-2 0 0 0,-2 1 0 0 0,-5 1 0 0 0,0 0 0 0 0,0 1 0 0 0,0 0 0 0 0,0-1 0 0 0,0 1 0 0 0,-1 0 0 0 0,5 1 0 0 0,-1-1 0 0 0,-5 0 0 0 0,0 0 0 0 0,0 0 0 0 0,0 0 0 0 0,0 0 0 0 0,0 0 0 0 0,0 0 0 0 0,0 0 0 0 0,-1 0 0 0 0,1 1 0 0 0,0-1 0 0 0,0 0 0 0 0,0 0 0 0 0,0 1 0 0 0,0-1 0 0 0,0 1 0 0 0,0-1 0 0 0,-1 1 0 0 0,2 0 0 0 0,0 1 0 0 0,6 4 0 0 0,-7-5 0 0 0,0-1 0 0 0,0 1 0 0 0,-1 0 0 0 0,1-1 0 0 0,0 1 0 0 0,-1 0 0 0 0,1 0 0 0 0,0 0 0 0 0,-1 0 0 0 0,1-1 0 0 0,-1 1 0 0 0,0 0 0 0 0,1 0 0 0 0,-1 0 0 0 0,0 0 0 0 0,1 0 0 0 0,-1 0 0 0 0,0 2 0 0 0,1 1 0 0 0,10 17 0 0 0,-8-13 0 0 0,1 0 0 0 0,-1 0 0 0 0,4 14 0 0 0,-7-21 0 0 0,1 1 0 0 0,-1-1 0 0 0,1 1 0 0 0,-1-1 0 0 0,0 1 0 0 0,0-1 0 0 0,1 1 0 0 0,-1-1 0 0 0,0 1 0 0 0,-1-1 0 0 0,1 1 0 0 0,0-1 0 0 0,0 1 0 0 0,-1-1 0 0 0,1 1 0 0 0,0-1 0 0 0,-2 2 0 0 0,0 3 0 0 0,-1 1 0 0 0,0 0 0 0 0,-1 0 0 0 0,0 0 0 0 0,0 0 0 0 0,-1 0 0 0 0,1-1 0 0 0,-1 0 0 0 0,-1 0 0 0 0,1 0 0 0 0,-1-1 0 0 0,0 0 0 0 0,-11 7 0 0 0,12-9 0 0 0,-1-1 0 0 0,1 1 0 0 0,-1-2 0 0 0,0 1 0 0 0,1-1 0 0 0,-1 1 0 0 0,0-2 0 0 0,0 1 0 0 0,0-1 0 0 0,0 0 0 0 0,-7 0 0 0 0,-17-6 0 0 0,14 7-872 0 0,12-1 360 0 0,3 0-204 0 0,1 0-857 0 0,-3-1-379 0 0,-9-3-80 0 0,9 3-15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0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108 183 6447 0 0,'0'0'298'0'0,"0"0"-10"0"0,0 0-50 0 0,0 0 493 0 0,0 0 238 0 0,0 0 45 0 0,9-13 1148 0 0,-4-19 2901 0 0,-4 23-4152 0 0,0 0 1 0 0,1 0-1 0 0,5-18 0 0 0,15-35 1145 0 0,-21 60-1613 0 0,2-4-294 0 0,-1-1-133 0 0,1 1 56 0 0,-2 5 299 0 0,-1 1 117 0 0,0 0 21 0 0,0 0-66 0 0,-13 5-278 0 0,7-1-165 0 0,0 1 0 0 0,1 0 0 0 0,-1-1 0 0 0,1 2 0 0 0,0-1 0 0 0,-8 12 0 0 0,-6 7 0 0 0,15-19 0 0 0,-1 1 0 0 0,1-1 0 0 0,1 1 0 0 0,-1 0 0 0 0,1 0 0 0 0,-3 9 0 0 0,-12 43 0 0 0,2-6 0 0 0,9-36 0 0 0,-5 27 0 0 0,11-38 0 0 0,0 0 0 0 0,0 0 0 0 0,0 0 0 0 0,1 1 0 0 0,0-1 0 0 0,0 0 0 0 0,0 0 0 0 0,1 0 0 0 0,2 10 0 0 0,-3-14 0 0 0,0 0 0 0 0,1 1 0 0 0,-1-1 0 0 0,1 0 0 0 0,0 0 0 0 0,-1 1 0 0 0,1-1 0 0 0,0 0 0 0 0,0 0 0 0 0,0 0 0 0 0,0 0 0 0 0,0 0 0 0 0,0 0 0 0 0,0 0 0 0 0,0 0 0 0 0,0 0 0 0 0,0-1 0 0 0,0 1 0 0 0,0 0 0 0 0,1-1 0 0 0,-1 1 0 0 0,2 0 0 0 0,-1-1 0 0 0,1 0 0 0 0,-1-1 0 0 0,1 1 0 0 0,-1 0 0 0 0,1-1 0 0 0,0 0 0 0 0,-1 1 0 0 0,0-1 0 0 0,1 0 0 0 0,-1 0 0 0 0,5-3 0 0 0,22-18 0 0 0,-21 15 0 0 0,0-1 0 0 0,-1-1 0 0 0,0 0 0 0 0,-1 1 0 0 0,0-2 0 0 0,-1 1 0 0 0,1-1 0 0 0,-2 0 0 0 0,1 0 0 0 0,-2 0 0 0 0,1-1 0 0 0,-1 1 0 0 0,-1-1 0 0 0,0 0 0 0 0,0 0 0 0 0,-1-21 0 0 0,-1 26 0 0 0,0 0 0 0 0,-1 0 0 0 0,0 0 0 0 0,0 0 0 0 0,-5-12 0 0 0,6 16 0 0 0,-1 0 0 0 0,0 0 0 0 0,0 0 0 0 0,0 0 0 0 0,0-1 0 0 0,0 1 0 0 0,-1 1 0 0 0,1-1 0 0 0,-1 0 0 0 0,1 0 0 0 0,-1 0 0 0 0,0 1 0 0 0,0-1 0 0 0,0 1 0 0 0,1-1 0 0 0,-1 1 0 0 0,-1 0 0 0 0,-1-1 0 0 0,3 1-311 0 0,-1 1-1 0 0,1 0 0 0 0,0 0 1 0 0,-1 0-1 0 0,1 0 1 0 0,-1 0-1 0 0,1 0 0 0 0,-1 0 1 0 0,1 0-1 0 0,0 0 1 0 0,-1 0-1 0 0,1 1 1 0 0,0-1-1 0 0,-1 1 0 0 0,1-1 1 0 0,0 1-1 0 0,-1 0 1 0 0,1-1-1 0 0,0 1 0 0 0,0 0 1 0 0,0 0-1 0 0,-1 0 1 0 0,0 1-1 0 0,0 0-1384 0 0,-4 2-5386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5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0 387 21191 0 0,'2'-1'480'0'0,"3"-1"-81"0"0,-1-1 0 0 0,1 0 0 0 0,8-7 1 0 0,14-8-149 0 0,-12 10 34 0 0,-1-1 0 0 0,-1 0 0 0 0,1-1 0 0 0,14-15 0 0 0,-10 10 242 0 0,-5 3-170 0 0,-1 0-1 0 0,0 0 1 0 0,-1-1-1 0 0,0-1 1 0 0,-1 0-1 0 0,-1 0 1 0 0,0-1-1 0 0,-1 0 1 0 0,-1 0-1 0 0,0-1 1 0 0,-1 0-1 0 0,6-24 1 0 0,-12 39 131 0 0,0 1 21 0 0,-4 0-485 0 0,-1 1 0 0 0,1 0 0 0 0,0 0 0 0 0,-1 0 0 0 0,1 1 0 0 0,0-1 0 0 0,0 1 0 0 0,0 0 0 0 0,0 0 0 0 0,0 1 0 0 0,0-1 0 0 0,0 1 0 0 0,1 0 0 0 0,0 0 0 0 0,-1 0 0 0 0,1 0 0 0 0,-3 4 0 0 0,-3 4 11 0 0,1 0 0 0 0,1 0 1 0 0,-1 0-1 0 0,-7 20 0 0 0,5-11-35 0 0,-8 31 0 0 0,16-44 0 0 0,0 0 0 0 0,0 0 0 0 0,1 0 0 0 0,0 1 0 0 0,1-1 0 0 0,-1 0 0 0 0,1 0 0 0 0,2 11 0 0 0,-2-17 0 0 0,0 1 0 0 0,1 0 0 0 0,-1 0 0 0 0,1 0 0 0 0,-1 0 0 0 0,1-1 0 0 0,0 1 0 0 0,0 0 0 0 0,0-1 0 0 0,0 1 0 0 0,0 0 0 0 0,0-1 0 0 0,0 1 0 0 0,1-1 0 0 0,-1 0 0 0 0,0 1 0 0 0,1-1 0 0 0,-1 0 0 0 0,4 2 0 0 0,-3-2 0 0 0,1 0 0 0 0,0 0 0 0 0,0 0 0 0 0,0-1 0 0 0,-1 1 0 0 0,1-1 0 0 0,0 0 0 0 0,0 1 0 0 0,0-1 0 0 0,0 0 0 0 0,5-1 0 0 0,2-1 0 0 0,0-1 0 0 0,-1 0 0 0 0,1 0 0 0 0,-1-1 0 0 0,1 0 0 0 0,12-8 0 0 0,13-9 0 0 0,-2-2 0 0 0,0-1 0 0 0,-2-2 0 0 0,49-51 0 0 0,72-85 0 0 0,-153 166 0 0 0,-1-1 0 0 0,1 0 0 0 0,0 1 0 0 0,0-1 0 0 0,0 1 0 0 0,0-1 0 0 0,1 1 0 0 0,-1-1 0 0 0,1 1 0 0 0,0 0 0 0 0,0-1 0 0 0,0 1 0 0 0,1-1 0 0 0,-1 1 0 0 0,1 0 0 0 0,0-1 0 0 0,0 1 0 0 0,0-1 0 0 0,0 0 0 0 0,1 1 0 0 0,2 3 0 0 0,-2-4 0 0 0,-1-1 0 0 0,1 0 0 0 0,-1 0 0 0 0,1-1 0 0 0,-1 1 0 0 0,1 0 0 0 0,0-1 0 0 0,0 0 0 0 0,0 1 0 0 0,3 1 0 0 0,4 3 0 0 0,-6-5 0 0 0,0 1 0 0 0,-1 0 0 0 0,1-1 0 0 0,-1 1 0 0 0,0 0 0 0 0,1 1 0 0 0,-1-1 0 0 0,0 0 0 0 0,0 1 0 0 0,-1-1 0 0 0,1 1 0 0 0,0-1 0 0 0,-1 1 0 0 0,1 0 0 0 0,-1 0 0 0 0,1 3 0 0 0,-1-3 0 0 0,0 1 0 0 0,0-1 0 0 0,0 1 0 0 0,-1 0 0 0 0,1-1 0 0 0,-1 1 0 0 0,0 0 0 0 0,0 0 0 0 0,-1-1 0 0 0,1 1 0 0 0,-1 0 0 0 0,1-1 0 0 0,-1 1 0 0 0,0 0 0 0 0,-1-1 0 0 0,1 1 0 0 0,0-1 0 0 0,-1 0 0 0 0,0 1 0 0 0,-2 2 0 0 0,-5 7 0 0 0,-1-1 0 0 0,0 0 0 0 0,-18 16 0 0 0,13-14 0 0 0,8-6 0 0 0,3-6-373 0 0,4-6-549 0 0,7-8-1371 0 0,7-12 270 0 0,0-2-22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0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17503 0 0,'0'0'399'0'0,"0"0"60"0"0,0 0 21 0 0,0 0-59 0 0,0 0-136 0 0,0 0 457 0 0,0 0 228 0 0,0 0 43 0 0,0 0-59 0 0,0 0-289 0 0,0 0-121 0 0,-5-1 361 0 0,3 0-4836 0 0,2 1-3919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0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46 108 8287 0 0,'0'0'191'0'0,"0"0"26"0"0,0 0 9 0 0,3-8 4 0 0,39-80 7378 0 0,-39 81-7599 0 0,-3 2 1092 0 0,-8 6 4549 0 0,6 1-5650 0 0,-1 0 0 0 0,0 0 0 0 0,1 0 0 0 0,-1 0 0 0 0,1 1 0 0 0,-1-1 0 0 0,1 1 0 0 0,0-1 0 0 0,0 1 0 0 0,0 0 0 0 0,-2 5 0 0 0,-1 1 0 0 0,1 0 0 0 0,-5 16 0 0 0,5-13 0 0 0,-2 7 0 0 0,0 1 0 0 0,1 0 0 0 0,-3 34 0 0 0,5-24 0 0 0,1-16 0 0 0,-1 25 0 0 0,3-38 50 0 0,0 0 1 0 0,0 0-1 0 0,0 0 0 0 0,0 0 0 0 0,0-1 0 0 0,0 1 1 0 0,0 0-1 0 0,0 0 0 0 0,0 0 0 0 0,0 0 0 0 0,1 0 1 0 0,-1 0-1 0 0,0-1 0 0 0,1 1 0 0 0,-1 0 1 0 0,0 0-1 0 0,1 0 0 0 0,-1-1 0 0 0,2 2 0 0 0,-1-2 25 0 0,0 1-1 0 0,0-1 1 0 0,0 0-1 0 0,0 0 1 0 0,1 0-1 0 0,-1 0 1 0 0,0-1-1 0 0,0 1 1 0 0,0 0-1 0 0,0 0 1 0 0,1-1-1 0 0,-1 1 1 0 0,1-1-1 0 0,-1 1-73 0 0,2-2-1 0 0,0 1 0 0 0,0-1 0 0 0,0 1 0 0 0,0-1 0 0 0,0 0 0 0 0,-1 0 0 0 0,1 0 0 0 0,0-1 0 0 0,-1 1 0 0 0,0 0 0 0 0,1-1 0 0 0,-1 0 0 0 0,0 0 0 0 0,0 1 0 0 0,-1-1 0 0 0,1 0 0 0 0,-1-1 0 0 0,2-3 0 0 0,3-8 0 0 0,-2 0 0 0 0,6-26 0 0 0,-8 29 0 0 0,1-5 293 0 0,-1-1-1 0 0,0 0 1 0 0,-1 1-1 0 0,-1-1 1 0 0,-1 0 0 0 0,-4-23-1 0 0,5 40-325 0 0,0 1-1 0 0,0 0 1 0 0,0 0-1 0 0,-1-1 1 0 0,1 1-1 0 0,0 0 1 0 0,0 0-1 0 0,0-1 1 0 0,0 1-1 0 0,0 0 1 0 0,0 0-1 0 0,0 0 1 0 0,0-1 0 0 0,-1 1-1 0 0,1 0 1 0 0,0 0-1 0 0,0 0 1 0 0,0 0-1 0 0,0 0 1 0 0,-1-1-1 0 0,1 1 1 0 0,0 0-1 0 0,0 0 1 0 0,0 0-1 0 0,-1 0 1 0 0,1 0-1 0 0,0 0 1 0 0,0 0-1 0 0,-1 0 1 0 0,1-1 0 0 0,0 1-1 0 0,0 0 1 0 0,-1 0-1 0 0,-9 4-2634 0 0,-7 8-2779 0 0,15-11 4995 0 0,0 1-1595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0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11 15663 0 0,'0'0'356'0'0,"0"0"50"0"0,0 0 20 0 0,0 0-42 0 0,1-8 17 0 0,-2 6 2314 0 0,0 2-2576 0 0,0 0 0 0 0,0 0 0 0 0,0 0 0 0 0,0 0 0 0 0,0 1 0 0 0,0-1 0 0 0,0 0 0 0 0,0 0 0 0 0,0 1 0 0 0,0-1 0 0 0,0 1 0 0 0,0-1 0 0 0,0 1 1 0 0,0-1-1 0 0,1 1 0 0 0,-1 0 0 0 0,0-1 0 0 0,-1 2 0 0 0,-17 18 360 0 0,5-7-472 0 0,-10 4 904 0 0,23-16-422 0 0,0 1-66 0 0,-6 4-294 0 0,7-6-149 0 0,0 0 1 0 0,0 0-1 0 0,0 0 1 0 0,0 0-1 0 0,-1 0 0 0 0,1 0 1 0 0,0 0-1 0 0,0 0 1 0 0,0 1-1 0 0,0-1 0 0 0,0 0 1 0 0,0 0-1 0 0,-1 0 0 0 0,1 0 1 0 0,0 0-1 0 0,0 0 1 0 0,0 0-1 0 0,0 1 0 0 0,0-1 1 0 0,0 0-1 0 0,0 0 0 0 0,0 0 1 0 0,0 0-1 0 0,0 1 1 0 0,0-1-1 0 0,-1 0 0 0 0,1 0 1 0 0,0 0-1 0 0,0 0 1 0 0,0 0-1 0 0,0 1 0 0 0,0-1 1 0 0,0 0-1 0 0,0 0 0 0 0,1 0 1 0 0,-1 0-1 0 0,0 1 1 0 0,0-1-1 0 0,0 0 0 0 0,0 0 1 0 0,0 0-1 0 0,8 0 4 0 0,9-6-8 0 0,-14 4 4 0 0,2 0 0 0 0,-1 0 0 0 0,0 0 0 0 0,0 0 0 0 0,0-1 0 0 0,-1 1 0 0 0,1-1 0 0 0,0 0 0 0 0,-1 0 0 0 0,6-7 0 0 0,-8 7 0 0 0,7-6 0 0 0,-7 8 0 0 0,-1 0 0 0 0,1 1 0 0 0,-1-1 0 0 0,0 1 0 0 0,1-1 0 0 0,-1 1 0 0 0,1 0 0 0 0,-1-1 0 0 0,1 1 0 0 0,-1 0 0 0 0,1-1 0 0 0,0 1 0 0 0,-1 0 0 0 0,1 0 0 0 0,-1-1 0 0 0,1 1 0 0 0,0 0 0 0 0,-1 0 0 0 0,1 0 0 0 0,-1 0 0 0 0,1 0 0 0 0,0 0 0 0 0,-1 0 0 0 0,1 0 0 0 0,-1 0 0 0 0,1 0 0 0 0,0 0 0 0 0,0 1 0 0 0,7 1 0 0 0,-6 1 0 0 0,-1-1 0 0 0,1 0 0 0 0,-1 0 0 0 0,0 1 0 0 0,0-1 0 0 0,0 1 0 0 0,0-1 0 0 0,0 1 0 0 0,0 0 0 0 0,-1-1 0 0 0,1 1 0 0 0,-1-1 0 0 0,0 4 0 0 0,1 0 0 0 0,-1 1 0 0 0,-1-1 0 0 0,1 1 0 0 0,-3 9 0 0 0,-6 31 0 0 0,9-45 0 0 0,-1 0 0 0 0,1 0 0 0 0,-1 0 0 0 0,1-1 0 0 0,-1 1 0 0 0,0 0 0 0 0,0-1 0 0 0,0 1 0 0 0,0 0 0 0 0,0-1 0 0 0,0 1 0 0 0,0-1 0 0 0,0 0 0 0 0,-1 1 0 0 0,1-1 0 0 0,0 0 0 0 0,-1 0 0 0 0,1 0 0 0 0,-1 0 0 0 0,-3 2 0 0 0,-10 8 0 0 0,15-11 0 0 0,0 0 0 0 0,0 0 0 0 0,0 0 0 0 0,0 0 0 0 0,-1 0 0 0 0,1 1 0 0 0,0-1 0 0 0,0 0 0 0 0,0 0 0 0 0,0 0 0 0 0,0 1 0 0 0,0-1 0 0 0,0 0 0 0 0,-1 0 0 0 0,1 0 0 0 0,0 1 0 0 0,0-1 0 0 0,0 0 0 0 0,0 0 0 0 0,0 1 0 0 0,0-1 0 0 0,0 0 0 0 0,0 0 0 0 0,0 0 0 0 0,0 1 0 0 0,0-1 0 0 0,0 0 0 0 0,1 0 0 0 0,-1 0 0 0 0,0 1 0 0 0,0-1 0 0 0,0 0 0 0 0,0 0 0 0 0,0 0 0 0 0,0 1 0 0 0,0-1 0 0 0,0 0 0 0 0,1 0 0 0 0,-1 0 0 0 0,0 0 0 0 0,0 1 0 0 0,0-1 0 0 0,0 0 0 0 0,1 0 0 0 0,-1 0 0 0 0,0 0 0 0 0,0 0 0 0 0,0 0 0 0 0,1 0 0 0 0,-1 1 0 0 0,0-1 0 0 0,1 0 0 0 0,10 5 0 0 0,-11-5 0 0 0,8 5 0 0 0,-3 3 0 0 0,-4-2 0 0 0,0 0 0 0 0,0 0 0 0 0,0 0 0 0 0,-1 0 0 0 0,0 0 0 0 0,0 6 0 0 0,-1 14 0 0 0,1-14 240 0 0,-1-1 0 0 0,0 1 0 0 0,-1-1 0 0 0,0 0 0 0 0,-7 20 0 0 0,7-28-326 0 0,1 0-1 0 0,-1 0 1 0 0,1 0 0 0 0,-1-1-1 0 0,0 1 1 0 0,0 0 0 0 0,0-1-1 0 0,-4 4 1 0 0,5-5-288 0 0,-7 2 1026 0 0,4-1-509 0 0,-6 0 558 0 0,-17 0-438 0 0,18-2-263 0 0,9 0-79 0 0,-1 0 0 0 0,0 0 0 0 0,0 0 0 0 0,1-1 0 0 0,-1 1 0 0 0,0 0 0 0 0,1 0 0 0 0,-1-1 0 0 0,0 1 0 0 0,0 0 0 0 0,1-1 0 0 0,-1 1 0 0 0,1 0 0 0 0,-1-1 0 0 0,0 1 0 0 0,1-1 0 0 0,-1 1 0 0 0,1-1 0 0 0,-1 1 0 0 0,1-1 0 0 0,-1 0 0 0 0,1 1 0 0 0,-1-1 0 0 0,1 1 0 0 0,0-1 0 0 0,-1 0 0 0 0,1 1 0 0 0,0-1 0 0 0,0 0 0 0 0,0 0 0 0 0,-1 1 0 0 0,1-1 0 0 0,0 0-1 0 0,0 0 1 0 0,0-1 0 0 0,0 2 4 0 0,1-3-410 0 0,-1 1 1 0 0,1-1-1 0 0,0 0 0 0 0,0 1 1 0 0,0-1-1 0 0,0 1 1 0 0,1-1-1 0 0,-1 1 0 0 0,1 0 1 0 0,-1 0-1 0 0,1-1 0 0 0,0 1 1 0 0,4-3-1 0 0,9-6-1562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0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15663 0 0,'0'0'356'0'0,"0"0"50"0"0,0 0 20 0 0,0 0-42 0 0,0 0-180 0 0,0 0 176 0 0,0 0 107 0 0,0 0 22 0 0,0 0 3 0 0,0 0 0 0 0,0 0 0 0 0,-1 5 512 0 0,-13 23 24 0 0,1 0 0 0 0,1 0 0 0 0,-11 46 0 0 0,11-28-1048 0 0,6-25 0 0 0,1 0 0 0 0,1 0 0 0 0,-3 44 0 0 0,6-57-12 0 0,1-5 20 0 0,-1-1-1 0 0,1 1 1 0 0,0-1 0 0 0,0 1-1 0 0,1-1 1 0 0,-1 1 0 0 0,0-1-1 0 0,1 0 1 0 0,-1 1-1 0 0,2 2 1 0 0,-2-3 10 0 0,1-1-1 0 0,-1 1 1 0 0,1-1-1 0 0,-1 1 1 0 0,1-1 0 0 0,0 1-1 0 0,0-1 1 0 0,-1 1-1 0 0,1-1 1 0 0,0 0 0 0 0,0 1-1 0 0,0-1 1 0 0,1 0-1 0 0,-1 0 1 0 0,0 0 0 0 0,0 0-1 0 0,1 0 1 0 0,-1 0-1 0 0,0 0 1 0 0,3 1 0 0 0,-2-1 38 0 0,1-1 0 0 0,0 1 0 0 0,-1-1 0 0 0,1 1 0 0 0,0-1 0 0 0,-1 0 0 0 0,1 0 0 0 0,0 0 0 0 0,-1 0 0 0 0,1 0 0 0 0,4-2 0 0 0,-1 1 37 0 0,0-1 1 0 0,0 0-1 0 0,0 0 1 0 0,0-1-1 0 0,-1 0 0 0 0,1 0 1 0 0,-1 0-1 0 0,1 0 1 0 0,8-8-1 0 0,-11 7-93 0 0,1 0 0 0 0,-1 0 0 0 0,1-1 0 0 0,-1 1 0 0 0,0-1 0 0 0,-1 1 0 0 0,1-1 0 0 0,-1 0 0 0 0,0 0 0 0 0,0 0 0 0 0,2-9 0 0 0,-4 13 25 0 0,0 0 0 0 0,1 1 0 0 0,-1-1 0 0 0,0 0 0 0 0,0 0 0 0 0,0 1 0 0 0,0-1 0 0 0,0 0 0 0 0,0 0 0 0 0,0 1 0 0 0,0-1 1 0 0,0 0-1 0 0,0 0 0 0 0,0 0 0 0 0,0 1 0 0 0,-1-1 0 0 0,1 0 0 0 0,0 1 0 0 0,-1-1 0 0 0,1 0 0 0 0,0 1 0 0 0,-1-1 0 0 0,1 0 0 0 0,-1 1 0 0 0,1-1 0 0 0,-1 0 0 0 0,1 1 0 0 0,-1-1 0 0 0,1 1 0 0 0,-1-1 0 0 0,0 1 0 0 0,1 0 0 0 0,-1-1 0 0 0,0 1 0 0 0,1 0 0 0 0,-1-1 0 0 0,-1 1 1 0 0,0-1 107 0 0,-1 1 1 0 0,1 0 0 0 0,0 0 0 0 0,0 0-1 0 0,-1 0 1 0 0,1 0 0 0 0,-4 1 0 0 0,5-1-124 0 0,-4 2-96 0 0,-1 0-1 0 0,1-1 1 0 0,0 2-1 0 0,0-1 1 0 0,-1 0 0 0 0,2 1-1 0 0,-1 0 1 0 0,-5 4 0 0 0,-19 18-7469 0 0,25-22 5605 0 0,-8 8-6400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1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26 149 8287 0 0,'0'0'191'0'0,"0"0"26"0"0,0 0 9 0 0,0-2-34 0 0,0-14-78 0 0,0 15 274 0 0,4-8 1200 0 0,-1 2-465 0 0,0 1 0 0 0,-1-1 0 0 0,2-8 0 0 0,3-7 965 0 0,-6 14-1138 0 0,-1 6-837 0 0,0 0 0 0 0,0 1 1 0 0,0-1-1 0 0,0 0 0 0 0,0 1 1 0 0,0-1-1 0 0,0 0 0 0 0,0 0 1 0 0,2-2-1 0 0,-3-28 3983 0 0,1 32-4057 0 0,0 0 1 0 0,1 0 0 0 0,-1 0-1 0 0,0 0 1 0 0,0-1 0 0 0,0 1-1 0 0,0 0 1 0 0,0 0 0 0 0,0 0-1 0 0,0 0 1 0 0,0 0 0 0 0,0 0-1 0 0,0 0 1 0 0,0 0-1 0 0,0-1 1 0 0,0 1 0 0 0,0 0-1 0 0,0 0 1 0 0,0 0 0 0 0,0 0-1 0 0,0 0 1 0 0,0 0 0 0 0,0 0-1 0 0,0-1 1 0 0,0 1 0 0 0,-1 0-1 0 0,1 0 1 0 0,0 0 0 0 0,0 0-1 0 0,0 0 1 0 0,0 0-1 0 0,0 0 1 0 0,0 0 0 0 0,0 0-1 0 0,0 0 1 0 0,0-1 0 0 0,0 1-1 0 0,0 0 1 0 0,-1 0 0 0 0,1 0-1 0 0,0 0 1 0 0,0 0 0 0 0,0 0-1 0 0,0 0 1 0 0,0 0-1 0 0,0 0 1 0 0,0 0 0 0 0,-1 0-1 0 0,0 7 1672 0 0,1 5-1711 0 0,-1 0 0 0 0,0-2 0 0 0,0 0 0 0 0,-2 14 0 0 0,0-11 0 0 0,1-1 0 0 0,0 23 0 0 0,-1 22 0 0 0,0-9 0 0 0,5-26 0 0 0,-1 1 0 0 0,-2 0 0 0 0,-3 27 0 0 0,1-12 0 0 0,0-16 0 0 0,2-18 0 0 0,0 0 0 0 0,0-1 0 0 0,1 1 0 0 0,0 0 0 0 0,-1 0 0 0 0,1-1 0 0 0,1 1 0 0 0,0 6 0 0 0,0-5 0 0 0,-1 1 0 0 0,0-1 0 0 0,0 1 0 0 0,0-1 0 0 0,-1 1 0 0 0,1-1 0 0 0,-1 1 0 0 0,-3 6 0 0 0,-1 21 0 0 0,6 37 0 0 0,-2-37 0 0 0,4 34 0 0 0,-1-44 0 0 0,-1-14 0 0 0,0-1 0 0 0,0 16 0 0 0,-2-22 0 0 0,1 1 0 0 0,0-1 0 0 0,1 1 0 0 0,-1-1 0 0 0,0 0 0 0 0,1 1 0 0 0,-1-1 0 0 0,2 3 0 0 0,-1 1 0 0 0,1 0 0 0 0,-1 0 0 0 0,1 11 0 0 0,-3 28 0 0 0,-1 7 0 0 0,3-19 0 0 0,1 14 0 0 0,-7-20 0 0 0,0 6 0 0 0,2 1 0 0 0,2-20 0 0 0,-1-1 0 0 0,2-8 0 0 0,1-1 0 0 0,-1 1 0 0 0,1 0 0 0 0,0-1 0 0 0,2 8 0 0 0,0 10 0 0 0,-3-17 0 0 0,4 20 0 0 0,15 71 0 0 0,-6 1 0 0 0,-12-95 0 0 0,-1 7 0 0 0,-2 5 0 0 0,2 2 0 0 0,-4-1 0 0 0,1-5 0 0 0,2-8 0 0 0,1 0 0 0 0,1 14 0 0 0,-7 75 0 0 0,5-90 0 0 0,1 9 81 0 0,-1-6 60 0 0,1 0 1 0 0,0 0 0 0 0,-1 0-1 0 0,0 0 1 0 0,-2 6 0 0 0,-2 11-360 0 0,4-15 87 0 0,0-1-1 0 0,0 1 1 0 0,0-1-1 0 0,-5 9 1 0 0,4-6 131 0 0,2 2 0 0 0,2-7 0 0 0,0 0 0 0 0,-6 14 0 0 0,2-10 346 0 0,1 1 0 0 0,0 0 0 0 0,0 11 0 0 0,0-17 97 0 0,0-1-431 0 0,0 0 0 0 0,0 1 0 0 0,0-1 0 0 0,1 1 0 0 0,-1-1 0 0 0,1 1 0 0 0,-1-1 0 0 0,1 1 0 0 0,0-1 0 0 0,-1 1 0 0 0,1-1 0 0 0,0 1 0 0 0,0 2 0 0 0,0 3-15 0 0,-2-5 3 0 0,0 20 0 0 0,7 16-401 0 0,-5-36-74 0 0,0-2-33 0 0,-1 19 1727 0 0,2-13-1070 0 0,2 5-130 0 0,-3-11-18 0 0,-1 20-5 0 0,0-18 15 0 0,0 1-12 0 0,4 13-73 0 0,-3-15-263 0 0,0-1-138 0 0,0 0-33 0 0,0 0-72 0 0,0 0-285 0 0,0 0-126 0 0,-1 0-29 0 0,-4 0-4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1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55 10135 0 0,'0'0'231'0'0,"5"-8"308"0"0,13-26 1617 0 0,-15 27-2788 0 0,-1 1 5463 0 0,-3 7 768 0 0,-2 7-4867 0 0,-12 23 40 0 0,12-26-600 0 0,0 0 0 0 0,0 1 0 0 0,1-1 0 0 0,0 1 0 0 0,0-1 0 0 0,-2 8 0 0 0,-8 44-172 0 0,-3 12 0 0 0,10-35 0 0 0,2-20 0 0 0,1 0 0 0 0,0 18 0 0 0,-1-11 0 0 0,2-15 0 0 0,0 0 0 0 0,1 0 0 0 0,-1-1 0 0 0,1 1 0 0 0,1 8 0 0 0,-1-10 0 0 0,3 12 0 0 0,-3-15 67 0 0,1 1 0 0 0,-1-1-1 0 0,0 0 1 0 0,0 0 0 0 0,1 0-1 0 0,-1 0 1 0 0,1 1 0 0 0,-1-1 0 0 0,1 0-1 0 0,-1 0 1 0 0,1 0 0 0 0,0 0 0 0 0,0 0-1 0 0,-1 0 1 0 0,1-1 0 0 0,2 3-1 0 0,-1-1 240 0 0,-1-1 69 0 0,9 0-1527 0 0,-3-5 1187 0 0,0 1 0 0 0,0-1 1 0 0,0-1-1 0 0,0 0 1 0 0,-1 0-1 0 0,0 0 0 0 0,0 0 1 0 0,0-1-1 0 0,-1 0 0 0 0,0 0 1 0 0,0-1-1 0 0,0 1 0 0 0,-1-1 1 0 0,0 0-1 0 0,5-13 0 0 0,-3 6 68 0 0,-1 0-1 0 0,0-1 1 0 0,-1 1-1 0 0,-1-1 1 0 0,0 0-1 0 0,-1 0 1 0 0,0-23-1 0 0,-2 30-102 0 0,-1 1 0 0 0,1-1 0 0 0,-1 1 0 0 0,-1-1 0 0 0,1 1 0 0 0,-1 0 0 0 0,-1-1 0 0 0,-4-10 0 0 0,6 16 0 0 0,0 0 0 0 0,0 1 0 0 0,0-1 0 0 0,0 0 0 0 0,0 1 0 0 0,-1-1 0 0 0,1 0 0 0 0,-1 1 0 0 0,1 0 0 0 0,-1-1 0 0 0,1 1 0 0 0,-1 0 0 0 0,0 0 0 0 0,1 0 0 0 0,-1 0 0 0 0,0 0 0 0 0,0 0 0 0 0,0 0 0 0 0,0 1 0 0 0,0-1 0 0 0,0 1 0 0 0,0-1 0 0 0,0 1 0 0 0,0 0 0 0 0,0 0 0 0 0,0 0 0 0 0,0 0 0 0 0,0 0 0 0 0,0 0 0 0 0,0 0 0 0 0,0 1 0 0 0,0-1 0 0 0,0 1 0 0 0,0 0 0 0 0,0-1 0 0 0,-2 2 0 0 0,1-1-49 0 0,-27 15-2890 0 0,29-16 2784 0 0,0 1 0 0 0,-1 0-1 0 0,1 0 1 0 0,0 0 0 0 0,0 0-1 0 0,0 0 1 0 0,0 0 0 0 0,0 0-1 0 0,0 0 1 0 0,0 1 0 0 0,0-1 0 0 0,0 0-1 0 0,1 0 1 0 0,-1 1 0 0 0,0-1-1 0 0,1 1 1 0 0,-1-1 0 0 0,1 0-1 0 0,0 1 1 0 0,-1 1 0 0 0,1 7-1380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1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17503 0 0,'0'0'399'0'0,"0"0"60"0"0,0 0 21 0 0,0 0-59 0 0,5-14-260 0 0,1-23 2688 0 0,-6 36-1895 0 0,16-31 1387 0 0,-5 14-2405 0 0,-11 17-273 0 0,0 1-138 0 0,0 0-1034 0 0,0 0-4210 0 0,0 0-1801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1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19351 0 0,'-7'-1'2175'0'0,"5"3"-1986"0"0,0 0 0 0 0,0 0-1 0 0,0 1 1 0 0,0-1 0 0 0,0 0 0 0 0,1 1 0 0 0,-1-1 0 0 0,1 1-1 0 0,0-1 1 0 0,-1 4 0 0 0,-10 33 1337 0 0,4-12-1104 0 0,-4 4-407 0 0,5-15-15 0 0,1 0 1 0 0,1 1-1 0 0,0 0 0 0 0,-3 24 0 0 0,7-31 186 0 0,0-1 0 0 0,-1 0 1 0 0,0 1-1 0 0,-6 12 0 0 0,8-22-176 0 0,0 0 1 0 0,0 0-1 0 0,0 1 1 0 0,0-1-1 0 0,0 0 1 0 0,0 0-1 0 0,-1 0 1 0 0,1 1-1 0 0,0-1 1 0 0,0 0-1 0 0,0 1 0 0 0,0-1 1 0 0,0 0-1 0 0,0 0 1 0 0,0 1-1 0 0,0-1 1 0 0,0 0-1 0 0,0 0 1 0 0,1 1-1 0 0,-1-1 1 0 0,0 0-1 0 0,0 0 1 0 0,0 1-1 0 0,0-1 1 0 0,0 0-1 0 0,0 0 1 0 0,0 0-1 0 0,1 1 1 0 0,-1-1-1 0 0,0 0 1 0 0,0 0-1 0 0,0 0 0 0 0,0 1 1 0 0,1-1-1 0 0,-1 0 1 0 0,0 0-1 0 0,0 0 1 0 0,0 0-1 0 0,1 0 1 0 0,-1 0-1 0 0,0 1 1 0 0,0-1-1 0 0,1 0 1 0 0,-1 0-1 0 0,0 0 1 0 0,0 0-1 0 0,1 0 1 0 0,-1 0-1 0 0,0 0 1 0 0,0 0-1 0 0,1 0 1 0 0,-1 0-1 0 0,0 0 0 0 0,0 0 1 0 0,1 0-1 0 0,-1-1 1 0 0,18-2 477 0 0,-15 2-456 0 0,23-6-32 0 0,-1 0 0 0 0,38-18 0 0 0,-55 22 0 0 0,-5 3 0 0 0,-1 0 0 0 0,0-1 0 0 0,1 1 0 0 0,-1-1 0 0 0,0 0 0 0 0,0 0 0 0 0,0 0 0 0 0,3-1 0 0 0,24-17 0 0 0,-21 14 0 0 0,-1 2-64 0 0,-6 3-273 0 0,-1 0-138 0 0,0 0-33 0 0,0 0-140 0 0,0 0-572 0 0,0 0-253 0 0,0 0-779 0 0,0 0-3069 0 0,0 0-1317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1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19 11975 0 0,'0'0'267'0'0,"0"0"42"0"0,0 0 17 0 0,1-1-28 0 0,9-16 3678 0 0,-10 16-2952 0 0,0 1 0 0 0,0 0 0 0 0,0 0-69 0 0,0 0-290 0 0,0 0-121 0 0,0 0-28 0 0,0 0-4 0 0,0 0 0 0 0,0 0 0 0 0,0 0 0 0 0,0 0-68 0 0,1 2-217 0 0,0 3-80 0 0,-1 0 0 0 0,0 0 0 0 0,1 1 0 0 0,-2-1 0 0 0,1 0-1 0 0,-1 0 1 0 0,1 0 0 0 0,-3 7 0 0 0,-2 26 524 0 0,1 30-671 0 0,-3 0 0 0 0,-24 108 0 0 0,-4-40 1163 0 0,10-62-278 0 0,23-66-885 0 0,2 0 0 0 0,-2-2 0 0 0,2 2 0 0 0,-1 1 0 0 0,1-9 0 0 0,0 1 0 0 0,0 0 0 0 0,-1-1 0 0 0,1 1 0 0 0,0-1 0 0 0,-1 1 0 0 0,1 0 0 0 0,0-1 0 0 0,-1 1 0 0 0,1-1 0 0 0,-1 1 0 0 0,1-1 0 0 0,-1 1 0 0 0,1-1 0 0 0,-1 0 0 0 0,1 1 0 0 0,-2 0 0 0 0,0 1 0 0 0,-3 4 0 0 0,0-2-64 0 0,4-3-273 0 0,1-1-138 0 0,0 0-33 0 0,0 0-72 0 0,-14-1-2148 0 0,4 0-4364 0 0,8 1-620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1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71 11975 0 0,'0'0'267'0'0,"3"-3"42"0"0,10-9 17 0 0,-10 9-28 0 0,-2 2-196 0 0,1 0-22 0 0,0 0 0 0 0,-1 0 0 0 0,1-1 0 0 0,-1 1 0 0 0,0-1 0 0 0,0 1 1 0 0,1-1-1 0 0,-1 0 0 0 0,1-3 0 0 0,2 0 561 0 0,-3 4-129 0 0,7-15 2560 0 0,-8 15-2619 0 0,1-2-694 0 0,-5-3 5317 0 0,4 5-4705 0 0,-3 1-313 0 0,1 0 0 0 0,-1 0 1 0 0,1 1-1 0 0,-1-1 0 0 0,1 1 1 0 0,-1 0-1 0 0,1-1 0 0 0,0 1 1 0 0,-1 0-1 0 0,1 1 0 0 0,0-1 1 0 0,0 0-1 0 0,0 1 0 0 0,0-1 1 0 0,0 1-1 0 0,0-1 0 0 0,0 1 1 0 0,0 0-1 0 0,1 0 0 0 0,-1 0 1 0 0,-1 3-1 0 0,-14 13 264 0 0,12-14-322 0 0,1-1 0 0 0,0 2 0 0 0,0-1 0 0 0,0 0 0 0 0,1 1 0 0 0,-1-1 0 0 0,-4 10 0 0 0,-18 41 0 0 0,12-22 0 0 0,8-18 0 0 0,1 1 0 0 0,-6 26 0 0 0,5-17 0 0 0,4-20 0 0 0,1 1 0 0 0,0-1 0 0 0,1 1 0 0 0,-1-1 0 0 0,1 1 0 0 0,0 5 0 0 0,1-8 0 0 0,-1-1 0 0 0,0 1 0 0 0,1-1 0 0 0,0 0 0 0 0,-1 1 0 0 0,1-1 0 0 0,0 1 0 0 0,0-1 0 0 0,0 0 0 0 0,1 0 0 0 0,-1 0 0 0 0,0 0 0 0 0,1 0 0 0 0,-1 0 0 0 0,4 3 0 0 0,2-1 0 0 0,2-2 0 0 0,-5-3 31 0 0,0 1 0 0 0,0-1 1 0 0,0 0-1 0 0,0 0 0 0 0,0 0 0 0 0,0-1 0 0 0,0 1 0 0 0,0-1 1 0 0,-1 0-1 0 0,1 0 0 0 0,-1 0 0 0 0,1-1 0 0 0,-1 1 0 0 0,0-1 0 0 0,0 0 1 0 0,0 0-1 0 0,0 0 0 0 0,2-3 0 0 0,6-8 252 0 0,-2-1-1 0 0,17-28 1 0 0,-23 36-251 0 0,0-1 0 0 0,0 1 0 0 0,0-1 0 0 0,-1 1 0 0 0,0-1 0 0 0,-1 0 0 0 0,1 0 0 0 0,-1 0 0 0 0,-1 0 0 0 0,0 0 0 0 0,0 1 0 0 0,0-1 0 0 0,-1 0 0 0 0,-1 0 0 0 0,1 0 0 0 0,-1 0 0 0 0,0 1 0 0 0,-6-13 0 0 0,8 20-32 0 0,0-1 0 0 0,0 1 0 0 0,0 0 0 0 0,0-1 0 0 0,0 1 0 0 0,0 0 0 0 0,0-1 0 0 0,0 1 0 0 0,-1 0 0 0 0,1-1 0 0 0,0 1 0 0 0,0 0 0 0 0,0-1 0 0 0,-1 1 0 0 0,1 0 0 0 0,0 0 0 0 0,0-1 0 0 0,-1 1 0 0 0,1 0 0 0 0,0 0 0 0 0,-1 0 0 0 0,1-1 0 0 0,0 1 0 0 0,-1 0 0 0 0,1 0 0 0 0,0 0 0 0 0,-1 0 0 0 0,1 0 0 0 0,0-1 0 0 0,-1 1 0 0 0,1 0 0 0 0,0 0 0 0 0,-1 0 0 0 0,1 0 0 0 0,0 0 0 0 0,-1 0 0 0 0,1 0 0 0 0,-1 0 0 0 0,1 1 0 0 0,0-1 0 0 0,-1 0 0 0 0,1 0 0 0 0,-1 0 0 0 0,1 0 0 0 0,-3 0-329 0 0,1 0 0 0 0,-1 1 0 0 0,0-1 0 0 0,0 1 1 0 0,1-1-1 0 0,-1 1 0 0 0,1 0 0 0 0,-1 0 0 0 0,0 0 0 0 0,1 0 0 0 0,0 0 0 0 0,-1 0 0 0 0,1 1 0 0 0,0-1 0 0 0,-1 1 1 0 0,1 0-1 0 0,0 0 0 0 0,-2 2 0 0 0,4-3-1206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5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0 690 10135 0 0,'0'0'464'0'0,"0"0"-9"0"0,0 0-155 0 0,0 0 443 0 0,0 0 227 0 0,0 0 44 0 0,0 0 8 0 0,0 0 2 0 0,0 0 0 0 0,0 0 0 0 0,0 0 0 0 0,0 0 0 0 0,0 0 0 0 0,0 0 0 0 0,0 0-69 0 0,0 0-290 0 0,4-11 907 0 0,1-2-498 0 0,1-5-691 0 0,1 1 1 0 0,13-23-1 0 0,0 6 138 0 0,42-53 0 0 0,-54 77-428 0 0,0 1 1 0 0,0 0-1 0 0,1 1 1 0 0,0 0-1 0 0,1 0 0 0 0,0 1 1 0 0,0 0-1 0 0,0 1 1 0 0,23-10-1 0 0,-33 16-93 0 0,1-1 0 0 0,-1 1 0 0 0,0 0 0 0 0,1 0 0 0 0,-1 0 0 0 0,0 0 0 0 0,1-1 0 0 0,-1 1 0 0 0,0 0 0 0 0,1 0 0 0 0,-1 0 0 0 0,1 0 0 0 0,-1 0 0 0 0,0 0 0 0 0,1 0 0 0 0,-1 0 0 0 0,0 0 0 0 0,1 0 0 0 0,-1 0 0 0 0,1 0 0 0 0,-1 0 0 0 0,0 1 0 0 0,1-1 0 0 0,-1 0 0 0 0,0 0 0 0 0,1 0 0 0 0,-1 0 0 0 0,0 1 0 0 0,1-1 0 0 0,-1 0 0 0 0,0 0 0 0 0,0 1 0 0 0,1-1 0 0 0,-1 0 0 0 0,0 0 0 0 0,0 1 0 0 0,1-1 0 0 0,-1 0 0 0 0,0 1 0 0 0,0-1 0 0 0,0 0 0 0 0,1 1 0 0 0,-1-1 0 0 0,0 0 0 0 0,0 1 0 0 0,0-1 0 0 0,0 1 0 0 0,1 2 0 0 0,0 0 0 0 0,0 0 0 0 0,0 0 0 0 0,0 0 0 0 0,-1 0 0 0 0,0 0 0 0 0,1 0 0 0 0,-1 0 0 0 0,0 0 0 0 0,-1 3 0 0 0,-4 32 0 0 0,4-31 0 0 0,-4 15 0 0 0,-1 0 0 0 0,-1 0 0 0 0,-15 31 0 0 0,14-29 0 0 0,48-64 0 0 0,-32 32 0 0 0,14-15 0 0 0,2 1 0 0 0,0 0 0 0 0,1 2 0 0 0,34-21 0 0 0,-45 32 0 0 0,-9 6 0 0 0,0 0 0 0 0,0 0 0 0 0,1 0 0 0 0,-1 1 0 0 0,1 0 0 0 0,5-2 0 0 0,-10 4 0 0 0,-1 0 0 0 0,0 0 0 0 0,1-1 0 0 0,-1 1 0 0 0,0 0 0 0 0,1 0 0 0 0,-1 0 0 0 0,0 0 0 0 0,1 0 0 0 0,-1 0 0 0 0,1 0 0 0 0,-1 0 0 0 0,0 0 0 0 0,1 0 0 0 0,-1 0 0 0 0,0 0 0 0 0,1 0 0 0 0,-1 0 0 0 0,0 0 0 0 0,1 0 0 0 0,-1 0 0 0 0,0 1 0 0 0,1-1 0 0 0,-1 0 0 0 0,0 0 0 0 0,1 0 0 0 0,-1 1 0 0 0,0-1 0 0 0,0 0 0 0 0,1 0 0 0 0,-1 0 0 0 0,0 1 0 0 0,0-1 0 0 0,1 1 0 0 0,-2 4 0 0 0,1 2 0 0 0,0 1 0 0 0,0 0 0 0 0,-1-1 0 0 0,0 1 0 0 0,0 0 0 0 0,-1-1 0 0 0,-4 11 0 0 0,-24 51 0 0 0,15-36 0 0 0,11-24 0 0 0,-10 18 0 0 0,72-93 0 0 0,-40 42 0 0 0,2 2 0 0 0,0 0 0 0 0,39-32 0 0 0,-40 38 0 0 0,1 0 0 0 0,0 2 0 0 0,37-21 0 0 0,-56 35 0 0 0,-1-1 0 0 0,0 1 0 0 0,0 0 0 0 0,1 0 0 0 0,-1 0 0 0 0,0 0 0 0 0,1-1 0 0 0,-1 1 0 0 0,1 0 0 0 0,-1 0 0 0 0,0 0 0 0 0,1 0 0 0 0,-1 0 0 0 0,0 0 0 0 0,1 0 0 0 0,-1 0 0 0 0,1 0 0 0 0,-1 0 0 0 0,0 0 0 0 0,1 0 0 0 0,0 1 0 0 0,-1 0 0 0 0,1 0 0 0 0,0 0 0 0 0,-1 1 0 0 0,1-1 0 0 0,-1 0 0 0 0,0 1 0 0 0,1-1 0 0 0,-1 0 0 0 0,0 1 0 0 0,0-1 0 0 0,0 0 0 0 0,0 1 0 0 0,0-1 0 0 0,0 1 0 0 0,0-1 0 0 0,0 0 0 0 0,-1 2 0 0 0,-5 27 0 0 0,-3-5 0 0 0,5-15 0 0 0,1 0 0 0 0,0 0 0 0 0,1 0 0 0 0,-1 12 0 0 0,2-21 0 0 0,1 0 0 0 0,0 0 0 0 0,0 0 0 0 0,-1 0 0 0 0,1 1 0 0 0,0-1 0 0 0,0 0 0 0 0,0 0 0 0 0,1 0 0 0 0,-1 0 0 0 0,0 1 0 0 0,0-1 0 0 0,1 0 0 0 0,-1 0 0 0 0,0 0 0 0 0,1 0 0 0 0,-1 0 0 0 0,1 0 0 0 0,-1 0 0 0 0,1 0 0 0 0,1 1 0 0 0,1 2 0 0 0,-2-1 0 0 0,2 0 0 0 0,-1 0 0 0 0,0 0 0 0 0,0 0 0 0 0,1 0 0 0 0,0 0 0 0 0,0-1 0 0 0,-1 1 0 0 0,1-1 0 0 0,1 0 0 0 0,-1 0 0 0 0,0 0 0 0 0,0 0 0 0 0,1-1 0 0 0,-1 1 0 0 0,1-1 0 0 0,-1 0 0 0 0,6 1 0 0 0,-2-1 0 0 0,0 0 0 0 0,0-1 0 0 0,0 0 0 0 0,0 0 0 0 0,0-1 0 0 0,0 0 0 0 0,0 0 0 0 0,0-1 0 0 0,6-2 0 0 0,33-9 0 0 0,-28 9 0 0 0,0-1 0 0 0,-1 0 0 0 0,1-2 0 0 0,-2 0 0 0 0,25-14 0 0 0,-29 13 0 0 0,0-1 0 0 0,0 0 0 0 0,-1-1 0 0 0,18-19 0 0 0,-24 23 0 0 0,0 0 0 0 0,-1 0 0 0 0,0-1 0 0 0,0 1 0 0 0,-1-1 0 0 0,1 0 0 0 0,-2 0 0 0 0,1-1 0 0 0,-1 1 0 0 0,0 0 0 0 0,1-10 0 0 0,-3 16 0 0 0,1 0 0 0 0,-1 0 0 0 0,0 0 0 0 0,0 0 0 0 0,0 0 0 0 0,0 0 0 0 0,0 0 0 0 0,0 0 0 0 0,0 0 0 0 0,0 0 0 0 0,0 0 0 0 0,-1 1 0 0 0,1-1 0 0 0,0 0 0 0 0,0 0 0 0 0,-1 0 0 0 0,1 0 0 0 0,-1 0 0 0 0,1 0 0 0 0,-1 0 0 0 0,1 0 0 0 0,-1 1 0 0 0,0-1 0 0 0,1 0 0 0 0,-1 0 0 0 0,0 1 0 0 0,0-1 0 0 0,0 1 0 0 0,1-1 0 0 0,-1 0 0 0 0,0 1 0 0 0,0 0 0 0 0,0-1 0 0 0,0 1 0 0 0,0-1 0 0 0,0 1 0 0 0,0 0 0 0 0,0 0 0 0 0,0 0 0 0 0,0-1 0 0 0,0 1 0 0 0,0 0 0 0 0,-1 0 0 0 0,-3 1 0 0 0,1-1 0 0 0,-1 1 0 0 0,1-1 0 0 0,-1 1 0 0 0,1 0 0 0 0,0 1 0 0 0,-1-1 0 0 0,-4 4 0 0 0,-2 1 98 0 0,1 0-1 0 0,0 1 1 0 0,0 1-1 0 0,1 0 1 0 0,-1 0-1 0 0,2 1 1 0 0,0 0-1 0 0,0 0 1 0 0,0 1-1 0 0,1 0 1 0 0,1 1-1 0 0,0-1 1 0 0,0 1-1 0 0,1 0 1 0 0,0 1-1 0 0,1-1 1 0 0,0 1-1 0 0,1 0 1 0 0,1 0-1 0 0,-3 22 1 0 0,5-31-163 0 0,0 0 0 0 0,0 0 0 0 0,0 0 0 0 0,1 0 0 0 0,-1 0 0 0 0,1 0 0 0 0,-1 0-1 0 0,1 0 1 0 0,0 0 0 0 0,1 0 0 0 0,-1 0 0 0 0,0-1 0 0 0,1 1 0 0 0,1 2 0 0 0,-2-3 15 0 0,1-1 0 0 0,-1 1 0 0 0,1 0 0 0 0,0-1 0 0 0,-1 0 0 0 0,1 1 0 0 0,0-1 0 0 0,0 0 0 0 0,0 0 0 0 0,0 0 0 0 0,0 0 0 0 0,0 0 0 0 0,0 0 0 0 0,0-1 0 0 0,0 1 0 0 0,0-1 0 0 0,1 1 0 0 0,-1-1 0 0 0,4 0 0 0 0,19 0 41 0 0,34-4 1 0 0,-49 2 8 0 0,0 0 0 0 0,0 0 0 0 0,0-1 0 0 0,0-1 1 0 0,0 1-1 0 0,11-7 0 0 0,6-6 0 0 0,0-1 0 0 0,-2-1 0 0 0,0-1 0 0 0,-1-2 0 0 0,-1 0 0 0 0,-1-1 0 0 0,0-1 0 0 0,21-32 0 0 0,3-13 0 0 0,-41 60 0 0 0,-5 7 0 0 0,0 1 0 0 0,0 0 0 0 0,0 0 0 0 0,0 0 0 0 0,0 0 0 0 0,1-1 0 0 0,-1 1 0 0 0,0 0 0 0 0,0 0 0 0 0,0-1 0 0 0,0 1 0 0 0,0 0 0 0 0,0 0 0 0 0,0 0 0 0 0,0-1 0 0 0,0 1 0 0 0,0 0 0 0 0,0 0 0 0 0,0 0 0 0 0,0-1 0 0 0,0 1 0 0 0,0 0 0 0 0,0 0 0 0 0,0-1 0 0 0,0 1 0 0 0,0 0 0 0 0,0 0 0 0 0,-1 0 0 0 0,1-1 0 0 0,0 1 0 0 0,0 0 0 0 0,0 0 0 0 0,0 0 0 0 0,0 0 0 0 0,0-1 0 0 0,-1 1 0 0 0,1 0 0 0 0,0 0 0 0 0,-1 0 0 0 0,0 0 0 0 0,1 0 0 0 0,-1 0 0 0 0,0 1 0 0 0,1-1 0 0 0,-1 0 0 0 0,0 1 0 0 0,1-1 0 0 0,-1 0 0 0 0,1 1 0 0 0,-1-1 0 0 0,0 0 0 0 0,1 1 0 0 0,-1-1 0 0 0,1 1 0 0 0,-2 1 0 0 0,-2 1 0 0 0,2-1 0 0 0,0 0 0 0 0,1 0 0 0 0,-1-1 0 0 0,0 1 0 0 0,1 0 0 0 0,-1 0 0 0 0,1 1 0 0 0,0-1 0 0 0,0 0 0 0 0,0 0 0 0 0,0 0 0 0 0,-1 4 0 0 0,2-6 0 0 0,-1 1 0 0 0,1-1 0 0 0,0 1 0 0 0,-1-1 0 0 0,1 1 0 0 0,0 0 0 0 0,0-1 0 0 0,-1 1 0 0 0,1 0 0 0 0,0-1 0 0 0,0 1 0 0 0,0 0 0 0 0,0-1 0 0 0,0 1 0 0 0,0 0 0 0 0,0-1 0 0 0,0 1 0 0 0,0 0 0 0 0,0-1 0 0 0,0 1 0 0 0,0-1 0 0 0,1 1 0 0 0,-1 0 0 0 0,0-1 0 0 0,1 2 0 0 0,0 0 0 0 0,6 19 0 0 0,-1-13 0 0 0,-1-4 0 0 0,0 0 0 0 0,0-1 0 0 0,0 0 0 0 0,1 0 0 0 0,0 0 0 0 0,-1-1 0 0 0,12 4 0 0 0,-7-4 0 0 0,-1-1 0 0 0,0 1 0 0 0,1-2 0 0 0,0 1 0 0 0,16-3 0 0 0,-13 2 0 0 0,-10 1 0 0 0,-1 0 0 0 0,-1 0 0 0 0,-1-1 0 0 0,1 0 0 0 0,0 1 0 0 0,0-1 0 0 0,0 1 0 0 0,-1-1 0 0 0,1 0 0 0 0,0 1 0 0 0,-1 0 0 0 0,1-1 0 0 0,0 1 0 0 0,-1-1 0 0 0,1 1 0 0 0,-1 0 0 0 0,1-1 0 0 0,-1 1 0 0 0,1 0 0 0 0,-1 0 0 0 0,0-1 0 0 0,1 1 0 0 0,-1 0 0 0 0,0 0 0 0 0,1 0 0 0 0,-1-1 0 0 0,0 1 0 0 0,0 0 0 0 0,0 0 0 0 0,0 0 0 0 0,0 0 0 0 0,0 1 0 0 0,0 1 0 0 0,0 5 184 0 0,-1 1 1 0 0,0-1-1 0 0,-1 1 0 0 0,0-1 1 0 0,0 0-1 0 0,-1 0 0 0 0,0 0 1 0 0,0 0-1 0 0,0 0 0 0 0,-7 9 0 0 0,4-4-217 0 0,0-1 0 0 0,-5 17 0 0 0,10-27-304 0 0,0 11-646 0 0,1-1 540 0 0,2-1 294 0 0,-1-10 148 0 0,-1 0 1 0 0,1 0-1 0 0,0 0 0 0 0,-1-1 0 0 0,1 1 1 0 0,0 0-1 0 0,-1-1 0 0 0,1 1 1 0 0,0 0-1 0 0,0-1 0 0 0,0 1 0 0 0,0-1 1 0 0,0 1-1 0 0,-1-1 0 0 0,1 0 1 0 0,0 1-1 0 0,0-1 0 0 0,0 0 0 0 0,0 0 1 0 0,2 1-1 0 0,0-1 1 0 0,-1 0-1 0 0,1 0 1 0 0,-1-1 0 0 0,1 1 0 0 0,0-1-1 0 0,-1 1 1 0 0,5-2 0 0 0,1-2 0 0 0,0 1 0 0 0,-1-1 1 0 0,0 0-1 0 0,9-6 0 0 0,45-41 0 0 0,-22 17 0 0 0,35-37 0 0 0,-30 26 0 0 0,12-12 0 0 0,-3-3 0 0 0,-2-3 0 0 0,59-95 0 0 0,-105 150 261 0 0,0-1 0 0 0,-1 1 0 0 0,0-1 0 0 0,0 0 0 0 0,-1 0 0 0 0,3-11 0 0 0,-8 20-248 0 0,1 0 1 0 0,-1 0 0 0 0,1 1 0 0 0,0-1 0 0 0,-1 1-1 0 0,1-1 1 0 0,0 1 0 0 0,0-1 0 0 0,-1 1-1 0 0,1 0 1 0 0,-2 1 0 0 0,-11 12-14 0 0,1 0 0 0 0,1 1 0 0 0,0 1 0 0 0,-16 27 0 0 0,15-23 0 0 0,-148 245 0 0 0,133-215 0 0 0,-37 79 0 0 0,57-104 0 0 0,7-25 0 0 0,1 0 0 0 0,0 1 0 0 0,0-1 0 0 0,0 0 0 0 0,0 1 0 0 0,0-1 0 0 0,0 0 0 0 0,0 0 0 0 0,0 1 0 0 0,0-1 0 0 0,0 0 0 0 0,0 1 0 0 0,0-1 0 0 0,0 0 0 0 0,0 0 0 0 0,0 1 0 0 0,0-1 0 0 0,0 0 0 0 0,1 0 0 0 0,-1 1 0 0 0,0-1 0 0 0,0 0 0 0 0,0 0 0 0 0,0 1 0 0 0,0-1 0 0 0,1 0 0 0 0,-1 0 0 0 0,0 0 0 0 0,0 1 0 0 0,0-1 0 0 0,1 0 0 0 0,-1 0 0 0 0,0 0 0 0 0,0 0 0 0 0,1 1 0 0 0,-1-1 0 0 0,0 0 0 0 0,0 0 0 0 0,1 0 0 0 0,-1 0 0 0 0,0 0 0 0 0,0 0 0 0 0,1 0 0 0 0,-1 0 0 0 0,0 0 0 0 0,1 0 0 0 0,-1 0 0 0 0,1 0 0 0 0,9-2 0 0 0,19-13 0 0 0,-9 3 0 0 0,15-7 0 0 0,55-40 0 0 0,-44 28 0 0 0,93-70 0 0 0,-113 82 0 0 0,7-9 0 0 0,-32 28 0 0 0,-1 0 0 0 0,0 0 0 0 0,0 0 0 0 0,0 0 0 0 0,1 0 0 0 0,-1 0 0 0 0,0 0 0 0 0,0 0 0 0 0,0 0 0 0 0,0-1 0 0 0,1 1 0 0 0,-1 0 0 0 0,0 0 0 0 0,0 0 0 0 0,0 0 0 0 0,0-1 0 0 0,0 1 0 0 0,1 0 0 0 0,-1 0 0 0 0,0 0 0 0 0,0 0 0 0 0,0-1 0 0 0,0 1 0 0 0,0 0 0 0 0,0 0 0 0 0,0 0 0 0 0,0-1 0 0 0,0 1 0 0 0,0 0 0 0 0,0 0 0 0 0,0-1 0 0 0,0 1 0 0 0,0 0 0 0 0,0 0 0 0 0,0 0 0 0 0,0-1 0 0 0,0 1 0 0 0,0 0 0 0 0,0 0 0 0 0,0 0 0 0 0,0-1 0 0 0,-1 1 0 0 0,1 0 0 0 0,0 0 0 0 0,0 0 0 0 0,0-1 0 0 0,0 1 0 0 0,0 0 0 0 0,0 0 0 0 0,-1 0 0 0 0,1 0 0 0 0,0 0 0 0 0,0 0 0 0 0,0-1 0 0 0,0 1 0 0 0,-1 0 0 0 0,1 0 0 0 0,0 0 0 0 0,0 0 0 0 0,0 0 0 0 0,-1 0 0 0 0,-8-2 0 0 0,1 1 0 0 0,1 1 0 0 0,0 0 0 0 0,-1 0 0 0 0,1 0 0 0 0,0 1 0 0 0,-1 0 0 0 0,1 1 0 0 0,0 0 0 0 0,0 0 0 0 0,0 0 0 0 0,0 1 0 0 0,0 0 0 0 0,1 0 0 0 0,-1 0 0 0 0,1 1 0 0 0,-6 5 0 0 0,8-7 0 0 0,3-1 0 0 0,0 0 0 0 0,-1 1 0 0 0,1-1 0 0 0,0 0 0 0 0,0 1 0 0 0,0-1 0 0 0,0 0 0 0 0,0 1 0 0 0,1-1 0 0 0,-1 1 0 0 0,-1 2 0 0 0,1-1 0 0 0,0 0 0 0 0,0 0 0 0 0,0 1 0 0 0,0-1 0 0 0,0 0 0 0 0,1 1 0 0 0,-1-1 0 0 0,1 1 0 0 0,0-1 0 0 0,0 0 0 0 0,0 1 0 0 0,1 4 0 0 0,2 7 0 0 0,7 23 0 0 0,-4-19 0 0 0,-3-7 0 0 0,0-1 0 0 0,1 1 0 0 0,0-1 0 0 0,1 0 0 0 0,0 0 0 0 0,1-1 0 0 0,9 14 0 0 0,-15-23 0 0 0,1 0 0 0 0,0 0 0 0 0,0 0 0 0 0,0 0 0 0 0,0 0 0 0 0,0 0 0 0 0,0 0 0 0 0,0 0 0 0 0,0 0 0 0 0,0-1 0 0 0,0 1 0 0 0,0 0 0 0 0,0-1 0 0 0,1 1 0 0 0,-1-1 0 0 0,0 1 0 0 0,2 0 0 0 0,2 0 0 0 0,-3 0 0 0 0,-1 0 0 0 0,1-1 0 0 0,0 1 0 0 0,-1-1 0 0 0,1 1 0 0 0,0-1 0 0 0,0 0 0 0 0,0 1 0 0 0,0-1 0 0 0,-1 0 0 0 0,1 0 0 0 0,0-1 0 0 0,0 1 0 0 0,0 0 0 0 0,0 0 0 0 0,-1-1 0 0 0,1 1 0 0 0,0-1 0 0 0,1 0 0 0 0,3-2 0 0 0,1 1-917 0 0,-1 0 0 0 0,0-1 0 0 0,0 0 0 0 0,7-5-1 0 0,-9 6-303 0 0,8-6-8332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1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19351 0 0,'0'0'439'0'0,"2"-4"596"0"0,11-44 542 0 0,-13 46-1068 0 0,0 2 3 0 0,0 0 0 0 0,0 0 0 0 0,0 0 0 0 0,0-1-69 0 0,1-4-495 0 0,-1 3-983 0 0,-5 8-3110 0 0,4-5-3362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1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37 295 13823 0 0,'0'0'315'0'0,"0"0"45"0"0,0 0 21 0 0,-2-2-49 0 0,0 0-272 0 0,-1-3-17 0 0,5-12 49 0 0,15-37 2435 0 0,3-10 403 0 0,-18 53-2464 0 0,0 5-247 0 0,-1 1 0 0 0,0 0 0 0 0,0-1 0 0 0,0 1 0 0 0,-1-1 0 0 0,0 0 0 0 0,0 1 0 0 0,0-1 0 0 0,-2-9 0 0 0,1 14-210 0 0,1 0-1 0 0,0 0 1 0 0,0 0-1 0 0,-1 0 1 0 0,1 0-1 0 0,0 0 0 0 0,0 0 1 0 0,0 0-1 0 0,0 0 1 0 0,1 0-1 0 0,-1 0 1 0 0,0 0-1 0 0,0 0 1 0 0,0 0-1 0 0,1 0 1 0 0,-1 0-1 0 0,1-1 1 0 0,1-1 259 0 0,-1 0 1 0 0,0 0-1 0 0,0-1 1 0 0,0 1-1 0 0,-1 0 1 0 0,2-5-1 0 0,-4 1-248 0 0,-3-7-24 0 0,5 14 38 0 0,0 0 0 0 0,0-1 1 0 0,0 1-1 0 0,0 0 0 0 0,0-1 0 0 0,0 1 0 0 0,0 0 0 0 0,0 0 0 0 0,0-1 0 0 0,0 1 1 0 0,0 0-1 0 0,0-1 0 0 0,0 1 0 0 0,1 0 0 0 0,-1 0 0 0 0,0-1 0 0 0,0 1 0 0 0,0 0 1 0 0,0 0-1 0 0,0-1 0 0 0,1 1 0 0 0,-1 0 0 0 0,0 0 0 0 0,0 0 0 0 0,1-1 1 0 0,-1 1-1 0 0,0 0 0 0 0,0 0 0 0 0,1 0 0 0 0,2 1 670 0 0,-1 9-384 0 0,-3 7-615 0 0,-2 0 0 0 0,1 0 0 0 0,-2 0 0 0 0,-8 25 0 0 0,2-8 11 0 0,8-28 292 0 0,-3 14 570 0 0,0-1 1 0 0,-14 29-1 0 0,14-39-575 0 0,2 0-1 0 0,-1 1 1 0 0,1-1 0 0 0,0 1-1 0 0,-2 17 1 0 0,5-18-3 0 0,1-2-64 0 0,0-5-273 0 0,-1-2-138 0 0,0-2 154 0 0,1-1-1 0 0,0 1 1 0 0,0 0 0 0 0,-1-1-1 0 0,0 1 1 0 0,1-1 0 0 0,-1-3-1 0 0,0 5-51 0 0,0-3-268 0 0,2-7-6120 0 0,-2 10-321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1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8 193 13823 0 0,'0'0'315'0'0,"-2"-1"45"0"0,1 1-342 0 0,1-1-1 0 0,0 1 1 0 0,-1 0-1 0 0,1-1 1 0 0,0 1 0 0 0,-1 0-1 0 0,1-1 1 0 0,0 1-1 0 0,-1 0 1 0 0,1-1 0 0 0,0 1-1 0 0,0-1 1 0 0,-1 1-1 0 0,1 0 1 0 0,0-1 0 0 0,0 1-1 0 0,0-1 1 0 0,0 1-1 0 0,0-1 1 0 0,-1 1 0 0 0,1-1-1 0 0,0 1 1 0 0,0-1-1 0 0,0 0 1 0 0,5-13 350 0 0,-2 8-339 0 0,8-20 1194 0 0,9-22 2442 0 0,5-24 74 0 0,-24 70-3251 0 0,-1 2 21 0 0,0-1-66 0 0,3-4-294 0 0,-3 0-61 0 0,0 3 283 0 0,0 2 117 0 0,0 0 21 0 0,0 0-66 0 0,6 20-278 0 0,-4-11-165 0 0,-1 1 0 0 0,0 0 0 0 0,0 11 0 0 0,1 13 0 0 0,-2-27 0 0 0,1 0 0 0 0,-1 0 0 0 0,-1 0 0 0 0,1 0 0 0 0,-1 0 0 0 0,-3 11 0 0 0,-16 41 0 0 0,14-44 0 0 0,0 1 0 0 0,1-1 0 0 0,-3 17 0 0 0,7-22 0 0 0,2-2 0 0 0,7-6 0 0 0,-6-3-65 0 0,0 1 1 0 0,1-1-1 0 0,-1 0 0 0 0,0 0 1 0 0,0 0-1 0 0,0 0 0 0 0,0 0 1 0 0,-1 0-1 0 0,1-1 0 0 0,0 1 1 0 0,0-1-1 0 0,2-2 0 0 0,17-26-1576 0 0,-11 16 871 0 0,1-6-2227 0 0,-7 10 1462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1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 13823 0 0,'0'0'315'0'0,"0"0"45"0"0,0 0 21 0 0,0 0-49 0 0,0-8-208 0 0,-1 2 15 0 0,1 4 581 0 0,0 2 249 0 0,0 0 45 0 0,0 0 8 0 0,0 0 2 0 0,0 0 0 0 0,0 0 0 0 0,0 0-137 0 0,0 0-509 0 0,0 0 38 0 0,0 0 80 0 0,0 0 15 0 0,0 0 1 0 0,0 0 0 0 0,0 0 0 0 0,0 0 0 0 0,0 0-69 0 0,-3 40-360 0 0,-12 75 1 0 0,2-36-86 0 0,13-71 2 0 0,-5 18 0 0 0,3-19 72 0 0,1-6 299 0 0,1-1 117 0 0,0 0 21 0 0,0 0-66 0 0,5-7-679 0 0,17-32-4203 0 0,-17 31 3415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2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2759 0 0,'0'0'120'0'0,"0"0"32"0"0,0 0-152 0 0,0 0 0 0 0,-4 6 0 0 0,4-6 0 0 0,0 0 0 0 0,0 0 0 0 0,-8 6 0 0 0,8-6 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2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7 104 6447 0 0,'0'0'142'0'0,"0"0"22"0"0,0 0 13 0 0,0 0 55 0 0,0 0 181 0 0,0 0 78 0 0,0 0 18 0 0,0-17 6226 0 0,2-19-5278 0 0,-2 35-945 0 0,0 1 0 0 0,-1-9 512 0 0,0 6-858 0 0,4-19 2396 0 0,-3 20-2441 0 0,6-10 1806 0 0,-5 11-1556 0 0,-1 1 117 0 0,0 0 21 0 0,0 0-66 0 0,0 1-294 0 0,0 2-146 0 0,0 1 1 0 0,-1-1-1 0 0,1 0 0 0 0,0 0 0 0 0,-2 6 0 0 0,0 1-6 0 0,-6 38 3 0 0,6-29 0 0 0,5 1 0 0 0,-2-14 0 0 0,0 1 0 0 0,0-1 0 0 0,0 13 0 0 0,-1 1 0 0 0,9 84 0 0 0,-1-22 0 0 0,-6-66 0 0 0,-1-5 0 0 0,0 0 0 0 0,-1 0 0 0 0,0-1 0 0 0,0 1 0 0 0,-1 0 0 0 0,-3 12 0 0 0,3-17 0 0 0,0 0 0 0 0,1 0 0 0 0,-1-1 0 0 0,2 10 0 0 0,-1 10 0 0 0,2 17 0 0 0,-1-12 0 0 0,0-6 0 0 0,6 35 0 0 0,-5-47 0 0 0,-1 0 0 0 0,0 1 0 0 0,-1 22 0 0 0,-1-11 0 0 0,3 36 0 0 0,-1-56 0 0 0,-1 0 0 0 0,0 0 0 0 0,0 0 0 0 0,0 0 0 0 0,-2 5 0 0 0,2 5 0 0 0,2 7 0 0 0,0-10 0 0 0,-1 0 0 0 0,0 16 0 0 0,0-2 0 0 0,5 28 0 0 0,-4-37 0 0 0,-2 9 0 0 0,-1-19 0 0 0,0 0 0 0 0,1 1 0 0 0,0-1 0 0 0,0 0 0 0 0,2 8 0 0 0,0 5 0 0 0,-1-1 0 0 0,-2 19 0 0 0,1-7 0 0 0,3 70 0 0 0,-2-74 0 0 0,-4 43 0 0 0,0 10 0 0 0,2-57 582 0 0,-4 24 0 0 0,0-1-133 0 0,1-30-1141 0 0,3-13 622 0 0,0-1-1 0 0,1 1 0 0 0,-1-1 0 0 0,1 1 1 0 0,-1 0-1 0 0,1-1 0 0 0,0 1 0 0 0,0 0 0 0 0,0 0 1 0 0,0-1-1 0 0,0 4 0 0 0,1 2 57 0 0,-1-1-1 0 0,0 1 0 0 0,0 0 1 0 0,0-1-1 0 0,-1 1 1 0 0,-3 11-1 0 0,2-9 336 0 0,1 0-1 0 0,-1 17 1 0 0,-8 46 795 0 0,8-43-1116 0 0,2-17 0 0 0,0-11 0 0 0,-8 18 0 0 0,6-12 0 0 0,2 1 0 0 0,-2-2-64 0 0,2-4-273 0 0,0-2-138 0 0,0 0-1705 0 0,0 0-6692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2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80 142 6447 0 0,'0'0'298'0'0,"0"0"-10"0"0,0 0-50 0 0,0 0 493 0 0,0 0 238 0 0,0 0 45 0 0,2-17 1664 0 0,-1 10-2118 0 0,-1 1 0 0 0,1 0 0 0 0,3-11 0 0 0,-2 11 15 0 0,0-1 0 0 0,-1 1 0 0 0,1-12 0 0 0,0-2-132 0 0,-1 17-57 0 0,-1 1 1 0 0,0-1-1 0 0,1 0 1 0 0,-1 0-1 0 0,0 1 1 0 0,-1-5-1 0 0,1 6 126 0 0,0 1-69 0 0,0-1-294 0 0,-1-5-61 0 0,0 5 283 0 0,1 1 117 0 0,0 0 21 0 0,0 0-66 0 0,-1 2-270 0 0,0-2-174 0 0,0 0 1 0 0,0 1-1 0 0,1-1 1 0 0,-1 0-1 0 0,0 1 1 0 0,0-1 0 0 0,0 1-1 0 0,1-1 1 0 0,-1 1-1 0 0,0-1 1 0 0,1 1-1 0 0,-1 0 1 0 0,0-1-1 0 0,1 1 1 0 0,-1 0 0 0 0,0 1-1 0 0,-4 5 1 0 0,-1 1 0 0 0,2 0 0 0 0,-1 1 0 0 0,1-1 0 0 0,-5 16 0 0 0,-11 49 0 0 0,14-50 0 0 0,0 7 0 0 0,-3 46 0 0 0,3-21 0 0 0,5-47 0 0 0,0-1 0 0 0,1-1 0 0 0,0 1 0 0 0,0-1 0 0 0,3 12 0 0 0,-1-9 0 0 0,-2-8 0 0 0,0-1 0 0 0,0 0 0 0 0,0 1 0 0 0,0-1 0 0 0,0 0 0 0 0,0 1 0 0 0,0-1 0 0 0,0 0 0 0 0,0 0 0 0 0,1 1 0 0 0,-1-1 0 0 0,0 0 0 0 0,0 1 0 0 0,0-1 0 0 0,0 0 0 0 0,1 0 0 0 0,-1 0 0 0 0,0 1 0 0 0,0-1 0 0 0,1 0 0 0 0,-1 0 0 0 0,0 0 0 0 0,0 1 0 0 0,1-1 0 0 0,-1 0 0 0 0,0 0 0 0 0,1 0 0 0 0,-1 0 0 0 0,0 0 0 0 0,1 0 0 0 0,-1 0 0 0 0,0 0 0 0 0,1 0 0 0 0,-1 0 0 0 0,0 0 0 0 0,0 0 0 0 0,1 0 0 0 0,-1 0 0 0 0,0 0 0 0 0,1 0 0 0 0,-1 0 0 0 0,0 0 0 0 0,1 0 0 0 0,-1 0 0 0 0,0 0 0 0 0,1-1 0 0 0,-1 1 0 0 0,0 0 0 0 0,0 0 0 0 0,1-1 0 0 0,1 1 0 0 0,1-1 0 0 0,0-1 0 0 0,-1 1 0 0 0,1 0 0 0 0,-1-1 0 0 0,0 1 0 0 0,1-1 0 0 0,-1 0 0 0 0,0 1 0 0 0,0-1 0 0 0,0 0 0 0 0,0-1 0 0 0,-1 1 0 0 0,1 0 0 0 0,2-4 0 0 0,0-3 0 0 0,1 0 0 0 0,-1 0 0 0 0,2-11 0 0 0,5-9 0 0 0,-8 21 50 0 0,-1 0 0 0 0,1 0 0 0 0,-1-1 0 0 0,-1 1 0 0 0,1-1 0 0 0,-1 1 0 0 0,-1-1 0 0 0,0 0 0 0 0,-1-8 0 0 0,-1-7 445 0 0,-2 1-1 0 0,-6-24 1 0 0,9 46-832 0 0,1 1-138 0 0,0 0-33 0 0,0 0 65 0 0,-1 0 294 0 0,0 1 88 0 0,-1-1 0 0 0,1 1 0 0 0,-1-1 0 0 0,1 1 0 0 0,-1-1-1 0 0,1 1 1 0 0,-1 0 0 0 0,1 0 0 0 0,0-1 0 0 0,0 1 0 0 0,-1 0 0 0 0,1 0 0 0 0,0 0 0 0 0,0 1 0 0 0,0-1-1 0 0,0 0 1 0 0,0 0 0 0 0,0 1 0 0 0,-1 0 0 0 0,-1 3-569 0 0,-3 3-1611 0 0,1 0-4922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2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15663 0 0,'0'0'356'0'0,"0"0"50"0"0,0 0 20 0 0,0 0-42 0 0,0 0-180 0 0,0 0 176 0 0,0 0 107 0 0,0 0 22 0 0,0 0-66 0 0,0 0-358 0 0,0 0-406 0 0,0 0-154 0 0,0 0-761 0 0,-1-1-3062 0 0,-5-6-1316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2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 13823 0 0,'0'0'315'0'0,"0"0"45"0"0,0 0 21 0 0,0 0-49 0 0,0-1-220 0 0,-1-4 39 0 0,1 3 569 0 0,0 2 249 0 0,0 0 45 0 0,0 0-61 0 0,0 0-288 0 0,0 0-121 0 0,0 0-28 0 0,0 0-4 0 0,0 0 0 0 0,0 0 0 0 0,-7 5 444 0 0,2 1-754 0 0,0 1 0 0 0,0-1 0 0 0,1 1-1 0 0,0 0 1 0 0,0 0 0 0 0,0 0 0 0 0,1 0 0 0 0,0 1-1 0 0,1 0 1 0 0,-3 11 0 0 0,3-9-202 0 0,0-1 0 0 0,2-1 0 0 0,3 0 0 0 0,3-2 0 0 0,-6-6 0 0 0,0 1 0 0 0,1-1 0 0 0,-1 1 0 0 0,1-1 0 0 0,-1 1 0 0 0,1-1 0 0 0,-1 0 0 0 0,1 0 0 0 0,-1 1 0 0 0,1-1 0 0 0,-1 0 0 0 0,1 0 0 0 0,-1 1 0 0 0,1-1 0 0 0,-1 0 0 0 0,1 0 0 0 0,0 0 0 0 0,-1 0 0 0 0,1 0 0 0 0,-1 0 0 0 0,1 0 0 0 0,0 0 0 0 0,-1 0 0 0 0,1 0 0 0 0,-1 0 0 0 0,2 0 0 0 0,0-1 0 0 0,5 2 0 0 0,19-1 0 0 0,0-4 0 0 0,-18 3 0 0 0,-6 1 0 0 0,-1 0 0 0 0,1 0 0 0 0,0 0 0 0 0,0 0 0 0 0,0 1 0 0 0,0-1 0 0 0,-1 1 0 0 0,1-1 0 0 0,3 3 0 0 0,-1-1 0 0 0,4 2 0 0 0,1 1 0 0 0,-8-4 0 0 0,0-1 0 0 0,0 1 0 0 0,-1 0 0 0 0,1-1 0 0 0,0 1 0 0 0,0 0 0 0 0,0-1 0 0 0,-1 1 0 0 0,1 0 0 0 0,0 0 0 0 0,-1-1 0 0 0,1 1 0 0 0,-1 0 0 0 0,1 1 0 0 0,6 9 0 0 0,0-2 0 0 0,-5-5 0 0 0,1-1 0 0 0,-1 1 0 0 0,0 0 0 0 0,0 0 0 0 0,0 0 0 0 0,-1 0 0 0 0,1 0 0 0 0,1 7 0 0 0,0-1 0 0 0,-2-6 0 0 0,0-1 0 0 0,0 1 0 0 0,0 0 0 0 0,-1-1 0 0 0,1 1 0 0 0,-1 0 0 0 0,0 0 0 0 0,0-1 0 0 0,-1 6 0 0 0,0 0 0 0 0,-2-1 0 0 0,1 0 0 0 0,-1 0 0 0 0,0 0 0 0 0,-1 0 0 0 0,-8 13 0 0 0,11-19 0 0 0,0-1 0 0 0,-1 1 0 0 0,1-1 0 0 0,0 1 0 0 0,-1-1 0 0 0,1 0 0 0 0,-1 0 0 0 0,1 0 0 0 0,-1 1 0 0 0,1-1 0 0 0,-1-1 0 0 0,0 1 0 0 0,0 0 0 0 0,-3 1 0 0 0,-1 0 0 0 0,4-1 104 0 0,0 0 0 0 0,0 0-1 0 0,-1 0 1 0 0,1 0 0 0 0,-1-1 0 0 0,1 1-1 0 0,-1-1 1 0 0,-2 1 0 0 0,-24-7 990 0 0,23 5-1074 0 0,3 0-365 0 0,-14 1-1286 0 0,11 1 1543 0 0,5-1-283 0 0,-2 1 103 0 0,1-1-1305 0 0,1 1-3505 0 0,1-1-1744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2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13823 0 0,'0'0'315'0'0,"0"0"45"0"0,0 0 21 0 0,0 0-49 0 0,0 0-81 0 0,0 0 481 0 0,0 0 237 0 0,0 0 45 0 0,0 0-61 0 0,0 0-288 0 0,0 0-121 0 0,0 0-28 0 0,0 0-4 0 0,0 0 0 0 0,1-1 0 0 0,36-8 616 0 0,12-1 755 0 0,-36 5-1717 0 0,-9 3-156 0 0,0 0 0 0 0,0 1 0 0 0,0-1 0 0 0,0 1 1 0 0,0 0-1 0 0,9-2 0 0 0,-12 3 361 0 0,-1 0 117 0 0,0 0 21 0 0,0 0-134 0 0,0 0-577 0 0,0 0-248 0 0,0 0-50 0 0,0 0-79 0 0,0 0-286 0 0,0 0-126 0 0,-1 0-1394 0 0,-6 0-5466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6:0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307 117 19351 0 0,'0'0'439'0'0,"2"-6"1065"0"0,1 0-718 0 0,-1 0 1 0 0,0 0-1 0 0,0 0 0 0 0,0 0 1 0 0,-1 0-1 0 0,1-1 0 0 0,-2 1 1 0 0,1-12-1 0 0,-1 16 270 0 0,-12-15 1169 0 0,5 9-2200 0 0,7 7-25 0 0,0 0 1 0 0,-1 1 0 0 0,1-1-1 0 0,-1 0 1 0 0,1 1-1 0 0,-1-1 1 0 0,1 1 0 0 0,-1-1-1 0 0,1 1 1 0 0,-1-1-1 0 0,1 1 1 0 0,-1-1 0 0 0,0 1-1 0 0,1 0 1 0 0,-1-1-1 0 0,0 1 1 0 0,1 0-1 0 0,-1-1 1 0 0,0 1 0 0 0,1 0-1 0 0,-1 0 1 0 0,0 0-1 0 0,-1-1 1 0 0,-12-1-5 0 0,6 0 4 0 0,0 1 0 0 0,0 1 0 0 0,0-1 0 0 0,-1 1 0 0 0,1 1 0 0 0,0 0 0 0 0,0 0 0 0 0,0 0 0 0 0,0 1 0 0 0,0 0 0 0 0,0 1 0 0 0,0 0 0 0 0,-13 6 0 0 0,4 1 0 0 0,1 0 0 0 0,-1 1 0 0 0,2 0 0 0 0,-25 24 0 0 0,35-30 0 0 0,0 0 0 0 0,1 0 0 0 0,-1 1 0 0 0,1-1 0 0 0,1 1 0 0 0,-1 0 0 0 0,-4 10 0 0 0,7-13 0 0 0,0 1 0 0 0,0-1 0 0 0,0 0 0 0 0,0 0 0 0 0,0 1 0 0 0,1-1 0 0 0,-1 0 0 0 0,1 1 0 0 0,0-1 0 0 0,0 1 0 0 0,0-1 0 0 0,1 0 0 0 0,-1 1 0 0 0,1-1 0 0 0,0 0 0 0 0,0 1 0 0 0,1 3 0 0 0,5 2 0 0 0,1-3 0 0 0,-3-4 0 0 0,1-1 0 0 0,-1 1 0 0 0,0-1 0 0 0,1 0 0 0 0,-1-1 0 0 0,1 1 0 0 0,-1-1 0 0 0,1 0 0 0 0,9-2 0 0 0,6-1 0 0 0,24-8 0 0 0,-33 8 0 0 0,4-2 0 0 0,0-1 0 0 0,-1-1 0 0 0,0 0 0 0 0,-1-1 0 0 0,1 0 0 0 0,-1-1 0 0 0,-1-1 0 0 0,0 0 0 0 0,0-1 0 0 0,-1 0 0 0 0,14-17 0 0 0,-26 28 0 0 0,0 0 0 0 0,0 0 0 0 0,0 0 0 0 0,0 0 0 0 0,0 1 0 0 0,0-1 0 0 0,0 0 0 0 0,0 0 0 0 0,0 0 0 0 0,0 0 0 0 0,0 1 0 0 0,0-1 0 0 0,0 0 0 0 0,0 0 0 0 0,0 0 0 0 0,0 0 0 0 0,0 0 0 0 0,0 0 0 0 0,1 1 0 0 0,-1-1 0 0 0,0 0 0 0 0,0 0 0 0 0,0 0 0 0 0,0 0 0 0 0,0 0 0 0 0,0 0 0 0 0,1 0 0 0 0,-1 0 0 0 0,0 1 0 0 0,0-1 0 0 0,0 0 0 0 0,0 0 0 0 0,0 0 0 0 0,1 0 0 0 0,-1 0 0 0 0,0 0 0 0 0,0 0 0 0 0,0 0 0 0 0,0 0 0 0 0,0 0 0 0 0,1 0 0 0 0,-1 0 0 0 0,0 0 0 0 0,0 0 0 0 0,0 0 0 0 0,0 0 0 0 0,1 0 0 0 0,-1 0 0 0 0,0 0 0 0 0,0-1 0 0 0,0 1 0 0 0,0 0 0 0 0,0 0 0 0 0,1 0 0 0 0,-1 0 0 0 0,0 0 0 0 0,0 0 0 0 0,0 0 0 0 0,0 0 0 0 0,0 0 0 0 0,0-1 0 0 0,-1 16 0 0 0,1-14 0 0 0,-3 16 0 0 0,2-13 0 0 0,0 0 0 0 0,1 0 0 0 0,-1 0 0 0 0,1-1 0 0 0,0 1 0 0 0,0 0 0 0 0,1 5 0 0 0,-1 5 0 0 0,0-12 0 0 0,0 0 0 0 0,0 1 0 0 0,0-1 0 0 0,1 0 0 0 0,-1 1 0 0 0,0-1 0 0 0,1 0 0 0 0,-1 1 0 0 0,1-1 0 0 0,0 0 0 0 0,0 0 0 0 0,0 0 0 0 0,0 0 0 0 0,0 1 0 0 0,0-1 0 0 0,1-1 0 0 0,-1 1 0 0 0,4 3 0 0 0,2 0 0 0 0,-3-3-294 0 0,-1-1 0 0 0,1 0 0 0 0,0 0 0 0 0,-1 0 0 0 0,1-1 0 0 0,0 1 0 0 0,0-1 0 0 0,-1 0 0 0 0,1 0 0 0 0,0 0 0 0 0,-1 0 0 0 0,1-1 0 0 0,0 1 0 0 0,0-1 0 0 0,-1 0 0 0 0,1 0 0 0 0,-1-1-1 0 0,6-2 1 0 0,10-5-1751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2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2 204 10135 0 0,'16'-21'231'0'0,"-13"17"29"0"0,-3 4 19 0 0,1-2-41 0 0,17-28 1667 0 0,-11 19 207 0 0,10-21-1 0 0,-8 11-241 0 0,-5 11-787 0 0,0 0 1 0 0,5-18-1 0 0,-9 27-571 0 0,9-31 176 0 0,-9 30-317 0 0,0 2 117 0 0,0 0 21 0 0,0 0-66 0 0,-1 1-429 0 0,0 1 0 0 0,-1-1 0 0 0,1 0 0 0 0,0 1 0 0 0,0-1 0 0 0,0 0-1 0 0,0 1 1 0 0,0-1 0 0 0,0 1 0 0 0,0 0 0 0 0,-1 1 0 0 0,0 1-16 0 0,-4 8 2 0 0,1 0 0 0 0,0 0 0 0 0,-5 18 0 0 0,1-2 0 0 0,-29 110 0 0 0,33-122 0 0 0,4-8 0 0 0,-1 0 0 0 0,1 1 0 0 0,0-1 0 0 0,1 0 0 0 0,1 13 0 0 0,0-15 0 0 0,-1 0 0 0 0,2 0 0 0 0,-1 0 0 0 0,3 6 0 0 0,1-4 0 0 0,4-6 0 0 0,-7-2 0 0 0,-1 0 0 0 0,1 1 0 0 0,0-1 0 0 0,-1-1 0 0 0,1 1 0 0 0,0 0 0 0 0,-1 0 0 0 0,1 0 0 0 0,0-1 0 0 0,-1 1 0 0 0,1-1 0 0 0,-1 0 0 0 0,1 1 0 0 0,-1-1 0 0 0,1 0 0 0 0,-1 0 0 0 0,0 0 0 0 0,1 0 0 0 0,-1 0 0 0 0,0 0 0 0 0,1 0 0 0 0,-1 0 0 0 0,2-3 0 0 0,0 0 0 0 0,2-1 0 0 0,-1-1 0 0 0,0 1 0 0 0,-1 0 0 0 0,0-1 0 0 0,1 0 0 0 0,-2 0 0 0 0,1 0 0 0 0,1-6 0 0 0,13-53 0 0 0,-16 64 0 0 0,3-16 512 0 0,1-25 0 0 0,-4 36-384 0 0,-1 0 0 0 0,0 0 0 0 0,0 0 0 0 0,-1 0 0 0 0,0 0 0 0 0,0 0 0 0 0,-3-11 0 0 0,0 11-128 0 0,4 6-193 0 0,-1-1-1 0 0,1 0 1 0 0,-1 1-1 0 0,1-1 0 0 0,-1 1 1 0 0,0-1-1 0 0,1 1 1 0 0,-1 0-1 0 0,0-1 1 0 0,1 1-1 0 0,-1 0 1 0 0,0-1-1 0 0,0 1 1 0 0,1 0-1 0 0,-1 0 1 0 0,0-1-1 0 0,0 1 1 0 0,0 0-1 0 0,1 0 1 0 0,-1 0-1 0 0,0 0 1 0 0,0 0-1 0 0,0 0 1 0 0,1 1-1 0 0,-1-1 1 0 0,0 0-1 0 0,0 0 0 0 0,1 0 1 0 0,-1 1-1 0 0,0-1 1 0 0,0 0-1 0 0,1 1 1 0 0,-1-1-1 0 0,-1 2 1 0 0,-2 2-2388 0 0,3-3-4241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3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13823 0 0,'0'0'630'0'0,"0"0"-13"0"0,0 0-252 0 0,0 0 391 0 0,0 0 216 0 0,0 0 42 0 0,0 0 8 0 0,0 0 2 0 0,0 0 0 0 0,0 0 0 0 0,0 0-137 0 0,-3-9 1357 0 0,2 2-2095 0 0,1 1-197 0 0,0 5-289 0 0,0 1-138 0 0,0 0-33 0 0,0 0-208 0 0,0 0-857 0 0,0 0-379 0 0,0 0-80 0 0,0 0-15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3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13823 0 0,'0'0'315'0'0,"0"0"45"0"0,0 0 21 0 0,0 0-49 0 0,0 0-149 0 0,0 0 194 0 0,-13 9 1131 0 0,-11 14 454 0 0,5-5-1708 0 0,18-17 117 0 0,1-1 117 0 0,0 0 21 0 0,0 1-66 0 0,-1 5-298 0 0,3-9-110 0 0,1-2-38 0 0,0 1 0 0 0,0 0 0 0 0,0 0 0 0 0,8-7 0 0 0,-3 5 3 0 0,0 3 0 0 0,-2 1 72 0 0,-4 2 39 0 0,-1 1 0 0 0,1-1 0 0 0,-1 0 1 0 0,0 1-1 0 0,1 0 0 0 0,-1-1 0 0 0,0 1 0 0 0,1 0 0 0 0,-1 0 0 0 0,0-1 0 0 0,0 1 0 0 0,0 0 0 0 0,0 0 0 0 0,0 0 1 0 0,0 1-1 0 0,0-1 0 0 0,1 2 0 0 0,-1-2-151 0 0,21 32 56 0 0,-21-32-16 0 0,0 0 0 0 0,-1 1 0 0 0,1-1 0 0 0,0 0 0 0 0,-1 0 0 0 0,1 0 0 0 0,-1 0 0 0 0,1 1 0 0 0,-1-1 0 0 0,1 0 0 0 0,-1 1 0 0 0,0-1 0 0 0,0 0 0 0 0,0 1 0 0 0,0-1 0 0 0,0 0 0 0 0,0 1 0 0 0,0 1 0 0 0,-1 2 0 0 0,2 1 98 0 0,-2 1 1 0 0,1-1-1 0 0,-1 1 0 0 0,0-1 1 0 0,0 0-1 0 0,-4 11 0 0 0,-17 37 1003 0 0,10-25-842 0 0,9-22-259 0 0,-1-1 0 0 0,1 1 0 0 0,-7 6 0 0 0,-6 13 0 0 0,-21 28 0 0 0,31-47 0 0 0,-4-1 0 0 0,5-7 0 0 0,3 1 0 0 0,2 0 0 0 0,-1 0 0 0 0,0 0 0 0 0,1 0 0 0 0,-1 0 0 0 0,0 0 0 0 0,0 0 0 0 0,1 0 0 0 0,-1 0 0 0 0,0 0 0 0 0,1 0 0 0 0,-1-1 0 0 0,0 1 0 0 0,1 0 0 0 0,-1 0 0 0 0,0-1 0 0 0,1 1 0 0 0,-1-1 0 0 0,0 1 0 0 0,1 0 0 0 0,-1-1 0 0 0,1 1 0 0 0,-1-1 0 0 0,1 1 0 0 0,-1-1 0 0 0,1 0 0 0 0,-1 1 0 0 0,1-1 0 0 0,0 1 0 0 0,-1-1 0 0 0,1 0 0 0 0,0 1 0 0 0,-1-1 0 0 0,1 0 0 0 0,0 1 0 0 0,0-1 0 0 0,0 0 0 0 0,0 0 0 0 0,0 1 0 0 0,0-2 0 0 0,-1-1 0 0 0,2 0 0 0 0,-1 1 0 0 0,0-1 0 0 0,0 1 0 0 0,1-1 0 0 0,-1 0 0 0 0,1 1 0 0 0,1-3 0 0 0,11-15 0 0 0,-8 13 0 0 0,2 4 0 0 0,1 6 0 0 0,-6-2 0 0 0,-1-1 0 0 0,0 0 0 0 0,-1 1 0 0 0,1-1 0 0 0,0 1 0 0 0,0-1 0 0 0,-1 1 0 0 0,1-1 0 0 0,0 1 0 0 0,-1-1 0 0 0,1 1 0 0 0,-1-1 0 0 0,1 1 0 0 0,-1 0 0 0 0,1 0 0 0 0,-1-1 0 0 0,1 1 0 0 0,-1 0 0 0 0,1 1 0 0 0,10 18 0 0 0,-9-16 0 0 0,0-1 0 0 0,0 0 0 0 0,0 0 0 0 0,1 1 0 0 0,-1-2 0 0 0,1 1 0 0 0,3 4 0 0 0,1 0 0 0 0,1-1 0 0 0,1-4 0 0 0,-8-2-61 0 0,1 0-1 0 0,-1 1 1 0 0,0-1-1 0 0,0 0 0 0 0,0 0 1 0 0,0-1-1 0 0,0 1 1 0 0,0 0-1 0 0,0 0 1 0 0,0 0-1 0 0,0-1 1 0 0,0 1-1 0 0,0 0 1 0 0,0-1-1 0 0,0 1 1 0 0,0-1-1 0 0,0 1 0 0 0,0-1 1 0 0,0 0-1 0 0,1-1 1 0 0,1 0-430 0 0,-1 0 26 0 0,0 1 0 0 0,-1-1 0 0 0,1 1 0 0 0,0-1-1 0 0,-1 0 1 0 0,1 0 0 0 0,-1 1 0 0 0,0-1-1 0 0,1 0 1 0 0,-1 0 0 0 0,0 0 0 0 0,0-1-1 0 0,1-2 1 0 0,1-4-1071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3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25 8287 0 0,'0'0'382'0'0,"0"0"-8"0"0,8-10 53 0 0,-4 6 3158 0 0,-1 0-4150 0 0,2-2 7961 0 0,-8 13-3763 0 0,-3 7-3031 0 0,1 1 0 0 0,-7 28 0 0 0,6-23-360 0 0,-1 2-242 0 0,5-15 0 0 0,0-1 0 0 0,0 0 0 0 0,0 0 0 0 0,1 1 0 0 0,0-1 0 0 0,0 1 0 0 0,1-1 0 0 0,0 1 0 0 0,1 8 0 0 0,-1-6 0 0 0,3 0 0 0 0,-3-9 0 0 0,0 1 0 0 0,1-1 0 0 0,-1 0 0 0 0,0 1 0 0 0,0-1 0 0 0,0 1 0 0 0,0-1 0 0 0,1 1 0 0 0,-1-1 0 0 0,0 0 0 0 0,0 1 0 0 0,1-1 0 0 0,-1 1 0 0 0,0-1 0 0 0,1 0 0 0 0,-1 1 0 0 0,0-1 0 0 0,1 0 0 0 0,-1 1 0 0 0,0-1 0 0 0,1 0 0 0 0,-1 0 0 0 0,1 0 0 0 0,-1 1 0 0 0,1-1 0 0 0,-1 0 0 0 0,0 0 0 0 0,1 0 0 0 0,-1 0 0 0 0,1 0 0 0 0,-1 0 0 0 0,1 0 0 0 0,0 0 0 0 0,0 0 0 0 0,0 1 0 0 0,0-1 0 0 0,1 1 0 0 0,-1-1 0 0 0,0 0 0 0 0,1 0 0 0 0,-1 0 0 0 0,0 1 0 0 0,1-1 0 0 0,-1 0 0 0 0,0-1 0 0 0,1 1 0 0 0,-1 0 0 0 0,0 0 0 0 0,1-1 0 0 0,-1 1 0 0 0,0 0 0 0 0,0-1 0 0 0,1 0 0 0 0,-1 1 0 0 0,0-1 0 0 0,0 1 0 0 0,2-3 0 0 0,1 1 0 0 0,0-1 0 0 0,1 0 0 0 0,-1 0 0 0 0,0 0 0 0 0,0 0 0 0 0,0-1 0 0 0,0 0 0 0 0,0 0 0 0 0,-1 0 0 0 0,0 0 0 0 0,0 0 0 0 0,0-1 0 0 0,0 1 0 0 0,3-10 0 0 0,-3 8 47 0 0,-1-1 0 0 0,-1 1 0 0 0,1 0 0 0 0,-1-1 0 0 0,0 1 1 0 0,0-1-1 0 0,-1 1 0 0 0,0-1 0 0 0,0 1 0 0 0,-1-1 0 0 0,0 1 0 0 0,0-1 0 0 0,0 1 0 0 0,-1-1 0 0 0,0 1 0 0 0,0 0 0 0 0,0 0 0 0 0,-1 0 0 0 0,-3-6 0 0 0,5 11 453 0 0,1 0-485 0 0,0 1 0 0 0,-1 0-1 0 0,1-1 1 0 0,0 1-1 0 0,0-1 1 0 0,-1 1 0 0 0,1 0-1 0 0,0-1 1 0 0,0 1-1 0 0,-1 0 1 0 0,1-1 0 0 0,0 1-1 0 0,-1 0 1 0 0,1 0 0 0 0,-1-1-1 0 0,1 1 1 0 0,0 0-1 0 0,-1 0 1 0 0,1 0 0 0 0,-1-1-1 0 0,1 1 1 0 0,0 0-1 0 0,-1 0 1 0 0,1 0 0 0 0,-1 0-1 0 0,1 0 1 0 0,-1 0-1 0 0,1 0 1 0 0,-1 0 0 0 0,1 0-1 0 0,0 0 1 0 0,-1 0-1 0 0,1 0 1 0 0,-1 0 0 0 0,0 1-1 0 0,-1-1-203 0 0,1 0 0 0 0,-1 0 0 0 0,0 1 0 0 0,0-1 0 0 0,0 1 0 0 0,1-1 0 0 0,-1 1 0 0 0,-2 1-1 0 0,-3 5-3896 0 0,-2 5 2478 0 0,6-7 789 0 0,1-3-717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3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13823 0 0,'0'0'315'0'0,"0"0"45"0"0,0 0 21 0 0,0 0-49 0 0,0 0-81 0 0,0 0 481 0 0,0 0 237 0 0,0 0 45 0 0,0 0-61 0 0,0 0-288 0 0,0 0-121 0 0,0 0-28 0 0,0 0-4 0 0,0 0 0 0 0,0 0 0 0 0,0 0 0 0 0,-5 8 512 0 0,0 0-819 0 0,1 1 0 0 0,-1-1 0 0 0,2 1 0 0 0,-1 0 0 0 0,1 0 0 0 0,1 1 0 0 0,-2 9 0 0 0,4-18-203 0 0,0-1-1 0 0,-1 0 0 0 0,1 0 1 0 0,0 0-1 0 0,0 0 1 0 0,0 1-1 0 0,0-1 1 0 0,0 0-1 0 0,0 0 0 0 0,0 0 1 0 0,0 0-1 0 0,0 1 1 0 0,0-1-1 0 0,1 0 0 0 0,-1 0 1 0 0,0 0-1 0 0,0 0 1 0 0,0 1-1 0 0,0-1 1 0 0,0 0-1 0 0,0 0 0 0 0,0 0 1 0 0,0 0-1 0 0,0 0 1 0 0,0 0-1 0 0,1 1 1 0 0,-1-1-1 0 0,0 0 0 0 0,0 0 1 0 0,0 0-1 0 0,0 0 1 0 0,0 0-1 0 0,0 0 1 0 0,1 0-1 0 0,-1 0 0 0 0,0 0 1 0 0,0 1-1 0 0,0-1 1 0 0,0 0-1 0 0,1 0 0 0 0,-1 0 1 0 0,0 0-1 0 0,0 0 1 0 0,0 0-1 0 0,0 0 1 0 0,1 0-1 0 0,-1 0 0 0 0,0 0 1 0 0,0 0-1 0 0,0 0 1 0 0,0-1-1 0 0,1 1 1 0 0,-1 0-1 0 0,0 0 0 0 0,0 0 1 0 0,0 0-1 0 0,0 0 1 0 0,0 0-1 0 0,1 0 1 0 0,-1 0-1 0 0,0 0 0 0 0,10-6 281 0 0,-9 6-209 0 0,3-2 145 0 0,0 0 59 0 0,0-1 1 0 0,-1 1-1 0 0,1-1 1 0 0,6-6-1 0 0,-4 5-277 0 0,2 6 0 0 0,-7-1 0 0 0,0-1 0 0 0,0 1 0 0 0,-1-1 0 0 0,1 1 0 0 0,0-1 0 0 0,-1 1 0 0 0,1-1 0 0 0,0 1 0 0 0,-1-1 0 0 0,1 1 0 0 0,-1 0 0 0 0,1-1 0 0 0,-1 1 0 0 0,0 0 0 0 0,1 1 0 0 0,7 10 0 0 0,-5-6 0 0 0,-1 0 0 0 0,1 0 0 0 0,-1 0 0 0 0,-1 0 0 0 0,1 0 0 0 0,-1 0 0 0 0,0 1 0 0 0,0-1 0 0 0,-1 13 0 0 0,3 14 0 0 0,-3-28 0 0 0,1 0 0 0 0,-1 0 0 0 0,0 0 0 0 0,0 0 0 0 0,0 0 0 0 0,-1 0 0 0 0,0 0 0 0 0,-2 7 0 0 0,-3 3 0 0 0,-12 25 0 0 0,14-33 0 0 0,3-5 0 0 0,0 0 0 0 0,0-1 0 0 0,-1 1 0 0 0,1 0 0 0 0,0-1 0 0 0,-1 1 0 0 0,0-1 0 0 0,1 0 0 0 0,-1 0 0 0 0,0 1 0 0 0,1-1 0 0 0,-1 0 0 0 0,0 0 0 0 0,0 0 0 0 0,0-1 0 0 0,0 1 0 0 0,0 0 0 0 0,-3 0 0 0 0,4-1 0 0 0,-6 1 72 0 0,6 0-1 0 0,0-1 0 0 0,0 0 0 0 0,1 0 0 0 0,-1 0 0 0 0,0-1 0 0 0,0 1 0 0 0,0 0 0 0 0,0 0 0 0 0,0 0 0 0 0,0-1 0 0 0,0 1 0 0 0,0 0 0 0 0,0-1 0 0 0,1 1 0 0 0,-1-1 0 0 0,0 1 0 0 0,0-1 0 0 0,1 1 0 0 0,-2-2 0 0 0,-16-10 485 0 0,10 11-556 0 0,8 0-8 0 0,-1 1 0 0 0,1 0 0 0 0,0 0 0 0 0,-1 0 0 0 0,1 0 0 0 0,-1 0 0 0 0,1 0 0 0 0,0 0-1 0 0,-1 0 1 0 0,1 0 0 0 0,-1 0 0 0 0,1 0 0 0 0,-1 0 0 0 0,1 0 0 0 0,0 0 0 0 0,-1 0 0 0 0,1 0 0 0 0,-1 1 0 0 0,1-1 0 0 0,0 0 0 0 0,-1 0 0 0 0,1 0 0 0 0,0 1-1 0 0,-1-1 1 0 0,1 0 0 0 0,0 0 0 0 0,-1 1 0 0 0,1-1 0 0 0,-1 1-159 0 0,0 0-308 0 0,-4 4-254 0 0,4-4-8010 0 0,1-1 7203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3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15663 0 0,'0'0'719'0'0,"0"0"-20"0"0,0 0-306 0 0,0 0 371 0 0,0 0 209 0 0,2-1 41 0 0,37-1 2176 0 0,6 1-1038 0 0,-35 0-2152 0 0,12-1-2543 0 0,-14 2 885 0 0,-8 0 123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3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84 8287 0 0,'0'0'191'0'0,"0"0"26"0"0,0 0 9 0 0,0-2-34 0 0,-1-3-78 0 0,-2-6 2395 0 0,1 0-1 0 0,-9-18 1 0 0,6 18 1601 0 0,5 10-3598 0 0,-9-9 3664 0 0,6 7-4088 0 0,2 3 283 0 0,1 0 117 0 0,0 0 21 0 0,0 0-66 0 0,0 1-294 0 0,-3 6-133 0 0,2 1-16 0 0,-2 6 0 0 0,4-3 0 0 0,1-6 0 0 0,-1-2 0 0 0,2 13 0 0 0,4 51 0 0 0,-7-50 0 0 0,0-1 0 0 0,-2 18 0 0 0,0-17 0 0 0,2-2 0 0 0,2 3 0 0 0,-7 10 0 0 0,5-18 0 0 0,0-1 0 0 0,-1 14 0 0 0,-1 1 0 0 0,-2 24 0 0 0,3-35 0 0 0,-3 27 0 0 0,3-34 0 0 0,0 0 0 0 0,0 0 0 0 0,1 11 0 0 0,0-5 0 0 0,0-1 0 0 0,-2 14 0 0 0,1-3 0 0 0,3 9 0 0 0,-2-9 0 0 0,-1-16 0 0 0,0 0 0 0 0,5 19 0 0 0,-2-13 119 0 0,-1-5 74 0 0,1 0 0 0 0,-1 0-1 0 0,-1 1 1 0 0,0-1 0 0 0,0 0 0 0 0,0 0 0 0 0,-1 1 0 0 0,1-1 0 0 0,-4 9 0 0 0,3-11-404 0 0,1 1 1 0 0,-1-1-1 0 0,1 0 1 0 0,0 0-1 0 0,1 7 0 0 0,0 7-284 0 0,-1 5 1067 0 0,-5 24 0 0 0,-1 7 43 0 0,0-19-615 0 0,6-28 0 0 0,-2 81 0 0 0,2-73 0 0 0,-4 30 0 0 0,-2 2 0 0 0,0-19 0 0 0,3-18 0 0 0,1 1 0 0 0,0 0 0 0 0,-1 12 0 0 0,-2 102 0 0 0,8-76 0 0 0,-7-33 0 0 0,2-4 0 0 0,0 0 0 0 0,1 0 0 0 0,0 14 0 0 0,2 6 0 0 0,-1-28 0 0 0,0 15 0 0 0,-4 7 0 0 0,4-26 0 0 0,-1 5 0 0 0,1-1 0 0 0,0 0 0 0 0,0 0 0 0 0,0 1 0 0 0,2 7 0 0 0,-1-11 0 0 0,-1 0 0 0 0,0-1 0 0 0,1 1 0 0 0,-1 0 0 0 0,0 0 0 0 0,0 0 0 0 0,0-1 0 0 0,-1 1 0 0 0,1 0 0 0 0,0 0 0 0 0,-1 0 0 0 0,0 2 0 0 0,-1 5 0 0 0,2-1 0 0 0,0 8 0 0 0,-2 0 0 0 0,0-11 0 0 0,0 0 0 0 0,-1 18 0 0 0,4-15 0 0 0,-2 0 0 0 0,-1 0 0 0 0,-1 9 0 0 0,-1 0 0 0 0,3-9 0 0 0,0-6 0 0 0,1 0 0 0 0,0 0 0 0 0,0-1 0 0 0,0 1 0 0 0,0 0 0 0 0,0 0 0 0 0,0 0 0 0 0,0 0 0 0 0,2 3 0 0 0,0 14 0 0 0,-4-1 0 0 0,-2-1 0 0 0,4-9 0 0 0,1 0 0 0 0,1 0 0 0 0,-3 0 0 0 0,3 0 0 0 0,0-3-378 0 0,1-8-1433 0 0,-1-1-431 0 0,3-4-6967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5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6447 0 0,'0'0'298'0'0,"0"0"-10"0"0,0 0-50 0 0,1-1 493 0 0,19-14 2205 0 0,-19 14-2271 0 0,0-1-534 0 0,0 1 0 0 0,0 0 0 0 0,0 0 0 0 0,0 0 0 0 0,0-1 0 0 0,1 1 0 0 0,-1 0 0 0 0,0 1 0 0 0,1-1 0 0 0,2-1 0 0 0,0 0 3304 0 0,0 1 3588 0 0,24-1-6173 0 0,-23 2-676 0 0,0 0-1 0 0,0-1 1 0 0,0 1-1 0 0,0-1 1 0 0,0 0 0 0 0,7-2-1 0 0,10 1-190 0 0,5 0 106 0 0,-5 1 570 0 0,-1 1-1 0 0,24 3 1 0 0,-26-2-659 0 0,0-1 0 0 0,33-3 0 0 0,46-14 0 0 0,-35 4 0 0 0,-54 12 0 0 0,0 1 0 0 0,53 11 0 0 0,-59-11 0 0 0,13-2 0 0 0,-3 1 0 0 0,-2 0 0 0 0,-1-1 0 0 0,1 0 0 0 0,0-1 0 0 0,19-7 0 0 0,-27 10 249 0 0,4-4-721 0 0,6-4-530 0 0,-12 8-5373 0 0,-1 0-2217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0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27 166 10135 0 0,'0'0'231'0'0,"0"0"29"0"0,0 0 19 0 0,3-2-41 0 0,17-14-109 0 0,-18 9 258 0 0,-1 2 37 0 0,26-78 5276 0 0,-21 72-4929 0 0,-5 9-601 0 0,0 1 1 0 0,0 0-1 0 0,-1-1 1 0 0,1 1-1 0 0,0-1 1 0 0,-1 1 0 0 0,1-1-1 0 0,-1 1 1 0 0,1-3-1 0 0,0-2 524 0 0,1-11 1923 0 0,-2 16-2235 0 0,0 1 114 0 0,0 0 15 0 0,0 0-68 0 0,0 0-222 0 0,0 0 166 0 0,0 0 101 0 0,0 0 21 0 0,0 0-66 0 0,-1 1-294 0 0,-5 8-146 0 0,0 1-1 0 0,1 0 1 0 0,0 0 0 0 0,1 1-1 0 0,-6 19 1 0 0,-6 36-3 0 0,-8 36 0 0 0,17-61 0 0 0,1 0 0 0 0,2 0 0 0 0,3 69 0 0 0,0-109 0 0 0,1 0 0 0 0,0 0 0 0 0,0 1 0 0 0,0-1 0 0 0,1 0 0 0 0,-1 0 0 0 0,0 0 0 0 0,0 0 0 0 0,1 1 0 0 0,-1-1 0 0 0,0 0 0 0 0,1 0 0 0 0,-1 0 0 0 0,1 0 0 0 0,0 0 0 0 0,-1 0 0 0 0,1 0 0 0 0,0 0 0 0 0,-1 0 0 0 0,1 0 0 0 0,1 0 0 0 0,1 2 0 0 0,7 6 0 0 0,-6-8 0 0 0,-2-2 0 0 0,-1 2 0 0 0,0-1 0 0 0,0 1 0 0 0,0-1 0 0 0,0 0 0 0 0,1 1 0 0 0,-1-1 0 0 0,0 0 0 0 0,0 0 0 0 0,0 0 0 0 0,1 0 0 0 0,-1 0 0 0 0,0 0 0 0 0,0-1 0 0 0,0 1 0 0 0,0 0 0 0 0,1-1 0 0 0,-1 1 0 0 0,0 0 0 0 0,2-2 0 0 0,0 0 0 0 0,2 0-10 0 0,0 0-1 0 0,0-1 0 0 0,-1 1 1 0 0,1-1-1 0 0,-1-1 1 0 0,0 1-1 0 0,0 0 0 0 0,0-1 1 0 0,0 0-1 0 0,-1 0 1 0 0,1 0-1 0 0,-1 0 1 0 0,0-1-1 0 0,3-5 0 0 0,-1 0 10 0 0,-1-1 0 0 0,0 1 0 0 0,0-1 0 0 0,-1 0 0 0 0,3-19 0 0 0,-5 24 18 0 0,0 0 1 0 0,-1 0-1 0 0,0 0 1 0 0,0 0-1 0 0,0 0 1 0 0,-1 0-1 0 0,0 0 0 0 0,-4-11 1 0 0,-1 1-14 0 0,-14-28 0 0 0,18 40-4 0 0,2 4-62 0 0,0-1-1 0 0,-1 1 1 0 0,1-1-1 0 0,-1 0 1 0 0,1 1-1 0 0,-1-1 1 0 0,1 1-1 0 0,-1-1 0 0 0,1 1 1 0 0,-1 0-1 0 0,0-1 1 0 0,1 1-1 0 0,-1 0 1 0 0,0-1-1 0 0,1 1 1 0 0,-1 0-1 0 0,0-1 1 0 0,1 1-1 0 0,-1 0 1 0 0,0 0-1 0 0,1 0 1 0 0,-1 0-1 0 0,0 0 1 0 0,0 0-1 0 0,1 0 1 0 0,-1 0-1 0 0,0 0 1 0 0,1 0-1 0 0,-1 0 1 0 0,0 0-1 0 0,0 1 1 0 0,1-1-1 0 0,-1 0 1 0 0,0 1-1 0 0,1-1 1 0 0,-1 0-1 0 0,1 1 1 0 0,-1-1-1 0 0,0 0 1 0 0,1 1-1 0 0,-1-1 1 0 0,0 2-1 0 0,-5 4-2782 0 0,1 0-5342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19351 0 0,'0'0'439'0'0,"0"0"62"0"0,0 0 33 0 0,1-5 95 0 0,21-42 828 0 0,-21 45-1426 0 0,0 0 87 0 0,-1 2-115 0 0,0 0 1 0 0,0 0-1 0 0,0 0 0 0 0,0 0 0 0 0,0 0 1 0 0,0 0-1 0 0,0 0 0 0 0,0 0 0 0 0,0 0 0 0 0,0 0 1 0 0,0 0-1 0 0,0 0 0 0 0,0 0 0 0 0,0 0 0 0 0,0 0 1 0 0,0 0-1 0 0,0 0 0 0 0,0 0 0 0 0,0 0 1 0 0,0 0-1 0 0,0 0 0 0 0,0 0 0 0 0,0 0 0 0 0,0-1 1 0 0,0 1-1 0 0,0 0 0 0 0,0 0 0 0 0,0 0 1 0 0,-1 0-1 0 0,1 0 0 0 0,0 0 0 0 0,0 0 0 0 0,0 0 1 0 0,0 0-1 0 0,0 0 0 0 0,0 0 0 0 0,0 0 0 0 0,0 0 1 0 0,0 0-1 0 0,0 0 0 0 0,0 0 0 0 0,0 0 1 0 0,0 0-1 0 0,0 0 0 0 0,0 0 0 0 0,0 0 0 0 0,0 0 1 0 0,0 0-1 0 0,0 0 0 0 0,9-26 162 0 0,-9 25-861 0 0,0 1-257 0 0,0 0-58 0 0,0 0-12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6:0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26719 0 0,'0'0'1225'0'0,"0"0"-25"0"0,1-2-769 0 0,8-10-75 0 0,-1-1 0 0 0,0 0 0 0 0,-1 0 0 0 0,0-1 0 0 0,8-23 0 0 0,-15 37-356 0 0,9-39 0 0 0,-9 33 0 0 0,1 1-106 0 0,-1 0-1 0 0,-1-1 1 0 0,1 1-1 0 0,-1 0 1 0 0,0-1-1 0 0,0 1 1 0 0,-1 0-1 0 0,1 0 1 0 0,-1 0-1 0 0,0 0 1 0 0,-1 0 0 0 0,-3-6-1 0 0,-1 2-405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0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34 15663 0 0,'0'0'356'0'0,"0"0"50"0"0,-4-6 404 0 0,-4-10 316 0 0,8 15-721 0 0,-1 0 0 0 0,1 0 1 0 0,0 0-1 0 0,-1 0 0 0 0,1 1 0 0 0,-1-1 1 0 0,1 0-1 0 0,-1 0 0 0 0,1 0 1 0 0,-1 1-1 0 0,1-1 0 0 0,-2 0 0 0 0,1 0-335 0 0,0 1 0 0 0,1 0-1 0 0,-1 0 1 0 0,0 0-1 0 0,1 0 1 0 0,-1 0-1 0 0,0 1 1 0 0,0-1 0 0 0,1 0-1 0 0,-1 0 1 0 0,0 0-1 0 0,1 1 1 0 0,-1-1-1 0 0,0 0 1 0 0,1 0-1 0 0,-1 1 1 0 0,0-1 0 0 0,0 1-1 0 0,-5 3 1 0 0,0 0 1 0 0,1 1-1 0 0,0-1 0 0 0,0 1 0 0 0,0 0 1 0 0,0 0-1 0 0,1 0 0 0 0,-1 1 1 0 0,-4 9-1 0 0,-4 8 582 0 0,-11 28 1 0 0,20-42-230 0 0,2-3-521 0 0,-1-1 0 0 0,1 0 1 0 0,0 1-1 0 0,0 0 0 0 0,1-1 1 0 0,0 1-1 0 0,0 0 0 0 0,0 0 0 0 0,1 0 1 0 0,-1-1-1 0 0,1 1 0 0 0,1 0 1 0 0,-1 0-1 0 0,1 0 0 0 0,0 0 1 0 0,0 0-1 0 0,3 6 0 0 0,-3-10 98 0 0,-1-1 0 0 0,1 0 0 0 0,0 1 0 0 0,-1-1 0 0 0,1 0 0 0 0,0 0 0 0 0,-1 1 0 0 0,1-1 0 0 0,0 0 0 0 0,0 0 0 0 0,0 0 0 0 0,0 0 0 0 0,0 0 0 0 0,1 0 0 0 0,-1-1 0 0 0,0 1 0 0 0,0 0 0 0 0,0-1 0 0 0,1 1 0 0 0,1 0 0 0 0,2 2 0 0 0,-1-1 0 0 0,20 7 0 0 0,-6-4 0 0 0,-11-4 0 0 0,0 1 0 0 0,0 1 0 0 0,0-1 0 0 0,0 1 0 0 0,-1 0 0 0 0,8 5 0 0 0,-10-5 0 0 0,0 0 0 0 0,0 0 0 0 0,-1 0 0 0 0,1 1 0 0 0,0-1 0 0 0,-1 1 0 0 0,5 8 0 0 0,-7-11 0 0 0,0 0 0 0 0,0 0 0 0 0,0 1 0 0 0,0-1 0 0 0,0 0 0 0 0,0 1 0 0 0,0-1 0 0 0,-1 1 0 0 0,1-1 0 0 0,-1 1 0 0 0,1 1 0 0 0,4 14 0 0 0,-4-11 142 0 0,0 0 1 0 0,0 0-1 0 0,0 1 0 0 0,-1-1 1 0 0,0 0-1 0 0,0 0 0 0 0,0 1 0 0 0,-1-1 1 0 0,0 0-1 0 0,0 0 0 0 0,-1 0 1 0 0,0 0-1 0 0,-3 8 0 0 0,0-2-142 0 0,5-10 0 0 0,-1-1 0 0 0,1 1 0 0 0,-1 0 0 0 0,0-1 0 0 0,0 1 0 0 0,0 0 0 0 0,0-1 0 0 0,0 1 0 0 0,0-1 0 0 0,-1 0 0 0 0,1 1 0 0 0,0-1 0 0 0,-1 0 0 0 0,-2 2 0 0 0,3-2 0 0 0,-1 0 0 0 0,1 0 0 0 0,-1 0 0 0 0,1-1 0 0 0,-1 1 0 0 0,1-1 0 0 0,-1 1 0 0 0,0-1 0 0 0,1 1 0 0 0,-1-1 0 0 0,0 0 0 0 0,1 0 0 0 0,-1 0 0 0 0,0 0 0 0 0,-2 0 0 0 0,1-1 0 0 0,-1 0 0 0 0,1 1 0 0 0,-1-1 0 0 0,1-1 0 0 0,0 1 0 0 0,0 0 0 0 0,-1-1 0 0 0,1 0 0 0 0,0 0 0 0 0,1 0 0 0 0,-1 0 0 0 0,0 0 0 0 0,0 0 0 0 0,1-1 0 0 0,0 1 0 0 0,-1-1 0 0 0,1 0 0 0 0,0 0 0 0 0,0 1 0 0 0,0-1 0 0 0,1-1 0 0 0,-3-3 0 0 0,3 3 54 0 0,0 1 0 0 0,0-1 1 0 0,1 1-1 0 0,-1-1 0 0 0,1 1 0 0 0,0 0 0 0 0,0-1 1 0 0,0 0-1 0 0,0 1 0 0 0,1 0 0 0 0,-1-1 0 0 0,1 1 1 0 0,0-1-1 0 0,0 1 0 0 0,2-6 0 0 0,4-6 320 0 0,0 0-1 0 0,10-14 1 0 0,-11 18-314 0 0,12-20-60 0 0,-1 4 0 0 0,-1-1 0 0 0,-1 0 0 0 0,-2-1 0 0 0,16-52 0 0 0,-29 80-194 0 0,1 1 0 0 0,-1-1-1 0 0,0 0 1 0 0,0 0 0 0 0,0 0-1 0 0,1 0 1 0 0,-1 1 0 0 0,0-1 0 0 0,0 0-1 0 0,0 0 1 0 0,-1 0 0 0 0,1 0 0 0 0,0 0-1 0 0,0 1 1 0 0,0-1 0 0 0,0 0-1 0 0,-1 0 1 0 0,1 0 0 0 0,-1 1 0 0 0,1-1-1 0 0,0 0 1 0 0,-1 0 0 0 0,1 1 0 0 0,-1-1-1 0 0,1 0 1 0 0,-1 1 0 0 0,0-1-1 0 0,1 1 1 0 0,-1-1 0 0 0,0 1 0 0 0,1-1-1 0 0,-2 0 1 0 0,-2-1-2623 0 0,-3-5-5971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0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84 173 8287 0 0,'0'0'382'0'0,"0"0"-8"0"0,0 0-102 0 0,0 0 463 0 0,0 0 234 0 0,2-7 998 0 0,24-63 3521 0 0,-11 30-3107 0 0,-1-1-1693 0 0,-15 35-123 0 0,-1 2 830 0 0,2 3-1395 0 0,0 1 1 0 0,0 0-1 0 0,0 0 0 0 0,0 0 1 0 0,0 0-1 0 0,0-1 0 0 0,0 1 1 0 0,0 0-1 0 0,0 0 0 0 0,0 0 0 0 0,0 0 1 0 0,0-1-1 0 0,0 1 0 0 0,-1 0 1 0 0,1 0-1 0 0,0 0 0 0 0,0 0 0 0 0,0 0 1 0 0,0-1-1 0 0,0 1 0 0 0,0 0 1 0 0,0 0-1 0 0,-1 0 0 0 0,1 0 1 0 0,0 0-1 0 0,0 0 0 0 0,0 0 0 0 0,0-1 1 0 0,-1 1-1 0 0,1 0 0 0 0,0 0 1 0 0,0 0-1 0 0,0 0 0 0 0,0 0 1 0 0,-1 0-1 0 0,1 0 0 0 0,0 0 0 0 0,0 0 1 0 0,0 0-1 0 0,0 0 0 0 0,-1 0 1 0 0,1 0-1 0 0,0 0 0 0 0,0 0 1 0 0,0 0-1 0 0,0 0 0 0 0,-1 0 0 0 0,1 1 1 0 0,0-1-1 0 0,0 0 0 0 0,0 0 1 0 0,0 0-1 0 0,0 0 0 0 0,-1 0 0 0 0,1 0 1 0 0,0 0-1 0 0,0 0 0 0 0,0 1 1 0 0,-7 6-4 0 0,7-7 4 0 0,-10 14-1 0 0,2-1 0 0 0,-1 1 0 0 0,2 0 0 0 0,-12 30 0 0 0,-14 64 0 0 0,27-84 0 0 0,-23 108 0 0 0,28-124 0 0 0,0 1 0 0 0,1 0 0 0 0,-1-1 0 0 0,2 1 0 0 0,1 15 0 0 0,2-16 0 0 0,-4-8 0 0 0,0 1 0 0 0,0-1 0 0 0,1 0 0 0 0,-1 1 0 0 0,0-1 0 0 0,0 1 0 0 0,1-1 0 0 0,-1 0 0 0 0,0 1 0 0 0,1-1 0 0 0,-1 0 0 0 0,1 1 0 0 0,-1-1 0 0 0,0 0 0 0 0,1 0 0 0 0,-1 1 0 0 0,1-1 0 0 0,-1 0 0 0 0,1 0 0 0 0,-1 0 0 0 0,1 0 0 0 0,-1 0 0 0 0,1 1 0 0 0,0-1 0 0 0,2-2 0 0 0,-1 1 0 0 0,-1 1 0 0 0,0 0 0 0 0,0-1 0 0 0,1 1 0 0 0,-1-1 0 0 0,0 1 0 0 0,0-1 0 0 0,0 0 0 0 0,0 1 0 0 0,0-1 0 0 0,1 0 0 0 0,-2 0 0 0 0,1 0 0 0 0,0 0 0 0 0,0 0 0 0 0,0 0 0 0 0,0 0 0 0 0,0-1 0 0 0,2-3 0 0 0,4-3 99 0 0,-1 0 1 0 0,0-1-1 0 0,0 0 0 0 0,-1 0 0 0 0,0-1 1 0 0,-1 1-1 0 0,0-1 0 0 0,4-16 1 0 0,1-9 456 0 0,3-42 0 0 0,-9 57-514 0 0,-2 15-893 0 0,-1 1 1 0 0,0-1-1 0 0,0 1 1 0 0,-1-8-1 0 0,0-22-5146 0 0,1 34-641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0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17503 0 0,'0'0'399'0'0,"0"0"60"0"0,0 0 21 0 0,1-10 102 0 0,-1 7-418 0 0,0 1 1 0 0,0-1-1 0 0,0 1 0 0 0,1-1 1 0 0,0 1-1 0 0,-1-1 0 0 0,1 1 0 0 0,0 0 1 0 0,0-1-1 0 0,0 1 0 0 0,0 0 0 0 0,1 0 1 0 0,-1 0-1 0 0,3-3 0 0 0,-3 1 610 0 0,-3-8-117 0 0,2 11-1708 0 0,0 1-385 0 0,0 0-78 0 0,0 0-20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0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 10135 0 0,'0'0'464'0'0,"0"0"-9"0"0,0 0-87 0 0,0 0 728 0 0,0 0 353 0 0,0 0 73 0 0,0 0-125 0 0,0 0-574 0 0,0 0-250 0 0,0 0-49 0 0,-1-5 288 0 0,0 3 1961 0 0,1 2-2737 0 0,-1 0 1 0 0,1 0-1 0 0,0-1 0 0 0,0 1 0 0 0,-1 0 0 0 0,1 0 0 0 0,0 0 1 0 0,-1 0-1 0 0,1-1 0 0 0,0 1 0 0 0,-1 0 0 0 0,1 0 0 0 0,0 0 1 0 0,-1 0-1 0 0,1 0 0 0 0,0 0 0 0 0,-1 0 0 0 0,1 0 0 0 0,0 0 1 0 0,-1 0-1 0 0,1 0 0 0 0,0 0 0 0 0,0 0 0 0 0,-1 1 0 0 0,1-1 1 0 0,0 0-1 0 0,-1 0 0 0 0,1 0 0 0 0,-1 1 0 0 0,-10 9 70 0 0,-6 16 274 0 0,7-8 528 0 0,8-15-794 0 0,0 0-1 0 0,1 0 1 0 0,-1 0-1 0 0,0 1 1 0 0,-1 5-1 0 0,0 3-106 0 0,-2-1-1 0 0,-5 14 1 0 0,6-17-8 0 0,0-1 1 0 0,1 1-1 0 0,1 0 1 0 0,-1 0-1 0 0,1 0 1 0 0,-2 15-1 0 0,1 8 1 0 0,2-21 0 0 0,0 1 0 0 0,0 18 0 0 0,4-20 0 0 0,4-1 0 0 0,-6-8 0 0 0,0 1 0 0 0,0 0 0 0 0,0-1 0 0 0,0 1 0 0 0,1-1 0 0 0,-1 1 0 0 0,0-1 0 0 0,0 0 0 0 0,1 1 0 0 0,-1-1 0 0 0,0 0 0 0 0,1 0 0 0 0,-1 0 0 0 0,0 0 0 0 0,1 0 0 0 0,-1 0 0 0 0,0 0 0 0 0,2-1 0 0 0,0 0 0 0 0,0 0 0 0 0,-1 0 0 0 0,1 0 0 0 0,0-1 0 0 0,-1 1 0 0 0,1-1 0 0 0,-1 1 0 0 0,3-3 0 0 0,0 0 0 0 0,-1-1 0 0 0,1 1 0 0 0,-1-1 0 0 0,0 0 0 0 0,0 0 0 0 0,-1-1 0 0 0,4-5 0 0 0,-1-3 0 0 0,0 0 0 0 0,-2-1 0 0 0,1 1 0 0 0,-2-1 0 0 0,4-26 0 0 0,-6 33 0 0 0,-1 0 0 0 0,1-1 0 0 0,-2 1 0 0 0,1 0 0 0 0,-1 0 0 0 0,0 0 0 0 0,-1 0 0 0 0,0 0 0 0 0,0 1 0 0 0,-1-1 0 0 0,0 0 0 0 0,-5-9 0 0 0,8 17 0 0 0,-1-1 0 0 0,1 1 0 0 0,0-1 0 0 0,0 1 0 0 0,-1-1 0 0 0,1 1 0 0 0,0-1 0 0 0,-1 1 0 0 0,1-1 0 0 0,-1 1 0 0 0,1-1 0 0 0,0 1 0 0 0,-1 0 0 0 0,1-1 0 0 0,-1 1 0 0 0,1 0 0 0 0,-1-1 0 0 0,1 1 0 0 0,-1 0 0 0 0,1 0 0 0 0,-1 0 0 0 0,0-1 0 0 0,1 1 0 0 0,-1 0 0 0 0,1 0 0 0 0,-1 0 0 0 0,1 0 0 0 0,-1 0 0 0 0,0 0 0 0 0,1 0 0 0 0,-1 0 0 0 0,1 0 0 0 0,-1 0 0 0 0,1 1 0 0 0,-1-1 0 0 0,0 0 0 0 0,1 0 0 0 0,-1 0 0 0 0,0 1 0 0 0,0 0 0 0 0,-3 0-403 0 0,1 1 0 0 0,-1 0 0 0 0,1 0 0 0 0,0 0 0 0 0,-1 0 1 0 0,1 0-1 0 0,0 1 0 0 0,0-1 0 0 0,1 1 0 0 0,-1 0 0 0 0,1 0 0 0 0,-5 7 0 0 0,6-10 244 0 0,-7 10-7348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0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54 13823 0 0,'0'0'315'0'0,"0"0"45"0"0,3-7 353 0 0,0 0-360 0 0,1 1-1 0 0,-2 0 0 0 0,5-13 1 0 0,-7 18 1091 0 0,0 1 76 0 0,-2-5 1161 0 0,1 3-1298 0 0,-4 3-1441 0 0,1 2 174 0 0,1-1 0 0 0,-1 0-1 0 0,1 1 1 0 0,0 0 0 0 0,-1-1 0 0 0,1 1 0 0 0,0 1-1 0 0,-4 5 1 0 0,-18 30 818 0 0,17-25-934 0 0,0 1 0 0 0,1 0 0 0 0,-6 22 0 0 0,11-28 0 0 0,0 0 0 0 0,2-8 0 0 0,0-1 0 0 0,0 1 0 0 0,-1 0 0 0 0,1-1 0 0 0,0 1 0 0 0,0 0 0 0 0,0-1 0 0 0,0 1 0 0 0,0 0 0 0 0,0-1 0 0 0,0 1 0 0 0,0 0 0 0 0,0-1 0 0 0,0 1 0 0 0,1 0 0 0 0,-1-1 0 0 0,0 1 0 0 0,0 0 0 0 0,1-1 0 0 0,-1 1 0 0 0,0-1 0 0 0,1 1 0 0 0,-1 0 0 0 0,1 0 0 0 0,1 1 0 0 0,-1 1 0 0 0,-1-2 0 0 0,0 0 0 0 0,0 0 0 0 0,1 0 0 0 0,-1 0 0 0 0,0 0 0 0 0,1-1 0 0 0,-1 1 0 0 0,1 0 0 0 0,-1 0 0 0 0,1 0 0 0 0,0-1 0 0 0,-1 1 0 0 0,1 0 0 0 0,0-1 0 0 0,1 2 0 0 0,5 5 0 0 0,0 1 0 0 0,1-2 0 0 0,0 1 0 0 0,14 8 0 0 0,-7-5 0 0 0,-13-8 0 0 0,0-1 0 0 0,0 1 0 0 0,0 0 0 0 0,0 0 0 0 0,0 0 0 0 0,0 0 0 0 0,1 2 0 0 0,1 1 0 0 0,-2-3 0 0 0,0-1 0 0 0,-1 1 0 0 0,1 0 0 0 0,-1 0 0 0 0,0 0 0 0 0,1 0 0 0 0,-1 0 0 0 0,0 0 0 0 0,0 0 0 0 0,0 0 0 0 0,-1 0 0 0 0,1 0 0 0 0,0 0 0 0 0,-1 1 0 0 0,1-1 0 0 0,-1 0 0 0 0,0 1 0 0 0,0 3 0 0 0,0-3 0 0 0,0 3 0 0 0,0 0 0 0 0,0 0 0 0 0,0 0 0 0 0,-1 0 0 0 0,0 0 0 0 0,0 0 0 0 0,-1 0 0 0 0,1 0 0 0 0,-1-1 0 0 0,-1 1 0 0 0,1-1 0 0 0,-1 1 0 0 0,-6 9 0 0 0,2-5 0 0 0,7-9 0 0 0,-1 0 0 0 0,1 0 0 0 0,-1 0 0 0 0,0 0 0 0 0,0-1 0 0 0,0 1 0 0 0,1 0 0 0 0,-1 0 0 0 0,0 0 0 0 0,0-1 0 0 0,0 1 0 0 0,0 0 0 0 0,-2 0 0 0 0,-2 2 0 0 0,2 0 0 0 0,-9 2 0 0 0,-18 0 0 0 0,29-5 0 0 0,1 0 0 0 0,-1 1 0 0 0,1-1 0 0 0,-1 0 0 0 0,1 0 0 0 0,-1 0 0 0 0,1 0 0 0 0,-1 0 0 0 0,1 0 0 0 0,-1 0 0 0 0,1 0 0 0 0,-1 0 0 0 0,1 0 0 0 0,-1 0 0 0 0,1-1 0 0 0,0 1 0 0 0,-1 0 0 0 0,1 0 0 0 0,-1 0 0 0 0,1 0 0 0 0,-1-1 0 0 0,1 1 0 0 0,-1 0 0 0 0,1-1 0 0 0,0 1 0 0 0,-1 0 0 0 0,1-1 0 0 0,-1 0 0 0 0,0 0 0 0 0,0 1 0 0 0,0 0 0 0 0,0-1 0 0 0,1 1 0 0 0,-1-1 0 0 0,0 0 0 0 0,1 1 0 0 0,-1-1 0 0 0,0 1 0 0 0,1-1 0 0 0,-1 0 0 0 0,1 0 0 0 0,-1 1 0 0 0,1-1 0 0 0,-1 0 0 0 0,1 0 0 0 0,0 1 0 0 0,-1-1 0 0 0,1 0 0 0 0,0 0 0 0 0,0 0 0 0 0,-1 0 0 0 0,1 0 0 0 0,0 0 0 0 0,0 1 0 0 0,0-3 0 0 0,1 1 0 0 0,-1 0 0 0 0,1 0 0 0 0,-1-1 0 0 0,1 1 0 0 0,0 0 0 0 0,0 0 0 0 0,1-2 0 0 0,0 0 0 0 0,50-88 0 0 0,-38 70 0 0 0,-1 0 0 0 0,0-1 0 0 0,-2-1 0 0 0,8-25 0 0 0,-16 41 0 0 0,-1 1 0 0 0,1 1-201 0 0,-2 5-850 0 0,1-6-3094 0 0,-1 6-3362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0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 15663 0 0,'0'0'719'0'0,"0"0"-20"0"0,0 0-306 0 0,0 0 371 0 0,-1-5 795 0 0,0 4 4194 0 0,-11 12-5751 0 0,0 0 0 0 0,1 1 0 0 0,0 0 0 0 0,1 1 1 0 0,0 0-1 0 0,1 0 0 0 0,-9 19 0 0 0,15-25-2 0 0,1 0 0 0 0,-4 14 0 0 0,6-20 0 0 0,0-1 0 0 0,0 0 0 0 0,-1 1 0 0 0,1-1 0 0 0,0 1 0 0 0,0-1 0 0 0,0 1 0 0 0,0-1 0 0 0,0 1 0 0 0,0-1 0 0 0,0 1 0 0 0,0-1 0 0 0,1 0 0 0 0,-1 1 0 0 0,0-1 0 0 0,0 1 0 0 0,0-1 0 0 0,0 1 0 0 0,0-1 0 0 0,1 0 0 0 0,-1 1 0 0 0,0-1 0 0 0,0 1 0 0 0,1-1 0 0 0,-1 0 0 0 0,0 1 0 0 0,1-1 0 0 0,-1 0 0 0 0,0 0 0 0 0,1 1 0 0 0,-1-1 0 0 0,1 0 0 0 0,-1 0 0 0 0,0 1 0 0 0,1-1 0 0 0,0 0 0 0 0,0 1 0 0 0,0 0 0 0 0,0-1 0 0 0,0 1 0 0 0,0 0 0 0 0,0 0 0 0 0,1 0 0 0 0,-1 0 0 0 0,0-1 0 0 0,0 1 0 0 0,1-1 0 0 0,-1 1 0 0 0,0-1 0 0 0,1 1 0 0 0,-1-1 0 0 0,0 0 0 0 0,1 0 0 0 0,-1 0 0 0 0,1 1 0 0 0,-1-1 0 0 0,2-1 0 0 0,3 1 0 0 0,17 2 0 0 0,-2 1 0 0 0,-14-1 0 0 0,-4-2 0 0 0,0 1 0 0 0,1 0 0 0 0,-1 0 0 0 0,0 0 0 0 0,0 1 0 0 0,0-1 0 0 0,0 1 0 0 0,0 0 0 0 0,4 3 0 0 0,-4-3 0 0 0,1 1 0 0 0,-1 0 0 0 0,0-1 0 0 0,0 1 0 0 0,-1 0 0 0 0,4 4 0 0 0,-5-6 0 0 0,-1 0 0 0 0,1 0 0 0 0,0 0 0 0 0,-1 0 0 0 0,1 0 0 0 0,0 0 0 0 0,-1 0 0 0 0,1 0 0 0 0,-1 0 0 0 0,0 1 0 0 0,1-1 0 0 0,-1 0 0 0 0,0 0 0 0 0,0 0 0 0 0,1 1 0 0 0,-1-1 0 0 0,0 0 0 0 0,0 0 0 0 0,0 0 0 0 0,-1 3 0 0 0,0 0 0 0 0,1 2 128 0 0,0 0 0 0 0,-1 0 0 0 0,1 0 0 0 0,-1 0 0 0 0,-1 0 0 0 0,1-1 0 0 0,-5 12 0 0 0,1-8 77 0 0,0 0 0 0 0,0-1-1 0 0,-1 1 1 0 0,-12 13 0 0 0,17-21-205 0 0,0 0 0 0 0,0 0 0 0 0,0-1 0 0 0,0 1 0 0 0,0 0 0 0 0,0 0 0 0 0,0 0 0 0 0,0-1 0 0 0,-1 1 0 0 0,1 0 0 0 0,0-1 0 0 0,0 1 0 0 0,-1-1 0 0 0,1 0 0 0 0,0 1 0 0 0,-1-1 0 0 0,1 0 0 0 0,0 0 0 0 0,-1 0 0 0 0,1 0 0 0 0,-2 0 0 0 0,-1 0 0 0 0,3 0 0 0 0,0 0 0 0 0,-1 1 0 0 0,1-1 0 0 0,0 0 0 0 0,0 0 0 0 0,0 0 0 0 0,0 0 0 0 0,-1 0 0 0 0,1-1 0 0 0,0 1 0 0 0,0 0 0 0 0,0-1 0 0 0,0 1 0 0 0,0 0 0 0 0,0-1 0 0 0,-1 1 0 0 0,0-2 0 0 0,-2 0 0 0 0,3 2 0 0 0,0-1 0 0 0,-1 1 0 0 0,1-1 0 0 0,0 1 0 0 0,-1-1 0 0 0,1 0 0 0 0,0 0 0 0 0,0 1 0 0 0,-1-1 0 0 0,1 0 0 0 0,0 0 0 0 0,0 0 0 0 0,0 0 0 0 0,0 0 0 0 0,0 0 0 0 0,1-1 0 0 0,-1 1 0 0 0,0 0 0 0 0,0 0 0 0 0,0-3 0 0 0,-1-1 0 0 0,1 3 0 0 0,0 0 0 0 0,0 0 0 0 0,0 0 0 0 0,0 0 0 0 0,0 0 0 0 0,1-1 0 0 0,-1 1 0 0 0,1 0 0 0 0,0 0 0 0 0,0-1 0 0 0,0 1 0 0 0,0 0 0 0 0,0-1 0 0 0,0 1 0 0 0,1 0 0 0 0,-1 0 0 0 0,1-1 0 0 0,-1 1 0 0 0,3-4 0 0 0,1-4 0 0 0,1 1 0 0 0,1-1 0 0 0,8-10 0 0 0,-9 13 0 0 0,0-1 0 0 0,0 1 0 0 0,4-10 0 0 0,-3 2 0 0 0,16-23 0 0 0,-6 10 0 0 0,-9 16-366 0 0,-5 10 145 0 0,-1-1 1 0 0,1 1-1 0 0,-1-1 0 0 0,1 0 1 0 0,-1 1-1 0 0,0-1 0 0 0,0 0 1 0 0,0 0-1 0 0,0 0 0 0 0,0-5 1 0 0,-1 8-803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0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8287 0 0,'0'0'191'0'0,"1"0"955"0"0,10-2 8366 0 0,-7 0-9329 0 0,30-21 1969 0 0,-30 20-1746 0 0,1 1-1 0 0,0-1 1 0 0,0 1 0 0 0,1 1-1 0 0,-1-1 1 0 0,0 1-1 0 0,7-1 1 0 0,5-2 429 0 0,62-17-870 0 0,7-2 1969 0 0,-15 4-1769 0 0,-51 13-165 0 0,-14 4 0 0 0,1 0 0 0 0,-1 1 0 0 0,1-1 0 0 0,0 2 0 0 0,-1-1 0 0 0,1 1 0 0 0,0-1 0 0 0,0 2 0 0 0,-1-1 0 0 0,1 1 0 0 0,10 3 0 0 0,1-3 0 0 0,-1 1 0 0 0,30-3 0 0 0,-13 0 0 0 0,55-3 0 0 0,-86 3 0 0 0,11 0 0 0 0,25 0 0 0 0,-38 2 0 0 0,1-1 0 0 0,-1 0 0 0 0,1 0 0 0 0,-1 1 0 0 0,0-1 0 0 0,1 0 0 0 0,-1-1 0 0 0,0 1 0 0 0,1 0 0 0 0,-1 0 0 0 0,0 0 0 0 0,3-1 0 0 0,15-3 0 0 0,12-2 0 0 0,-19 5 0 0 0,-6 1 0 0 0,-1-1 0 0 0,1 1 0 0 0,0-1 0 0 0,0-1 0 0 0,10-3 0 0 0,53-9 0 0 0,-62 12-64 0 0,-6 2-273 0 0,-1 0-138 0 0,-8-3-7315 0 0,-2 0-368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0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14 2759 0 0,'0'0'107'0'0,"0"0"-19"0"0,0 0 128 0 0,0 0 520 0 0,0 0 233 0 0,0 0 45 0 0,3-9 3184 0 0,-4 5 5121 0 0,-4 6-9230 0 0,4-1 114 0 0,0 1 0 0 0,0 0 0 0 0,0 0 0 0 0,1 0 0 0 0,-1 0 0 0 0,1 0 0 0 0,-1 0 0 0 0,1 3 0 0 0,0-4-150 0 0,-5 16 376 0 0,2 0 0 0 0,0 0 0 0 0,0 0-1 0 0,1 28 1 0 0,-3 128-429 0 0,4-118 0 0 0,3 69 0 0 0,0-42 870 0 0,1 19 308 0 0,2-61-1178 0 0,-2 0 0 0 0,-2 0 0 0 0,-6 73 0 0 0,-2-17 0 0 0,-2 11 0 0 0,4-28 0 0 0,4-38 0 0 0,-1-5 0 0 0,2-16 0 0 0,-5 35 0 0 0,-43 168 0 0 0,35-151 0 0 0,8-41 0 0 0,-12 38 0 0 0,13-52 0 0 0,0 1 0 0 0,-2 32 0 0 0,-1 3 0 0 0,5-32-3897 0 0,5-34-1274 0 0,3-4 2615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0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11975 0 0,'0'0'547'0'0,"0"0"-11"0"0,-4-11 207 0 0,3 7 2993 0 0,1 4-3626 0 0,0 0 0 0 0,0 0 0 0 0,-1 0 0 0 0,1 0 0 0 0,0-1 0 0 0,0 1 0 0 0,0 0 0 0 0,0 0 0 0 0,0 0 0 0 0,0 0 0 0 0,0 0 0 0 0,-1 0 0 0 0,1 0 0 0 0,0 0 0 0 0,0 0 0 0 0,0 0 1 0 0,0 0-1 0 0,0 0 0 0 0,0 0 0 0 0,-1 0 0 0 0,1 0 0 0 0,0 0 0 0 0,0 0 0 0 0,0 0 0 0 0,0 0 0 0 0,0 0 0 0 0,0 0 0 0 0,-1 0 0 0 0,1 0 0 0 0,0 0 0 0 0,0 0 0 0 0,0 0 0 0 0,0 0 0 0 0,0 0 1 0 0,0 0-1 0 0,0 0 0 0 0,-1 0 0 0 0,1 1 0 0 0,0-1 0 0 0,0 0 0 0 0,0 0 0 0 0,0 0 0 0 0,0 0 0 0 0,0 0 0 0 0,0 0 0 0 0,0 0 0 0 0,0 0 0 0 0,0 1 0 0 0,0-1 0 0 0,0 0 0 0 0,0 0 0 0 0,-1 0 0 0 0,1 0 1 0 0,0 0-1 0 0,-9 13 1504 0 0,-8 17-1267 0 0,-21 101 1701 0 0,36-117-2044 0 0,0 0 0 0 0,0 1 0 0 0,2 24 0 0 0,0-34-4 0 0,1 3 0 0 0,5-3 0 0 0,-5-5 0 0 0,1 0 0 0 0,0 0 0 0 0,0 0 0 0 0,-1 0 0 0 0,1 0 0 0 0,0-1 0 0 0,-1 1 0 0 0,1-1 0 0 0,0 1 0 0 0,-1-1 0 0 0,1 0 0 0 0,-1 1 0 0 0,1-1 0 0 0,-1 0 0 0 0,1 0 0 0 0,-1 0 0 0 0,0 0 0 0 0,1 0 0 0 0,-1 0 0 0 0,0-1 0 0 0,0 1 0 0 0,0 0 0 0 0,1-3 0 0 0,4-3 0 0 0,-1 0 0 0 0,0-1 0 0 0,4-8 0 0 0,-4 4-653 0 0,1 1 0 0 0,-2-1 0 0 0,0 0 0 0 0,0 0 0 0 0,-1 0 0 0 0,0-1 0 0 0,-1 1 0 0 0,-1-1 0 0 0,0-17 0 0 0,-2 32-1883 0 0,-9 9-22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0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17503 0 0,'0'0'803'0'0,"0"0"-18"0"0,4-7-469 0 0,24-58 5780 0 0,-28 64-6433 0 0,1-2 118 0 0,0 1-1460 0 0,-1 1-3679 0 0,0 1 3311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3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178 155 6447 0 0,'0'0'298'0'0,"0"0"-10"0"0,0 0-50 0 0,7-3 1095 0 0,-4 1 1666 0 0,13-11-1427 0 0,-14 12-1060 0 0,-1 0 0 0 0,2 0-278 0 0,-1-1 0 0 0,1 0 0 0 0,-1-1 0 0 0,1 1-1 0 0,-1 0 1 0 0,0-1 0 0 0,0 1 0 0 0,3-5 0 0 0,-1 1 221 0 0,-3 5 57 0 0,5-7 512 0 0,-3 0-421 0 0,1 0 0 0 0,-2 0 1 0 0,1 0-1 0 0,-1 0 0 0 0,2-14 0 0 0,-4 21-115 0 0,0 1 21 0 0,-1-2-66 0 0,0-1-354 0 0,1 1-84 0 0,-1 1-1 0 0,1-1 1 0 0,-1 1-1 0 0,0-1 1 0 0,1 1-1 0 0,-1-1 1 0 0,0 1-1 0 0,0 0 1 0 0,0-1-1 0 0,0 1 0 0 0,0 0 1 0 0,0 0-1 0 0,0 0 1 0 0,-1 0-1 0 0,1 0 1 0 0,-3-2-1 0 0,4 3-4 0 0,-1-1 0 0 0,0 1 0 0 0,1 0 0 0 0,-1-1 0 0 0,0 1 0 0 0,1 0 0 0 0,-1-1 0 0 0,0 1 0 0 0,1 0 0 0 0,-1 0 0 0 0,0 0 0 0 0,0 0 0 0 0,1 0 0 0 0,-1 0 0 0 0,0 0 0 0 0,0 0 0 0 0,0 0 0 0 0,1 0 0 0 0,-1 0 0 0 0,0 0 0 0 0,1 0 0 0 0,-1 1 0 0 0,0-1 0 0 0,0 0 0 0 0,1 0 0 0 0,-2 1 0 0 0,0 0 0 0 0,-8 2 0 0 0,0 1 0 0 0,0 0 0 0 0,1 1 0 0 0,0 0 0 0 0,-1 0 0 0 0,1 1 0 0 0,1 0 0 0 0,-11 9 0 0 0,-2 2 0 0 0,12-10 0 0 0,1 2 0 0 0,0-1 0 0 0,0 1 0 0 0,-11 17 0 0 0,12-15 0 0 0,0 0 0 0 0,1 1 0 0 0,0-1 0 0 0,1 1 0 0 0,0 0 0 0 0,1 1 0 0 0,1-1 0 0 0,-5 23 0 0 0,10-16 0 0 0,0-11 0 0 0,6-1 0 0 0,4 1 4 0 0,-7-8 21 0 0,-2-1 18 0 0,3 2 1 0 0,0-1 0 0 0,0 0 0 0 0,0 0 0 0 0,1-1 0 0 0,-1 1 0 0 0,0-1 0 0 0,0-1 0 0 0,0 1 1 0 0,-1-1-1 0 0,1 0 0 0 0,0 0 0 0 0,-1-1 0 0 0,1 0 0 0 0,-1 0 0 0 0,0 0 0 0 0,0-1 0 0 0,0 1 0 0 0,6-7 0 0 0,6-7 215 0 0,0-1 0 0 0,-1-1 0 0 0,18-26 0 0 0,-11 13-156 0 0,-4 5-103 0 0,-18 27 0 0 0,-1 0 0 0 0,0 0 0 0 0,0 0 0 0 0,0-1 0 0 0,0 1 0 0 0,0 0 0 0 0,0 0 0 0 0,1 0 0 0 0,-1 0 0 0 0,0 0 0 0 0,0 0 0 0 0,0 0 0 0 0,0 0 0 0 0,0-1 0 0 0,1 1 0 0 0,-1 0 0 0 0,0 0 0 0 0,0 0 0 0 0,0 0 0 0 0,0 0 0 0 0,1 0 0 0 0,-1 0 0 0 0,0 0 0 0 0,0 0 0 0 0,0 0 0 0 0,1 0 0 0 0,-1 0 0 0 0,0 0 0 0 0,0 0 0 0 0,0 0 0 0 0,0 0 0 0 0,1 1 0 0 0,-1-1 0 0 0,0 0 0 0 0,0 0 0 0 0,0 0 0 0 0,0 0 0 0 0,0 0 0 0 0,1 0 0 0 0,-1 0 0 0 0,0 0 0 0 0,0 1 0 0 0,0-1 0 0 0,0 0 0 0 0,0 0 0 0 0,0 0 0 0 0,0 0 0 0 0,1 0 0 0 0,-1 1 0 0 0,0-1 0 0 0,0 0 0 0 0,0 0 0 0 0,0 0 0 0 0,0 0 0 0 0,0 1 0 0 0,0-1 0 0 0,0 0 0 0 0,0 0 0 0 0,0 0 0 0 0,0 1 0 0 0,0-1 0 0 0,0 0 0 0 0,3 13 0 0 0,-3-13 0 0 0,4 24 0 0 0,-1-1 0 0 0,-1 40 0 0 0,-3-61 0 0 0,1-1 0 0 0,-1 0 0 0 0,1 0 0 0 0,0-1 0 0 0,0 1 0 0 0,0 0 0 0 0,0 0 0 0 0,0-1 0 0 0,0 1 0 0 0,0 0 0 0 0,1 0 0 0 0,-1 0 0 0 0,0-1 0 0 0,0 1 0 0 0,1 0 0 0 0,-1-1 0 0 0,0 1 0 0 0,1 0 0 0 0,0 0 0 0 0,3 8 0 0 0,-4-8 0 0 0,0-1 0 0 0,1 1 0 0 0,-1-1 0 0 0,0 1 0 0 0,0-1 0 0 0,1 1 0 0 0,-1-1 0 0 0,0 0 0 0 0,0 1 0 0 0,1-1 0 0 0,-1 1 0 0 0,1-1 0 0 0,-1 0 0 0 0,0 1 0 0 0,1-1 0 0 0,-1 0 0 0 0,1 0 0 0 0,-1 1 0 0 0,1-1 0 0 0,-1 0 0 0 0,0 0 0 0 0,1 1 0 0 0,-1-1 0 0 0,1 0 0 0 0,-1 0 0 0 0,1 0 0 0 0,-1 0 0 0 0,1 0 0 0 0,-1 0 0 0 0,1 0 0 0 0,0 0 0 0 0,-1 0 0 0 0,1 0 0 0 0,0 0 0 0 0,0-1 0 0 0,0 2 0 0 0,1-1 0 0 0,0 0 0 0 0,0 0 0 0 0,-1 0 0 0 0,1 0 0 0 0,0 0 0 0 0,-1-1 0 0 0,1 1 0 0 0,0 0 0 0 0,-1-1 0 0 0,1 1 0 0 0,-1-1 0 0 0,1 0 0 0 0,-1 1 0 0 0,1-1 0 0 0,-1 0 0 0 0,1 0 0 0 0,-1 0 0 0 0,0 0 0 0 0,2-1 0 0 0,2-3 0 0 0,10-5 0 0 0,-1 0 0 0 0,-1-2 0 0 0,19-19 0 0 0,-20 18 0 0 0,1 1 0 0 0,0 0 0 0 0,17-11 0 0 0,-13 10 0 0 0,-17 12 0 0 0,0 1 0 0 0,1 0 0 0 0,-1 0 0 0 0,0 0 0 0 0,1-1 0 0 0,-1 1 0 0 0,0 0 0 0 0,1 0 0 0 0,-1 0 0 0 0,0 0 0 0 0,1 0 0 0 0,-1 0 0 0 0,1 0 0 0 0,-1 0 0 0 0,0 0 0 0 0,1 0 0 0 0,-1 0 0 0 0,0 0 0 0 0,1 0 0 0 0,-1 0 0 0 0,0 0 0 0 0,1 0 0 0 0,1 1 0 0 0,-1 0 0 0 0,0 0 0 0 0,0 0 0 0 0,0 1 0 0 0,0-1 0 0 0,1 0 0 0 0,-2 0 0 0 0,1 1 0 0 0,0-1 0 0 0,0 1 0 0 0,0-1 0 0 0,-1 1 0 0 0,2 2 0 0 0,6 26 0 0 0,-6-23 0 0 0,0 3 0 0 0,-1 0 0 0 0,0 0 0 0 0,0 0 0 0 0,-1 1 0 0 0,0-1 0 0 0,-3 20 0 0 0,2-14 0 0 0,2-9-15 0 0,-1-6 22 0 0,0 0-1 0 0,0 1 1 0 0,1-1 0 0 0,-1 0-1 0 0,0 1 1 0 0,0-1 0 0 0,0 0 0 0 0,0 0-1 0 0,0 1 1 0 0,0-1 0 0 0,-1 0-1 0 0,1 3 1 0 0,-1-3 364 0 0,1-1 117 0 0,0 0 21 0 0,0 0-134 0 0,0 0-577 0 0,0 0-248 0 0,0 0-50 0 0,0 0 126 0 0,0 0 576 0 0,0 0 248 0 0,0 0 50 0 0,0 0-58 0 0,2-1-293 0 0,31-37-131 0 0,-25 28-18 0 0,1 0 0 0 0,0 0-1 0 0,0 1 1 0 0,1 0 0 0 0,0 1-1 0 0,14-9 1 0 0,71-32 0 0 0,-77 41 0 0 0,-11 5 0 0 0,-1 0 0 0 0,1 0 0 0 0,0 0 0 0 0,0 1 0 0 0,11-1 0 0 0,-15 1 0 0 0,-2 2 0 0 0,0-1 0 0 0,0 1 0 0 0,0 0 0 0 0,0 0 0 0 0,0-1 0 0 0,0 1 0 0 0,0 0 0 0 0,0 0 0 0 0,0 0 0 0 0,0 0 0 0 0,0 0 0 0 0,0 0 0 0 0,0 0 0 0 0,0 1 0 0 0,2-1 0 0 0,-1 0 0 0 0,-1 0 0 0 0,0 0 0 0 0,0 1 0 0 0,0-1 0 0 0,0 0 0 0 0,0 0 0 0 0,0 1 0 0 0,0-1 0 0 0,0 0 0 0 0,0 1 0 0 0,0-1 0 0 0,0 1 0 0 0,0-1 0 0 0,0 1 0 0 0,0 0 0 0 0,0-1 0 0 0,-1 1 0 0 0,1 0 0 0 0,0 0 0 0 0,0 0 0 0 0,-1-1 0 0 0,1 1 0 0 0,-1 0 0 0 0,2 1 0 0 0,1 4 0 0 0,0 0 0 0 0,0 1 0 0 0,0-1 0 0 0,0 1 0 0 0,-1-1 0 0 0,0 1 0 0 0,-1 0 0 0 0,2 13 0 0 0,0-2 0 0 0,-1 2 0 0 0,-2-13 0 0 0,0 0 0 0 0,1-1 0 0 0,1 10 0 0 0,-2-8 0 0 0,1 1 0 0 0,1-2-64 0 0,-1-5-273 0 0,-1-2-138 0 0,0 0-33 0 0,0 0-140 0 0,10-3-3569 0 0,-3-1 2682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3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127 174 4607 0 0,'0'0'102'0'0,"0"0"20"0"0,0 0 6 0 0,7-6 1836 0 0,-3 2-1197 0 0,0 0 0 0 0,-1 0 0 0 0,1 0 0 0 0,-1-1 0 0 0,0 1 0 0 0,0-1 0 0 0,2-6 0 0 0,6-11 2417 0 0,-10 21-2668 0 0,0-4-339 0 0,1 1-1 0 0,0 0 1 0 0,0 0-1 0 0,1 0 0 0 0,3-5 1 0 0,-6 9-149 0 0,0 0 1 0 0,0 0 0 0 0,1 0 0 0 0,-1 0 1 0 0,0 0-1 0 0,0 0 0 0 0,1-1 0 0 0,-1 1 0 0 0,0 0 0 0 0,0 0 0 0 0,1 0 1 0 0,-1 0-1 0 0,0-1 0 0 0,0 1 0 0 0,0 0 0 0 0,1 0 0 0 0,-1-1 0 0 0,0 1 1 0 0,0 0-1 0 0,0 0 0 0 0,0-1 0 0 0,0 1 0 0 0,0 0 0 0 0,1-1 0 0 0,-1 1 1 0 0,3-12 890 0 0,-2 11-549 0 0,-1-8 1069 0 0,0 1-1291 0 0,-1 2-61 0 0,0 5 283 0 0,1-6 1218 0 0,0 1-1573 0 0,1 0 56 0 0,0 4 299 0 0,-1 2 117 0 0,0 0 21 0 0,0 0-66 0 0,0-1-294 0 0,2-5-133 0 0,-3 6-16 0 0,1 0 0 0 0,0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0,0-1 0 0 0,0 1 0 0 0,0 0 0 0 0,0 0 0 0 0,0 0 0 0 0,0 0 0 0 0,0 0 0 0 0,0 0 0 0 0,0 0 0 0 0,0-1 0 0 0,0 1 0 0 0,-1 0 0 0 0,1 0 0 0 0,0 0 0 0 0,0 0 0 0 0,0 0 0 0 0,0 0 0 0 0,0-1 0 0 0,0 1 0 0 0,0 0 0 0 0,0 0 0 0 0,0 0 0 0 0,0 0 0 0 0,0 0 0 0 0,1-1 0 0 0,-9 8 0 0 0,-3 11 0 0 0,1-1 0 0 0,1 2 0 0 0,-13 35 0 0 0,10-23 0 0 0,-48 134 0 0 0,-1 25 0 0 0,60-181 0 0 0,-1-1 0 0 0,2-2 72 0 0,0-4 299 0 0,0-2 117 0 0,0 0 21 0 0,0 0-134 0 0,0 0-577 0 0,0 0-248 0 0,1-3 292 0 0,0 0 0 0 0,0 0-1 0 0,0 0 1 0 0,0 1 0 0 0,-1-1 0 0 0,1-4 0 0 0,4-43 158 0 0,-4 31-1889 0 0,-1 0 0 0 0,-3-31 1 0 0,2 25-158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0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98 17503 0 0,'0'0'399'0'0,"0"0"60"0"0,0 0 21 0 0,0 0-59 0 0,0-16-260 0 0,0 13 218 0 0,1-3 330 0 0,0-1 1 0 0,-1 1-1 0 0,0-1 1 0 0,0 1-1 0 0,-1-1 0 0 0,0-6 1 0 0,0 12-592 0 0,1-1-1 0 0,-1 1 1 0 0,1 0 0 0 0,-1-1 0 0 0,0 1-1 0 0,1 0 1 0 0,-1-1 0 0 0,0 1-1 0 0,0 0 1 0 0,0 0 0 0 0,0 0 0 0 0,0-1-1 0 0,0 1 1 0 0,0 0 0 0 0,-1 0 0 0 0,1 1-1 0 0,0-1 1 0 0,0 0 0 0 0,-1 0-1 0 0,1 1 1 0 0,-1-1 0 0 0,1 1 0 0 0,-1-1-1 0 0,1 1 1 0 0,0-1 0 0 0,-1 1-1 0 0,1 0 1 0 0,-1 0 0 0 0,0 0 0 0 0,1 0-1 0 0,-3 0 1 0 0,-1 0-55 0 0,0 0-1 0 0,0 1 1 0 0,0 0 0 0 0,0-1-1 0 0,0 2 1 0 0,0-1 0 0 0,0 1-1 0 0,1-1 1 0 0,-1 1 0 0 0,0 0-1 0 0,1 1 1 0 0,0-1 0 0 0,-1 1-1 0 0,1 0 1 0 0,0 0 0 0 0,0 1-1 0 0,-6 6 1 0 0,-10 15-63 0 0,13-17 0 0 0,1-1 0 0 0,0 1 0 0 0,1 0 0 0 0,0 0 0 0 0,-4 9 0 0 0,5-9 0 0 0,1-3 0 0 0,1 1 0 0 0,-1-1 0 0 0,1 1 0 0 0,0 0 0 0 0,1-1 0 0 0,-1 1 0 0 0,1 0 0 0 0,1 0 0 0 0,-1 0 0 0 0,1 7 0 0 0,2-4 0 0 0,4-1 0 0 0,-3-6 0 0 0,0-1 0 0 0,0 0 0 0 0,-1 1 0 0 0,1-1 0 0 0,0 0 0 0 0,1 0 0 0 0,-1-1 0 0 0,0 1 0 0 0,0-1 0 0 0,0 1 0 0 0,0-1 0 0 0,0 0 0 0 0,1 0 0 0 0,-1 0 0 0 0,0-1 0 0 0,0 1 0 0 0,0-1 0 0 0,0 0 0 0 0,0 0 0 0 0,4-2 0 0 0,7-2 0 0 0,0-1 0 0 0,23-13 0 0 0,-24 11 0 0 0,-3 2 0 0 0,1 0 0 0 0,14-6 0 0 0,-25 12 0 0 0,1 0 0 0 0,-1-1 0 0 0,0 1 0 0 0,1 0 0 0 0,-1 0 0 0 0,0 0 0 0 0,1 0 0 0 0,-1-1 0 0 0,0 1 0 0 0,1 0 0 0 0,-1 0 0 0 0,0 0 0 0 0,1 0 0 0 0,-1 0 0 0 0,1 0 0 0 0,-1 0 0 0 0,0 0 0 0 0,1 0 0 0 0,-1 0 0 0 0,0 0 0 0 0,1 0 0 0 0,-1 0 0 0 0,1 0 0 0 0,-1 0 0 0 0,0 1 0 0 0,1-1 0 0 0,-1 0 0 0 0,0 0 0 0 0,1 0 0 0 0,-1 1 0 0 0,0-1 0 0 0,1 0 0 0 0,-1 0 0 0 0,0 0 0 0 0,0 1 0 0 0,1-1 0 0 0,-1 0 0 0 0,0 1 0 0 0,0-1 0 0 0,0 0 0 0 0,1 1 0 0 0,-1-1 0 0 0,0 0 0 0 0,0 1 0 0 0,0 0 0 0 0,0-1 0 0 0,2 2 0 0 0,0 1 0 0 0,-1 0 0 0 0,0-1 0 0 0,1 1 0 0 0,-1 0 0 0 0,0 0 0 0 0,-1 0 0 0 0,1 0 0 0 0,0 0 0 0 0,-1 0 0 0 0,0 0 0 0 0,1 0 0 0 0,-1 0 0 0 0,0 0 0 0 0,-1 6 0 0 0,-2 4 0 0 0,0 1 0 0 0,-5 16 0 0 0,0-3 0 0 0,3-8 0 0 0,1-3 0 0 0,1-1 0 0 0,-3 28 0 0 0,6-35-64 0 0,0-7-273 0 0,-7 5-64 0 0,3-4-2069 0 0,2 0-6042 0 0,2-2 800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1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32 168 11975 0 0,'0'0'267'0'0,"6"-16"768"0"0,8-11-525 0 0,-11 22 261 0 0,0 1 0 0 0,-1-1 1 0 0,1 1-1 0 0,-1-1 0 0 0,0 0 1 0 0,-1 0-1 0 0,1 0 0 0 0,-1 0 0 0 0,0-1 1 0 0,1-6-1 0 0,-2 10-156 0 0,0-1-63 0 0,6-9-420 0 0,-3 7 115 0 0,6-11 1487 0 0,-7 8-1646 0 0,0-9 1872 0 0,-4 17-1944 0 0,-5 6-12 0 0,-6 9-8 0 0,6-6 4 0 0,0 1 0 0 0,0 1 0 0 0,1-1 0 0 0,-6 16 0 0 0,4-2 0 0 0,1 1 0 0 0,1 0 0 0 0,1 0 0 0 0,-3 51 0 0 0,10-52 0 0 0,2 8 0 0 0,-4-30 0 0 0,0-1 0 0 0,0 0 0 0 0,-1-1 0 0 0,1 1 0 0 0,0 0 0 0 0,0-1 0 0 0,0 1 0 0 0,1 0 0 0 0,-1-1 0 0 0,0 1 0 0 0,0 0 0 0 0,0-1 0 0 0,0 1 0 0 0,1-1 0 0 0,-1 1 0 0 0,0 0 0 0 0,1-1 0 0 0,-1 1 0 0 0,0-1 0 0 0,1 1 0 0 0,-1-1 0 0 0,1 1 0 0 0,-1-1 0 0 0,1 1 0 0 0,6 5 0 0 0,-7-5 0 0 0,1 0 0 0 0,-1-1 0 0 0,1 1 0 0 0,-1-1 0 0 0,1 0 0 0 0,0 1 0 0 0,-1-1 0 0 0,1 1 0 0 0,0-1 0 0 0,-1 0 0 0 0,1 0 0 0 0,0 1 0 0 0,-1-1 0 0 0,1 0 0 0 0,0 0 0 0 0,0 0 0 0 0,-1 0 0 0 0,1 0 0 0 0,0 0 0 0 0,0 0 0 0 0,1 0 0 0 0,0 0 0 0 0,-1 0 0 0 0,1 0 0 0 0,-1 1 0 0 0,0-1 0 0 0,1 0 0 0 0,-1 0 0 0 0,0 0 0 0 0,1 0 0 0 0,-1 0 0 0 0,0 0 0 0 0,0 0 0 0 0,1 0 0 0 0,-1 0 0 0 0,0-1 0 0 0,1 1 0 0 0,-1-1 0 0 0,0 1 0 0 0,0-1 0 0 0,0 1 0 0 0,2-2 0 0 0,2-1 0 0 0,0 1 108 0 0,0 0 0 0 0,0-1-1 0 0,0 0 1 0 0,0 0 0 0 0,0 0 0 0 0,-1-1 0 0 0,1 0-1 0 0,-1 0 1 0 0,0 0 0 0 0,0 0 0 0 0,-1 0 0 0 0,1-1-1 0 0,-1 0 1 0 0,0 1 0 0 0,0-1 0 0 0,-1-1-1 0 0,1 1 1 0 0,2-9 0 0 0,2-6-108 0 0,-3 10 0 0 0,0 1 0 0 0,-1-1 0 0 0,0 0 0 0 0,-1 0 0 0 0,0 0 0 0 0,0 0 0 0 0,-1 0 0 0 0,0 0 0 0 0,-2-15 0 0 0,0 12 0 0 0,0 5 0 0 0,0-1 0 0 0,0 0 0 0 0,0 1 0 0 0,-1-1 0 0 0,-1 0 0 0 0,0 1 0 0 0,-6-14 0 0 0,9 22-19 0 0,0-1 0 0 0,-1 1-1 0 0,1 0 1 0 0,0 0 0 0 0,0 0 0 0 0,0 0 0 0 0,0-1-1 0 0,0 1 1 0 0,0 0 0 0 0,-1 0 0 0 0,1 0-1 0 0,0 0 1 0 0,0 0 0 0 0,0 0 0 0 0,0 0 0 0 0,-1 0-1 0 0,1 0 1 0 0,0 0 0 0 0,0 0 0 0 0,0 0-1 0 0,-1-1 1 0 0,1 1 0 0 0,0 0 0 0 0,0 0 0 0 0,0 0-1 0 0,-1 0 1 0 0,1 1 0 0 0,0-1 0 0 0,0 0-1 0 0,0 0 1 0 0,0 0 0 0 0,-1 0 0 0 0,1 0 0 0 0,0 0-1 0 0,0 0 1 0 0,0 0 0 0 0,0 0 0 0 0,-1 0-1 0 0,1 0 1 0 0,0 1 0 0 0,0-1 0 0 0,0 0 0 0 0,0 0-1 0 0,0 0 1 0 0,-1 0 0 0 0,1 0 0 0 0,0 1-1 0 0,0-1 1 0 0,0 0 0 0 0,0 0 0 0 0,0 0 0 0 0,0 0-1 0 0,0 1 1 0 0,0-1 0 0 0,0 0 0 0 0,0 0 0 0 0,0 0-1 0 0,0 1 1 0 0,0-1 0 0 0,0 0 0 0 0,-6 15-2918 0 0,5-13 1934 0 0,-1 7-5259 0 0,3 1-1644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1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19351 0 0,'0'0'439'0'0,"0"0"62"0"0,0 0 33 0 0,0 0-65 0 0,1-1-309 0 0,3-3 481 0 0,-1 1-1 0 0,0-1 1 0 0,-1 0 0 0 0,1 0 0 0 0,-1 0-1 0 0,4-9 1 0 0,-6 12-97 0 0,4-4 670 0 0,0-5-7545 0 0,-4 10 4796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1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22 15663 0 0,'0'0'356'0'0,"0"0"50"0"0,0 0 20 0 0,-1-2-42 0 0,0-3-112 0 0,1 4 463 0 0,-2-11 2845 0 0,2 12-3506 0 0,0 0 1 0 0,0 0 0 0 0,0 0-1 0 0,-1 0 1 0 0,1 0 0 0 0,0 0-1 0 0,0-1 1 0 0,0 1 0 0 0,0 0 0 0 0,0 0-1 0 0,0 0 1 0 0,-1 0 0 0 0,1 0-1 0 0,0 0 1 0 0,0 0 0 0 0,0 0 0 0 0,0 0-1 0 0,-1 0 1 0 0,1 0 0 0 0,0 0-1 0 0,0 0 1 0 0,0 0 0 0 0,-1 0-1 0 0,1 0 1 0 0,0 0 0 0 0,0 0 0 0 0,0 0-1 0 0,0 0 1 0 0,-1 0 0 0 0,1 0-1 0 0,0 0 1 0 0,0 0 0 0 0,-2 1 136 0 0,0 1 0 0 0,0-1 0 0 0,0 0 0 0 0,0 1 0 0 0,0 0 0 0 0,1-1 0 0 0,-3 4 0 0 0,-5 6-53 0 0,-1 1 0 0 0,2 1 0 0 0,0 0 0 0 0,0 0 0 0 0,-9 26 0 0 0,8-16 73 0 0,2 0-1 0 0,-9 46 1 0 0,15-65-231 0 0,1 1 0 0 0,-1-1 0 0 0,1 1 0 0 0,0 0 0 0 0,0-1 0 0 0,0 1 0 0 0,1-1 0 0 0,-1 1 0 0 0,1 0 0 0 0,0-1 0 0 0,1 0 0 0 0,-1 1 0 0 0,1-1 0 0 0,0 0 0 0 0,4 8 0 0 0,-5-11 0 0 0,-1-1 0 0 0,0 1 0 0 0,0-1 0 0 0,0 1 0 0 0,1-1 0 0 0,-1 1 0 0 0,0-1 0 0 0,1 0 0 0 0,-1 1 0 0 0,0-1 0 0 0,1 1 0 0 0,-1-1 0 0 0,1 0 0 0 0,-1 1 0 0 0,0-1 0 0 0,1 0 0 0 0,-1 0 0 0 0,1 1 0 0 0,-1-1 0 0 0,1 0 0 0 0,-1 0 0 0 0,1 0 0 0 0,-1 0 0 0 0,1 1 0 0 0,-1-1 0 0 0,1 0 0 0 0,0 0 0 0 0,-1 0 0 0 0,1 0 0 0 0,-1 0 0 0 0,1 0 0 0 0,0-1 0 0 0,0 1 0 0 0,3 0 47 0 0,0 0 0 0 0,0 0-1 0 0,0-1 1 0 0,-1 0 0 0 0,1 0 0 0 0,0 0-1 0 0,0 0 1 0 0,-1 0 0 0 0,1-1 0 0 0,-1 1-1 0 0,1-1 1 0 0,-1 0 0 0 0,0 0-1 0 0,0 0 1 0 0,0-1 0 0 0,5-3 0 0 0,3-5 301 0 0,0-1-1 0 0,15-21 1 0 0,-21 28-303 0 0,-1 0-37 0 0,0 0 1 0 0,-1-1 0 0 0,1 1 0 0 0,-1-1-1 0 0,0 1 1 0 0,-1-1 0 0 0,1 0-1 0 0,-1 0 1 0 0,0 0 0 0 0,-1 0-1 0 0,1 0 1 0 0,-1-1 0 0 0,-1 1 0 0 0,1 0-1 0 0,-1 0 1 0 0,0-1 0 0 0,0 1-1 0 0,-2-8 1 0 0,0 1-9 0 0,0 3 0 0 0,-1 0 0 0 0,-4-12 0 0 0,6 19 0 0 0,0 0 0 0 0,-1 0 0 0 0,0 0 0 0 0,0 0 0 0 0,1 0 0 0 0,-2 0 0 0 0,1 1 0 0 0,0-1 0 0 0,0 1 0 0 0,-5-5 0 0 0,5 7-73 0 0,1-1-1 0 0,0 1 1 0 0,-1-1-1 0 0,1 1 1 0 0,0-1-1 0 0,-1 1 1 0 0,1-1-1 0 0,-1 1 0 0 0,1 0 1 0 0,0 0-1 0 0,-1 0 1 0 0,1 0-1 0 0,-1 0 1 0 0,1 0-1 0 0,-1 0 1 0 0,1 1-1 0 0,0-1 1 0 0,-1 0-1 0 0,1 1 1 0 0,-1-1-1 0 0,1 1 1 0 0,0 0-1 0 0,0-1 1 0 0,-1 1-1 0 0,1 0 1 0 0,-2 1-1 0 0,-3 2-474 0 0,1 1 0 0 0,0-1 0 0 0,-1 1 0 0 0,-4 6 0 0 0,0 2-2307 0 0,1-2-5333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1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66 244 15663 0 0,'0'0'356'0'0,"0"0"50"0"0,6-15 538 0 0,-5-22 559 0 0,-1 25 987 0 0,3-25 0 0 0,-2 28-2122 0 0,1 0 71 0 0,-1 0 0 0 0,0 0-1 0 0,0-12 1 0 0,1-5 525 0 0,-1 20-824 0 0,0 1 0 0 0,-1 0 0 0 0,0 0-1 0 0,1 0 1 0 0,-2-1 0 0 0,1 1 0 0 0,-2-9 0 0 0,1 14 71 0 0,1-1-151 0 0,0 1 0 0 0,0 0-1 0 0,0-1 1 0 0,0 1 0 0 0,0 0 0 0 0,0-1 0 0 0,0 1 0 0 0,0-1 0 0 0,0 1 0 0 0,0 0 0 0 0,-1-1 0 0 0,1 1 0 0 0,0 0 0 0 0,0 0 0 0 0,0-1 0 0 0,-1 1-1 0 0,1 0 1 0 0,0-1 0 0 0,-1 1 0 0 0,1 0 0 0 0,0 0 0 0 0,-1-1 0 0 0,0 1-59 0 0,1 0-1 0 0,-1 0 1 0 0,0 0-1 0 0,1 0 1 0 0,-1 0 0 0 0,0 0-1 0 0,1 0 1 0 0,-1 0-1 0 0,0 0 1 0 0,1 0-1 0 0,-1 0 1 0 0,0 0 0 0 0,1 0-1 0 0,-1 1 1 0 0,0-1-1 0 0,1 0 1 0 0,-1 0 0 0 0,0 1-1 0 0,1-1 1 0 0,-1 1-1 0 0,1-1 1 0 0,-1 0-1 0 0,1 1 1 0 0,-1-1 0 0 0,1 1-1 0 0,-1-1 1 0 0,1 1-1 0 0,-1 1 1 0 0,-1-1-2 0 0,1 1 1 0 0,-1 0 0 0 0,1 0 0 0 0,-1 0 0 0 0,1 0 0 0 0,-1 0 0 0 0,1 0 0 0 0,0 0 0 0 0,0 1 0 0 0,0-1 0 0 0,1 0 0 0 0,-1 1 0 0 0,0 2 0 0 0,-7 17 0 0 0,4-15 0 0 0,1 0 0 0 0,0 0 0 0 0,1 1 0 0 0,0-1 0 0 0,-2 14 0 0 0,-2 39 0 0 0,0 15 0 0 0,1 25 0 0 0,5-91 0 0 0,5-3 0 0 0,2-7 0 0 0,-5 0-128 0 0,0-1-1 0 0,0 1 1 0 0,0-1 0 0 0,0 1-1 0 0,0-1 1 0 0,0 0 0 0 0,-1 1-1 0 0,1-1 1 0 0,-1 0 0 0 0,1 0-1 0 0,-1 0 1 0 0,0 0 0 0 0,2-4-1 0 0,10-35-3400 0 0,-2 4 1186 0 0,1 12 307 0 0,4-1-11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9:1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11975 0 0,'0'0'547'0'0,"0"0"-11"0"0,4-7-323 0 0,12-20 4053 0 0,-16 26-2801 0 0,0 1-288 0 0,0 0-121 0 0,3-10 2708 0 0,-2 11-891 0 0,0 5-1698 0 0,-14 163-24 0 0,6-111 197 0 0,3-20-1293 0 0,1-1 0 0 0,3 41 0 0 0,2-68-55 0 0,0-2 0 0 0,4-3 0 0 0,-5-4 0 0 0,3 0 0 0 0,8-5 0 0 0,-9 2 0 0 0,0 0 0 0 0,0 0 0 0 0,-1 0 0 0 0,1 0 0 0 0,-1 0 0 0 0,1-1 0 0 0,-1 1 0 0 0,3-5 0 0 0,-4 6-97 0 0,-1 0-1 0 0,1 0 1 0 0,-1 0-1 0 0,1 0 1 0 0,-1 0 0 0 0,1 0-1 0 0,-1 0 1 0 0,1 0 0 0 0,-1 0-1 0 0,0 0 1 0 0,0 0-1 0 0,1 0 1 0 0,-1 0 0 0 0,0 0-1 0 0,0 0 1 0 0,0-1 0 0 0,0 1-1 0 0,-1 0 1 0 0,1 0-1 0 0,0 0 1 0 0,0 0 0 0 0,-1 0-1 0 0,1 0 1 0 0,0 0 0 0 0,-1 0-1 0 0,1 0 1 0 0,-1 0-1 0 0,0 0 1 0 0,1 0 0 0 0,-1 0-1 0 0,0 0 1 0 0,0-1-1 0 0,0 1-361 0 0,-17-17-3525 0 0,5 5 1937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3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50 157 8287 0 0,'0'0'191'0'0,"0"0"26"0"0,0 0 9 0 0,0 0 42 0 0,0 0 158 0 0,12-29 5702 0 0,-4 6-4053 0 0,-7 22-1587 0 0,-1 1 21 0 0,0 0-66 0 0,1-8-278 0 0,2-9 898 0 0,4-13-78 0 0,-5 23-913 0 0,-1 6 299 0 0,-1 1 117 0 0,0 0 21 0 0,0 0-66 0 0,0-2-294 0 0,2-4-133 0 0,-1-2-16 0 0,1 1 72 0 0,-2 6 299 0 0,0 0-345 0 0,0-1 616 0 0,1 1-592 0 0,-1 1-1 0 0,1-1 0 0 0,-1 1 1 0 0,1-1-1 0 0,-1 1 0 0 0,1-1 0 0 0,-1 0 1 0 0,1 1-1 0 0,-1-1 0 0 0,0 0 1 0 0,1 1-1 0 0,-1-1 0 0 0,0 0 1 0 0,1 1-1 0 0,-1-1 0 0 0,0 0 1 0 0,0 0-1 0 0,0 0 0 0 0,-23 57-49 0 0,-38 106 0 0 0,58-153 0 0 0,1 1 0 0 0,0-1 0 0 0,0 1 0 0 0,0-1 0 0 0,1 14 0 0 0,4-4 0 0 0,11 18 0 0 0,-4-18 0 0 0,-5-11 0 0 0,1-2 0 0 0,0 2 0 0 0,-1 0 0 0 0,0 0 0 0 0,-1 0 0 0 0,1-1 0 0 0,3-7 0 0 0,-5 0 0 0 0,-1 0 0 0 0,-1 0 0 0 0,0 0 0 0 0,0-1 0 0 0,0 1 0 0 0,0 0 0 0 0,0-1 0 0 0,0 1 0 0 0,0-1 0 0 0,0 0 0 0 0,0 1 0 0 0,0-1 0 0 0,0 0 0 0 0,0 1 0 0 0,0-1 0 0 0,0 0 0 0 0,0 0 0 0 0,-1 0 0 0 0,1 0 0 0 0,0 1 0 0 0,0-3 0 0 0,2 1 0 0 0,0-2 0 0 0,0 0 0 0 0,1 1 0 0 0,-1-1 0 0 0,-1-1 0 0 0,1 1 0 0 0,-1 0 0 0 0,1-1 0 0 0,1-5 0 0 0,-2-1 144 0 0,0 1 0 0 0,0-1 0 0 0,-1 1 0 0 0,-1-1 0 0 0,0 0 0 0 0,0 1 0 0 0,-1-1 0 0 0,0 1 0 0 0,-3-12 0 0 0,1 12 75 0 0,-4-23-111 0 0,-2 1 1 0 0,-13-33-1 0 0,21 64-445 0 0,1 1-138 0 0,0 0-33 0 0,0 0-4 0 0,0 0 0 0 0,0 0 0 0 0,3 11-593 0 0,1-1-3167 0 0,-1 0 2737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3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 13823 0 0,'0'0'315'0'0,"0"0"45"0"0,0 0 21 0 0,0 0-49 0 0,0 0-81 0 0,0 0 481 0 0,-14-7 6576 0 0,9 6-7355 0 0,3 1-290 0 0,2 0-138 0 0,0 0-1431 0 0,0 0-5600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4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37 139 6447 0 0,'0'0'298'0'0,"0"0"-10"0"0,-3-16-39 0 0,2 12 266 0 0,1 1 0 0 0,1-1 1 0 0,-1 0-1 0 0,0 0 0 0 0,1 0 0 0 0,0 1 0 0 0,0-1 0 0 0,0 0 1 0 0,0 1-1 0 0,1-1 0 0 0,2-4 0 0 0,5-16 1756 0 0,-7 19-1370 0 0,4-25 967 0 0,-6 15 2982 0 0,-1 16-4701 0 0,-3 4 105 0 0,0-1 0 0 0,0 1 0 0 0,0-1 0 0 0,0 1 0 0 0,1 0 0 0 0,-1 0 0 0 0,-2 8 0 0 0,4-9-222 0 0,1-2-32 0 0,0 0 0 0 0,0 0 0 0 0,0 0 0 0 0,0 0 0 0 0,1 0 0 0 0,-1 0 0 0 0,1 0 0 0 0,-1 0 0 0 0,1 0 0 0 0,0 1 0 0 0,0-1 0 0 0,0 4 0 0 0,0 4 0 0 0,-3 29 0 0 0,3-30 0 0 0,1-3 0 0 0,-1 0 0 0 0,0 0 0 0 0,0 0 0 0 0,0 0 0 0 0,-2 7 0 0 0,0-5 0 0 0,1 0 0 0 0,0 15 0 0 0,1-19 73 0 0,-1 1 0 0 0,1 0-1 0 0,-1-1 1 0 0,-2 7 0 0 0,2-8-10 0 0,0-1 0 0 0,0 1 1 0 0,0-1-1 0 0,1 1 0 0 0,-1-1 1 0 0,1 1-1 0 0,-1 0 0 0 0,1-1 1 0 0,0 1-1 0 0,0 0 0 0 0,0-1 1 0 0,1 1-1 0 0,-1-1 0 0 0,1 1 0 0 0,-1 0 1 0 0,3 4-1 0 0,-2-5-108 0 0,0 0-1 0 0,-1 0 1 0 0,1 0 0 0 0,-1 0-1 0 0,1 0 1 0 0,-1 0-1 0 0,0 0 1 0 0,1 1 0 0 0,-1-1-1 0 0,0 0 1 0 0,-1 0 0 0 0,1 0-1 0 0,0 0 1 0 0,-2 4-1 0 0,2-3 171 0 0,-1-1 0 0 0,1 1 0 0 0,0 0 0 0 0,0-1-1 0 0,0 1 1 0 0,0 0 0 0 0,0-1 0 0 0,1 5 0 0 0,1 3-19 0 0,0-6-47 0 0,7 8-59 0 0,-8-11 0 0 0,0 1 0 0 0,0 0 0 0 0,0 0 0 0 0,1 0 0 0 0,-1-1 0 0 0,0 1 0 0 0,1 0 0 0 0,0-1 0 0 0,-1 0 0 0 0,1 1 0 0 0,0-1 0 0 0,0 0 0 0 0,0 0 0 0 0,0 0 0 0 0,0 0 0 0 0,0 0 0 0 0,0 0 0 0 0,3 0 0 0 0,2 1 0 0 0,-1 0 0 0 0,1 0 0 0 0,-1 0 0 0 0,1-1 0 0 0,0 0 0 0 0,-1 0 0 0 0,1-1 0 0 0,0 0 0 0 0,11-1 0 0 0,-5-2 0 0 0,0 1 0 0 0,0-1 0 0 0,0-1 0 0 0,13-6 0 0 0,-20 8 0 0 0,-1-1 0 0 0,0 1 0 0 0,0-1 0 0 0,0-1 0 0 0,6-4 0 0 0,-10 6 0 0 0,2 0 0 0 0,0 0 0 0 0,0-1 0 0 0,-1 0 0 0 0,1 1 0 0 0,-1-1 0 0 0,5-7 0 0 0,-7 10 0 0 0,3-5 251 0 0,0 0 0 0 0,0 0 0 0 0,3-10 0 0 0,-5 13-172 0 0,0 0 0 0 0,-1 0 0 0 0,1 0 0 0 0,-1 0 0 0 0,0-1 1 0 0,1 1-1 0 0,-1 0 0 0 0,0 0 0 0 0,0-1 0 0 0,0 1 0 0 0,-1 0 0 0 0,0-4 0 0 0,-2 0-63 0 0,-3 1-16 0 0,4 4 0 0 0,0 0 0 0 0,1 0 0 0 0,-1 1 0 0 0,0-1 0 0 0,0 1 0 0 0,0-1 0 0 0,0 1 0 0 0,0 0 0 0 0,0-1 0 0 0,0 1 0 0 0,0 0 0 0 0,0 0 0 0 0,0 1 0 0 0,0-1 0 0 0,1 0 0 0 0,-1 1 0 0 0,0-1 0 0 0,0 1 0 0 0,0 0 0 0 0,0-1 0 0 0,1 1 0 0 0,-1 0 0 0 0,0 0 0 0 0,0 0 0 0 0,1 0 0 0 0,-1 0 0 0 0,-1 3 0 0 0,-1-1 0 0 0,-12 7-80 0 0,1 2 0 0 0,1 0-1 0 0,0 0 1 0 0,-23 29 0 0 0,16-17-795 0 0,14-17 465 0 0,1 1 0 0 0,-1-1-1 0 0,1 1 1 0 0,1 0 0 0 0,0 1-1 0 0,-5 9 1 0 0,7-11-1163 0 0,3-6-379 0 0,0-1-80 0 0,0 0-15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4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63 167 8287 0 0,'0'0'382'0'0,"0"0"-8"0"0,3-8 210 0 0,8-23 2152 0 0,-6 17-1071 0 0,0 1 0 0 0,3-21 0 0 0,-8 33-1666 0 0,0 1 0 0 0,0-1 1 0 0,0 1-1 0 0,0-1 0 0 0,0 1 0 0 0,0-1 0 0 0,0 1 0 0 0,0-1 1 0 0,0 1-1 0 0,0-1 0 0 0,1 1 0 0 0,-1-1 0 0 0,0 1 1 0 0,0-1-1 0 0,0 1 0 0 0,1 0 0 0 0,-1-1 0 0 0,0 1 1 0 0,0-1-1 0 0,1 1 0 0 0,-1 0 0 0 0,1-1 0 0 0,-1 1 1 0 0,1-1-1 0 0,-1 1 20 0 0,1-1 0 0 0,-1 1 1 0 0,0 0-1 0 0,1-1 0 0 0,-1 1 0 0 0,0 0 0 0 0,1-1 1 0 0,-1 1-1 0 0,0-1 0 0 0,0 1 0 0 0,1-1 0 0 0,-1 1 1 0 0,0-1-1 0 0,0 1 0 0 0,0-1 0 0 0,0 1 0 0 0,1-1 1 0 0,-1 1-1 0 0,0-1 0 0 0,0 1 0 0 0,0-1 0 0 0,0 1 1 0 0,0-1-1 0 0,-1 0 0 0 0,9-36 1658 0 0,-8 36-1306 0 0,0 1 117 0 0,0 0 21 0 0,0 0-66 0 0,0 0-222 0 0,0 0 166 0 0,0 0 101 0 0,0 0 21 0 0,0-2-66 0 0,0 2-440 0 0,0 0 1 0 0,-1 0 0 0 0,1 0 0 0 0,0 0-1 0 0,0-1 1 0 0,0 1 0 0 0,0 0-1 0 0,0 0 1 0 0,0 0 0 0 0,0 0-1 0 0,0-1 1 0 0,-1 1 0 0 0,1 0-1 0 0,0 0 1 0 0,0 0 0 0 0,0 0-1 0 0,0 0 1 0 0,-1 0 0 0 0,1-1-1 0 0,0 1 1 0 0,0 0 0 0 0,0 0 0 0 0,0 0-1 0 0,-1 0 1 0 0,1 0 0 0 0,0 0-1 0 0,0 0 1 0 0,0 0 0 0 0,-1 0-1 0 0,1 0 1 0 0,0 0 0 0 0,0 0-1 0 0,0 0 1 0 0,-1 0 0 0 0,1 0-1 0 0,0 0 1 0 0,0 0 0 0 0,0 0-1 0 0,-1 0 1 0 0,1 0 0 0 0,0 1 0 0 0,0-1-1 0 0,0 0 1 0 0,0 0 0 0 0,-1 0-1 0 0,1 0 1 0 0,0 0 0 0 0,0 1-1 0 0,-7 6-31 0 0,6-6 41 0 0,-1 0-13 0 0,-1 3 0 0 0,-9 13 0 0 0,9-12-1 0 0,0 0-1 0 0,1 1 1 0 0,-1-1 0 0 0,-1 7-1 0 0,-5 12 81 0 0,-1-2 493 0 0,2 0-1 0 0,-7 25 0 0 0,7-18-309 0 0,5-20-262 0 0,0 0 0 0 0,0 1 0 0 0,2-1 0 0 0,-1 1 0 0 0,1 0 0 0 0,0 0 0 0 0,1-1 0 0 0,0 1 0 0 0,1 0 0 0 0,2 12 0 0 0,-1-13 0 0 0,1-1 0 0 0,3-2 0 0 0,2-3 0 0 0,0-1 0 0 0,-7-2 0 0 0,0 0 0 0 0,0 0 0 0 0,0 0 0 0 0,0 0 0 0 0,0 0 0 0 0,0 0 0 0 0,0 0 0 0 0,0 0 0 0 0,0 0 0 0 0,0 0 0 0 0,0-1 0 0 0,0 1 0 0 0,0 0 0 0 0,0-1 0 0 0,0 1 0 0 0,0-1 0 0 0,0 1 0 0 0,0-1 0 0 0,0 1 0 0 0,-1-1 0 0 0,1 0 0 0 0,1 0 0 0 0,0-2 0 0 0,3 0 0 0 0,-1-1 0 0 0,0 0 0 0 0,-1 0 0 0 0,1 0 0 0 0,-1 0 0 0 0,0-1 0 0 0,0 0 0 0 0,0 1 0 0 0,0-1 0 0 0,-1 0 0 0 0,0 0 0 0 0,3-8 0 0 0,-2-1 0 0 0,1 1 0 0 0,-2-1 0 0 0,2-24 0 0 0,-2 10 0 0 0,-4-33 0 0 0,1 53 0 0 0,-2 1 0 0 0,0 2-133 0 0,3 4-563 0 0,0 1-258 0 0,0 0-920 0 0,0 0-3643 0 0,0 0-1565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3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58 10135 0 0,'0'0'231'0'0,"0"0"29"0"0,0 0 19 0 0,-13 0 153 0 0,5 3 230 0 0,6-2-326 0 0,0 0 1 0 0,-1 0-1 0 0,1 0 0 0 0,-1 0 1 0 0,1 0-1 0 0,-1-1 1 0 0,1 1-1 0 0,-1-1 0 0 0,1 0 1 0 0,-5 0-1 0 0,2 0-1308 0 0,-1 3 4614 0 0,7-1 325 0 0,5-2-2784 0 0,1-1-969 0 0,-1 0 0 0 0,1-1-1 0 0,-1 1 1 0 0,8-5 0 0 0,13-3 600 0 0,-11 5-753 0 0,109-21 43 0 0,-44 11-104 0 0,-61 11 0 0 0,-15 2 0 0 0,-1 0 0 0 0,1 0 0 0 0,0 1 0 0 0,6-1 0 0 0,0 0 0 0 0,-9 1 0 0 0,1-1 0 0 0,-1 1 0 0 0,0 0 0 0 0,0 0 0 0 0,1 0 0 0 0,-1 0 0 0 0,0 0 0 0 0,1 1 0 0 0,-1-1 0 0 0,4 2 0 0 0,-2-2 0 0 0,-4 0 0 0 0,1 0 0 0 0,0 0 0 0 0,0 0 0 0 0,0 0 0 0 0,0 0 0 0 0,0 1 0 0 0,0-1 0 0 0,0 0 0 0 0,0 0 0 0 0,0 1 0 0 0,0-1 0 0 0,-1 1 0 0 0,1-1 0 0 0,0 1 0 0 0,0-1 0 0 0,0 1 0 0 0,0 1 0 0 0,5 4 0 0 0,-5-5-111 0 0,-1 1 0 0 0,1-1 1 0 0,-1 1-1 0 0,0-1 0 0 0,0 1 0 0 0,0-1 0 0 0,0 1 0 0 0,0-1 0 0 0,0 1 0 0 0,-1 1 1 0 0,1-3 77 0 0,0 2-1403 0 0,-1-1-806 0 0,-3 6-3078 0 0,-4 1-1318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4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15663 0 0,'0'0'719'0'0,"0"0"-20"0"0,0 0-306 0 0,0 0 371 0 0,0 0 209 0 0,0 0 41 0 0,0 0-61 0 0,0 0-288 0 0,0 0-121 0 0,0 0-28 0 0,0 0-4 0 0,0 0 0 0 0,0-9 956 0 0,0 4-1313 0 0,0-2-271 0 0,0 6-580 0 0,0 1-258 0 0,0 0-56 0 0,0 0-13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4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32 13823 0 0,'0'0'315'0'0,"0"0"45"0"0,0 0 21 0 0,0 0-49 0 0,6-7-208 0 0,-2 1 15 0 0,1-5 959 0 0,-8 14 1308 0 0,-17 20 2928 0 0,12-13-4079 0 0,2-3-1255 0 0,15-12 0 0 0,7-8 0 0 0,-13 10 0 0 0,1 0 0 0 0,-1 0 0 0 0,1 1 0 0 0,-1-1 0 0 0,1 1 0 0 0,5-2 0 0 0,2-3 0 0 0,-3 4 0 0 0,-7 3 0 0 0,0-1 0 0 0,0 1 0 0 0,0 0 0 0 0,0-1 0 0 0,0 1 0 0 0,0 0 0 0 0,0 0 0 0 0,0 0 0 0 0,0 0 0 0 0,0 0 0 0 0,1 0 0 0 0,-1 0 0 0 0,0 0 0 0 0,0 0 0 0 0,0 0 0 0 0,0 1 0 0 0,0-1 0 0 0,1 1 0 0 0,3 0 0 0 0,2 2 0 0 0,-5-2 0 0 0,0 0 0 0 0,0 0 0 0 0,0 0 0 0 0,0 0 0 0 0,0 1 0 0 0,-1-1 0 0 0,1 1 0 0 0,0-1 0 0 0,-1 1 0 0 0,1 0 0 0 0,-1 0 0 0 0,0-1 0 0 0,0 1 0 0 0,0 0 0 0 0,1 0 0 0 0,-2 0 0 0 0,1 1 0 0 0,0-1 0 0 0,0 0 0 0 0,-1 0 0 0 0,1 0 0 0 0,-1 0 0 0 0,0 1 0 0 0,1 3 0 0 0,0 4 0 0 0,2-1 114 0 0,-1 0 0 0 0,-1 1-1 0 0,0-1 1 0 0,0 1 0 0 0,-1-1 0 0 0,0 1 0 0 0,0-1-1 0 0,-1 1 1 0 0,0-1 0 0 0,-1 1 0 0 0,0-1-1 0 0,-1 0 1 0 0,0 0 0 0 0,0 0 0 0 0,-1 0 0 0 0,0 0-1 0 0,-8 11 1 0 0,5-9-114 0 0,0-1 0 0 0,-1-1 0 0 0,-1 1 0 0 0,-14 12 0 0 0,-25 26 0 0 0,46-46 0 0 0,-1 1 0 0 0,0-1 0 0 0,0 0 0 0 0,0-1 0 0 0,0 1 0 0 0,0 0 0 0 0,-7 1 0 0 0,10-3 0 0 0,-1 0 0 0 0,1 0 0 0 0,-1 0 0 0 0,1 0 0 0 0,-1 0 0 0 0,0 0 0 0 0,1 0 0 0 0,-1 0 0 0 0,1 0 0 0 0,-1 0 0 0 0,1-1 0 0 0,-1 1 0 0 0,1 0 0 0 0,-1 0 0 0 0,1-1 0 0 0,-1 1 0 0 0,1 0 0 0 0,0-1 0 0 0,-1 1 0 0 0,1-1 0 0 0,-1 1 0 0 0,1 0 0 0 0,0-1 0 0 0,-1 1 0 0 0,1-1 0 0 0,0 1 0 0 0,-1-1 0 0 0,1 1 0 0 0,0-1 0 0 0,0 1 0 0 0,0-1 0 0 0,0 0 0 0 0,-1 1 0 0 0,1-1 0 0 0,0 1 0 0 0,0-2 0 0 0,0 1 0 0 0,0 0 0 0 0,-1-1 0 0 0,1 1 0 0 0,0-1 0 0 0,0 1 0 0 0,-1-1 0 0 0,1 1 0 0 0,0-1 0 0 0,1 1 0 0 0,-1-1 0 0 0,0-1 0 0 0,11-23 0 0 0,-7 18 0 0 0,2 1 0 0 0,0 1 0 0 0,2 3 0 0 0,0 5 0 0 0,-6 0 0 0 0,-1-1 0 0 0,1 0 0 0 0,-1 1 0 0 0,1-1 0 0 0,-1 1 0 0 0,0 0 0 0 0,0-1 0 0 0,0 1 0 0 0,0 0 0 0 0,0 0 0 0 0,0 0 0 0 0,0 2 0 0 0,7 28 0 0 0,-7-25 0 0 0,1-1 0 0 0,-1 0 0 0 0,5 11 0 0 0,4 8 0 0 0,-6-17 0 0 0,2-4 0 0 0,0-3-64 0 0,-5-1-273 0 0,-1 0-138 0 0,7-14-1478 0 0,-1-1-1423 0 0,-6 14-4475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4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21 13823 0 0,'0'0'315'0'0,"0"0"45"0"0,0 0 21 0 0,0 0-49 0 0,1-2-220 0 0,7-10 39 0 0,-7 11 569 0 0,-1-5 4195 0 0,-2 23-457 0 0,-11 40-2410 0 0,13-49-2048 0 0,5-3 0 0 0,3 0 0 0 0,0 2 0 0 0,0-1 0 0 0,-4-3 0 0 0,0 1 0 0 0,0-1 0 0 0,0 1 0 0 0,7 9 0 0 0,-11-13 0 0 0,1 1 0 0 0,2 3 0 0 0,0 0 0 0 0,0 0 0 0 0,-1 0 0 0 0,1 0 0 0 0,-1 1 0 0 0,0-1 0 0 0,0 1 0 0 0,-1-1 0 0 0,1 1 0 0 0,0 8 0 0 0,-1-11 0 0 0,1 3 0 0 0,-2 2 0 0 0,0 18 0 0 0,0-24 0 0 0,0 1 0 0 0,0 0 0 0 0,0-1 0 0 0,0 1 0 0 0,0 0 0 0 0,0-1 0 0 0,0 1 0 0 0,-1-1 0 0 0,1 1 0 0 0,0-1 0 0 0,-2 3 0 0 0,-3 11 0 0 0,3-11 0 0 0,0-1 0 0 0,1 1 0 0 0,-1-1 0 0 0,0 0 0 0 0,-1 0 0 0 0,1 0 0 0 0,-1 0 0 0 0,1 0 0 0 0,-5 3 0 0 0,-7 3 0 0 0,13-8 0 0 0,0 0 0 0 0,0-1 0 0 0,0 1 0 0 0,0-1 0 0 0,0 1 0 0 0,0-1 0 0 0,0 1 0 0 0,0-1 0 0 0,0 0 0 0 0,0 0 0 0 0,0 1 0 0 0,0-1 0 0 0,0 0 0 0 0,0 0 0 0 0,0 0 0 0 0,-1 0 0 0 0,0 0 0 0 0,-2-1 0 0 0,3 1 25 0 0,1 1 0 0 0,-1-1 0 0 0,0 0 0 0 0,0 0 0 0 0,0 0 0 0 0,0 0 0 0 0,1 0 1 0 0,-1 0-1 0 0,0 0 0 0 0,0 0 0 0 0,0-1 0 0 0,1 1 0 0 0,-1 0 0 0 0,0 0 0 0 0,0-1 0 0 0,1 1 0 0 0,-1 0 0 0 0,0-1 0 0 0,0 1 0 0 0,1-1 0 0 0,-1 1 0 0 0,1-1 0 0 0,-1 1 0 0 0,0-1 0 0 0,0 0 0 0 0,-2-3 255 0 0,-8-2 757 0 0,10 5-1358 0 0,-4 5-288 0 0,4-3-3362 0 0,1-1-4318 0 0,0 0 1207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4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17503 0 0,'0'0'399'0'0,"0"0"60"0"0,0 0 21 0 0,0 0-59 0 0,-1-2-276 0 0,0-7-57 0 0,2 9 25 0 0,-1-1-1 0 0,0 1 1 0 0,0-1 0 0 0,1 0-1 0 0,-1 1 1 0 0,1-1 0 0 0,-1 1-1 0 0,0-1 1 0 0,1 1 0 0 0,-1-1-1 0 0,1 1 1 0 0,-1-1 0 0 0,1 1-1 0 0,-1-1 1 0 0,1 1-1 0 0,0 0 1 0 0,-1-1 0 0 0,2 1-1 0 0,13-7 1651 0 0,-14 6-1738 0 0,0 0 487 0 0,2-1-299 0 0,0 1 0 0 0,0-1 0 0 0,0 1 0 0 0,1-1 0 0 0,-1 1 0 0 0,0 0 0 0 0,7-1 0 0 0,16-5 1747 0 0,-17 6-1944 0 0,-2 0-1057 0 0,0 0-1 0 0,0 1 0 0 0,0-1 1 0 0,0 2-1 0 0,11 0 1 0 0,-17 0-494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4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17 226 13823 0 0,'0'0'315'0'0,"0"0"45"0"0,0 0 21 0 0,1-1-49 0 0,1-2-98 0 0,1-1 1 0 0,-1 0-1 0 0,0 0 0 0 0,0 0 0 0 0,0 0 0 0 0,2-8 0 0 0,0 0 1093 0 0,-1 4 31 0 0,-1 0 1 0 0,3-17-1 0 0,-4 18-908 0 0,1 1 0 0 0,-1-1 0 0 0,1 0 0 0 0,0 1-1 0 0,4-8 1 0 0,-5 11-297 0 0,0-1 1 0 0,1 1-1 0 0,-2-1 0 0 0,1 1 1 0 0,0-1-1 0 0,-1 0 0 0 0,1-4 1 0 0,2-15 667 0 0,-2 17-571 0 0,0 4-210 0 0,0 0 0 0 0,-1 0-1 0 0,0 0 1 0 0,1 0 0 0 0,-1 0 0 0 0,0 0 0 0 0,0 0 0 0 0,0 0-1 0 0,-1 0 1 0 0,1-3 0 0 0,0 5-34 0 0,-1 0 0 0 0,1 0 0 0 0,0 0 0 0 0,0 0-1 0 0,0-1 1 0 0,0 1 0 0 0,0 0 0 0 0,0 0 0 0 0,0 0 0 0 0,0 0 0 0 0,0 0-1 0 0,0 0 1 0 0,0 0 0 0 0,0 0 0 0 0,0 0 0 0 0,-1-1 0 0 0,1 1 0 0 0,0 0 0 0 0,0 0-1 0 0,0 0 1 0 0,0 0 0 0 0,0 0 0 0 0,0 0 0 0 0,0 0 0 0 0,-1 0 0 0 0,1 0-1 0 0,0 0 1 0 0,0 0 0 0 0,0 0 0 0 0,0 0 0 0 0,0 0 0 0 0,0 0 0 0 0,-1 0-1 0 0,1 0 1 0 0,0 0 0 0 0,0 0 0 0 0,0 0 0 0 0,0 0 0 0 0,0 0 0 0 0,0 0 0 0 0,0 0-1 0 0,-1 0 1 0 0,1 0 0 0 0,0 1 0 0 0,0-1 0 0 0,0 0 0 0 0,0 0 0 0 0,0 0-1 0 0,0 0 1 0 0,0 0 0 0 0,0 0 0 0 0,0 0 0 0 0,-1 0 0 0 0,1 0 0 0 0,0 1 0 0 0,0-1-1 0 0,0 0 1 0 0,0 0 0 0 0,0 0 0 0 0,0 0 0 0 0,0 0 0 0 0,0 0 0 0 0,-11 13 666 0 0,-10 19 262 0 0,14-17-934 0 0,1 0 0 0 0,1 1 0 0 0,0 0 0 0 0,1 0 0 0 0,-3 20 0 0 0,5-13 0 0 0,1 1 0 0 0,1 23 0 0 0,0 1 0 0 0,0-48 0 0 0,0 0 0 0 0,0 1 0 0 0,0-1 0 0 0,0 1 0 0 0,0-1 0 0 0,0 0 0 0 0,0 1 0 0 0,0-1 0 0 0,0 0 0 0 0,0 1 0 0 0,0-1 0 0 0,0 0 0 0 0,0 1 0 0 0,0-1 0 0 0,0 0 0 0 0,0 1 0 0 0,1-1 0 0 0,-1 0 0 0 0,0 1 0 0 0,0-1 0 0 0,0 0 0 0 0,0 1 0 0 0,1-1 0 0 0,-1 0 0 0 0,0 0 0 0 0,0 1 0 0 0,1-1 0 0 0,-1 0 0 0 0,0 0 0 0 0,0 0 0 0 0,1 1 0 0 0,-1-1 0 0 0,0 0 0 0 0,1 0 0 0 0,-1 0 0 0 0,0 0 0 0 0,1 1 0 0 0,-1-1 0 0 0,0 0 0 0 0,1 0 0 0 0,-1 0 0 0 0,0 0 0 0 0,1 0 0 0 0,-1 0 0 0 0,0 0 0 0 0,1 0 0 0 0,-1 0 0 0 0,1 0 0 0 0,0 0-69 0 0,0 0 1 0 0,0 0-1 0 0,0 0 1 0 0,0 0-1 0 0,0 0 1 0 0,0 0-1 0 0,0 0 0 0 0,0 0 1 0 0,0-1-1 0 0,0 1 1 0 0,0 0-1 0 0,0-1 1 0 0,0 1-1 0 0,0-1 0 0 0,0 1 1 0 0,0-1-1 0 0,0 1 1 0 0,0-1-1 0 0,0 1 1 0 0,-1-1-1 0 0,1 0 0 0 0,0 0 1 0 0,0 1-1 0 0,-1-1 1 0 0,1 0-1 0 0,0 0 0 0 0,-1 0 1 0 0,1 0-1 0 0,-1 0 1 0 0,1 0-1 0 0,0-2 1 0 0,7-9-990 0 0,-7 11 828 0 0,-1 0-1 0 0,1 0 0 0 0,0 0 1 0 0,-1 0-1 0 0,1 0 1 0 0,-1 0-1 0 0,1 0 1 0 0,-1 0-1 0 0,0 0 0 0 0,1 0 1 0 0,-1 0-1 0 0,1-2 1 0 0,0-7-1305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4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21 6447 0 0,'0'0'142'0'0,"0"0"22"0"0,0 0 13 0 0,0 0 123 0 0,0 0 468 0 0,0 0 205 0 0,0 0 41 0 0,0 0-129 0 0,0 0-506 0 0,0 0 37 0 0,-4-5 377 0 0,2 2 1980 0 0,1 2-2567 0 0,-3-10 1788 0 0,4 10-1607 0 0,0 1 101 0 0,0 0 21 0 0,0 0-66 0 0,0 0-222 0 0,0 0 166 0 0,0 0 101 0 0,0 0 21 0 0,0 0-66 0 0,0 0-222 0 0,0 0 166 0 0,0 0 101 0 0,0 0 21 0 0,0 0-66 0 0,0 0-222 0 0,0 0 166 0 0,0 0 101 0 0,0 0 21 0 0,0 0-66 0 0,0 0-222 0 0,0 0 166 0 0,0 0 101 0 0,0 0 21 0 0,0 0-66 0 0,-1 2-294 0 0,-1 1-134 0 0,1-2-15 0 0,1 0 0 0 0,-1 1 0 0 0,0-1 0 0 0,1 1 0 0 0,0-1 0 0 0,-1 1 0 0 0,1-1 0 0 0,0 1 1 0 0,0-1-1 0 0,-1 1 0 0 0,1-1 0 0 0,1 1 0 0 0,-1-1 0 0 0,0 3 0 0 0,2 58 0 0 0,-2-30 0 0 0,-1-8 0 0 0,2 33 0 0 0,1-32 0 0 0,-2 0 0 0 0,-2 29 0 0 0,-6-3 0 0 0,5-38 0 0 0,1-1 0 0 0,0 1 0 0 0,1 0 0 0 0,1 15 0 0 0,0-17 0 0 0,0-1 0 0 0,-3 17 0 0 0,0 11 0 0 0,1-4 0 0 0,-8 50 0 0 0,7-63 0 0 0,-5 98 0 0 0,5-47 0 0 0,1-52 0 0 0,0 0 0 0 0,-1 0 0 0 0,-9 30 0 0 0,10-27 0 0 0,2-20 0 0 0,0 1 0 0 0,0-1 0 0 0,-1 0 0 0 0,1 0 0 0 0,-2 5 0 0 0,-3 11 0 0 0,1 1 0 0 0,-3 37 0 0 0,1 88 0 0 0,3-122 0 0 0,2-10 0 0 0,0 1 0 0 0,1-1 0 0 0,1 20 0 0 0,1 10 0 0 0,0 17 0 0 0,-2-40 0 0 0,-3 22 0 0 0,5 17 0 0 0,-1-48 0 0 0,0-6 0 0 0,-1-1 0 0 0,0 1 0 0 0,1 0 0 0 0,-2-1 0 0 0,1 1 0 0 0,-1 5 0 0 0,0-2 0 0 0,1 3 0 0 0,4 12 0 0 0,-3-17 0 0 0,-1 1 0 0 0,0 0 0 0 0,0-1 0 0 0,-1 1 0 0 0,-1 8 0 0 0,-1 11 0 0 0,0 8 0 0 0,3-32 0 0 0,0 0 0 0 0,0 0 0 0 0,0 0 0 0 0,0 0 0 0 0,0-1 0 0 0,0 1 0 0 0,0 0 0 0 0,-1 0 0 0 0,0 2 0 0 0,-8 34 0 0 0,4-3 0 0 0,5-10 0 0 0,0-17 0 0 0,-1 1 0 0 0,1 0 0 0 0,0-1 0 0 0,-1-1 0 0 0,0 0 0 0 0,-2 5 0 0 0,-4 1 0 0 0,3-8-64 0 0,4-5-273 0 0,0 0-138 0 0,0 0-1125 0 0,-1-1-4590 0 0,0-7-1968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5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95 136 10135 0 0,'0'0'231'0'0,"0"0"29"0"0,0 0 19 0 0,0 0 37 0 0,0 0 125 0 0,1-1 58 0 0,8-20 1207 0 0,0 1 0 0 0,8-29 0 0 0,-15 25-135 0 0,-6 8 2737 0 0,4 16-4289 0 0,0-1 0 0 0,0 1 0 0 0,0 0 0 0 0,0 0 0 0 0,-1-1 0 0 0,1 1 0 0 0,0 0 0 0 0,0 0 0 0 0,0-1 0 0 0,0 1 1 0 0,-1 0-1 0 0,1 0 0 0 0,0 0 0 0 0,0 0 0 0 0,-1-1 0 0 0,1 1 0 0 0,0 0 0 0 0,0 0 0 0 0,-1 0 0 0 0,1 0 0 0 0,0 0 0 0 0,0 0 0 0 0,-1 0 0 0 0,1 0 0 0 0,0 0 1 0 0,-1 0-1 0 0,1 0 0 0 0,0 0 0 0 0,0 0 0 0 0,-1 0 0 0 0,1 0 0 0 0,0 0 0 0 0,0 0 0 0 0,-1 0 0 0 0,1 0 0 0 0,0 0 0 0 0,0 0 0 0 0,-1 0 0 0 0,1 1 0 0 0,-9 6 946 0 0,9-7-891 0 0,-6 7-2 0 0,-1 0 0 0 0,2 1 0 0 0,-1 0 0 0 0,1 0 0 0 0,-6 14 0 0 0,-16 49 104 0 0,15-30-176 0 0,2 1 0 0 0,-6 50 0 0 0,14-80 0 0 0,0 0 0 0 0,1 0 0 0 0,1 0 0 0 0,0 0 0 0 0,0 0 0 0 0,3 13 0 0 0,0-16 0 0 0,2-1 0 0 0,3-4 0 0 0,-8-3 0 0 0,1-1 0 0 0,0 0 0 0 0,-1 1 0 0 0,1-1 0 0 0,-1 0 0 0 0,1 0 0 0 0,-1 0 0 0 0,1 0 0 0 0,0 1 0 0 0,-1-1 0 0 0,1 0 0 0 0,-1 0 0 0 0,1 0 0 0 0,0 0 0 0 0,-1 0 0 0 0,1 0 0 0 0,0-1 0 0 0,-1 1 0 0 0,1 0 0 0 0,-1 0 0 0 0,1 0 0 0 0,-1-1 0 0 0,1 1 0 0 0,0 0 0 0 0,0-1 0 0 0,0 0 0 0 0,2 0 14 0 0,0 0 0 0 0,0-1 0 0 0,0 1 0 0 0,0-1 0 0 0,0 0 0 0 0,0 0 1 0 0,-1 0-1 0 0,1 0 0 0 0,-1-1 0 0 0,0 1 0 0 0,1-1 0 0 0,-1 1 0 0 0,0-1 0 0 0,0 0 0 0 0,-1 0 0 0 0,1 0 0 0 0,-1 0 0 0 0,1 0 0 0 0,0-5 0 0 0,4-8 165 0 0,-2 0 0 0 0,5-28 0 0 0,-6 30-66 0 0,11-123 1004 0 0,-11 108-1181 0 0,-3 28-273 0 0,0 1-138 0 0,0 0-33 0 0,0 0-208 0 0,0 0-857 0 0,0 0-379 0 0,0 0-80 0 0,0 0-15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5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17503 0 0,'0'0'399'0'0,"0"0"60"0"0,5-6 442 0 0,-3 3-755 0 0,0-1 0 0 0,0 1 0 0 0,-1 0 0 0 0,1-1-1 0 0,-1 1 1 0 0,2-8 0 0 0,1-3 1026 0 0,-1 6-1156 0 0,-2 2-968 0 0,-1 4-4002 0 0,0 2-1732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5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15663 0 0,'0'0'356'0'0,"0"0"50"0"0,0 0 20 0 0,0 0-42 0 0,0 0-180 0 0,0 0 176 0 0,0 0 107 0 0,2-1 22 0 0,31-7 2508 0 0,-20 5-2173 0 0,25-6-1 0 0,-6-4-843 0 0,13-7 2048 0 0,-37 18-2048 0 0,0 4 0 0 0,-6 0 0 0 0,-1-1 0 0 0,0 1 0 0 0,0-1 0 0 0,-1 1 0 0 0,1-1 0 0 0,0 1 0 0 0,0 0 0 0 0,-1-1 0 0 0,1 1 0 0 0,-1 0 0 0 0,1 2 0 0 0,3 17 0 0 0,-4-1 120 0 0,-1 0 0 0 0,-1 0 0 0 0,0 0-1 0 0,-10 33 1 0 0,1 0 212 0 0,3-3 916 0 0,-18 84-2970 0 0,25-125 2154 0 0,0-1 84 0 0,-11 23 63 0 0,11-29-916 0 0,1-2-138 0 0,0 0-33 0 0,0 0-72 0 0,8-15-8678 0 0,-6 7 2176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5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11975 0 0,'0'0'547'0'0,"0"0"-11"0"0,0 0-203 0 0,0 0 419 0 0,0 0 220 0 0,0 0 42 0 0,0 0 8 0 0,0 0 2 0 0,0 0 0 0 0,0 0 0 0 0,0 0-69 0 0,0 0-290 0 0,0 0-121 0 0,17 6 3044 0 0,-15-6-3450 0 0,11 1 285 0 0,1-1 0 0 0,-1-1 0 0 0,0 0 0 0 0,0 0 0 0 0,1-2 1 0 0,-1 0-1 0 0,24-8 0 0 0,-14 4-236 0 0,-15 6-226 0 0,0-1 0 0 0,0 0 0 0 0,13-6 1 0 0,-20 7-658 0 0,-1 1-258 0 0,0 0-1102 0 0,0 0-4403 0 0,0 0-1891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3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17503 0 0,'0'0'399'0'0,"0"0"60"0"0,1 0 21 0 0,6 1-239 0 0,0 0 1 0 0,1-1 0 0 0,-1 0 0 0 0,0 0 0 0 0,0-1 0 0 0,0 0 0 0 0,0 0-1 0 0,0-1 1 0 0,11-3 0 0 0,-7 1 828 0 0,1 0 0 0 0,19-2 0 0 0,2-1 11 0 0,-31 7-1079 0 0,0-1 0 0 0,0 1 1 0 0,0-1-1 0 0,0 1 0 0 0,0 0 0 0 0,0-1 1 0 0,0 1-1 0 0,0 0 0 0 0,1 0 0 0 0,1 1 1 0 0,-2-1-12 0 0,0 1 0 0 0,0-1 0 0 0,1 0 0 0 0,-1 0 0 0 0,0 0 0 0 0,0-1 0 0 0,4 0 0 0 0,-4 1-328 0 0,-2 0-138 0 0,0 0-1034 0 0,1 1-4210 0 0,6 4-1801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5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65 104 8287 0 0,'0'0'382'0'0,"0"0"-8"0"0,5-7 210 0 0,2-3 334 0 0,-1 0-1 0 0,7-14 1 0 0,-3 5 397 0 0,-8 16-712 0 0,0-1-1 0 0,0 0 0 0 0,0 0 1 0 0,-1 0-1 0 0,2-7 0 0 0,-3 9-120 0 0,1 1 30 0 0,-1 1 0 0 0,0 0 0 0 0,0 0 0 0 0,0 0 0 0 0,0 0 0 0 0,0 0-69 0 0,0 0-222 0 0,-13 8 1163 0 0,8-3-1310 0 0,0-1-1 0 0,1 1 1 0 0,-1 0-1 0 0,1 0 1 0 0,0 0-1 0 0,0 0 1 0 0,1 1-1 0 0,-4 6 0 0 0,-19 51-126 0 0,20-46 53 0 0,-3 6 0 0 0,-9 38 0 0 0,16-50 0 0 0,0 0 0 0 0,1 0 0 0 0,1 1 0 0 0,-1-1 0 0 0,2 0 0 0 0,2 19 0 0 0,-1-20 0 0 0,0-1 0 0 0,-2-9 0 0 0,0 1 0 0 0,0 0 0 0 0,0-1 0 0 0,0 1 0 0 0,1-1 0 0 0,-1 1 0 0 0,0-1 0 0 0,0 1 0 0 0,0-1 0 0 0,1 1 0 0 0,-1-1 0 0 0,0 1 0 0 0,1-1 0 0 0,-1 0 0 0 0,0 1 0 0 0,1-1 0 0 0,-1 1 0 0 0,1-1 0 0 0,-1 0 0 0 0,1 0 0 0 0,-1 1 0 0 0,1-1 0 0 0,-1 0 0 0 0,0 1 0 0 0,1-1 0 0 0,0 0 0 0 0,-1 0 0 0 0,2 0 0 0 0,-1 1 0 0 0,0-1 55 0 0,1 1 1 0 0,-1-1-1 0 0,1 1 0 0 0,-1-1 1 0 0,1 1-1 0 0,0-1 0 0 0,-1 0 1 0 0,1 0-1 0 0,-1 0 0 0 0,1 0 0 0 0,-1 0 1 0 0,1 0-1 0 0,0 0 0 0 0,-1 0 1 0 0,1-1-1 0 0,-1 1 0 0 0,1-1 1 0 0,-1 1-1 0 0,1-1 0 0 0,-1 0 0 0 0,0 1 1 0 0,1-1-1 0 0,0-1 0 0 0,2 0 58 0 0,-1 1-77 0 0,-1-1 0 0 0,1 0 0 0 0,0 1 0 0 0,-1-1 0 0 0,1-1 0 0 0,-1 1 0 0 0,0 0 0 0 0,0 0 0 0 0,0-1 0 0 0,0 1 0 0 0,3-6 0 0 0,14-31 140 0 0,-7 12-176 0 0,-8 19 0 0 0,0 0 0 0 0,-1 0 0 0 0,0 0 0 0 0,0 0 0 0 0,-1 0 0 0 0,0-1 0 0 0,1-13 0 0 0,2-47 0 0 0,-7 56 0 0 0,-2-11 0 0 0,4 16-133 0 0,0 6-563 0 0,0 2-258 0 0,0 0-56 0 0,0 0-81 0 0,-7 7-1789 0 0,-2 2 427 0 0,7-7-3690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5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15663 0 0,'0'0'356'0'0,"0"0"50"0"0,0 0 20 0 0,0 0-42 0 0,6-15 1708 0 0,-4 11-1965 0 0,1-1 1099 0 0,0-6-7468 0 0,-3 11 787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5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 15663 0 0,'0'0'356'0'0,"0"0"50"0"0,0 0 20 0 0,0 0-42 0 0,0 0-42 0 0,0 0 750 0 0,-1-1-600 0 0,0 0 1 0 0,0 0-1 0 0,0 0 1 0 0,0 1-1 0 0,0-1 1 0 0,0 0-1 0 0,0 0 1 0 0,0 1-1 0 0,-3-2 1 0 0,1 3-377 0 0,1 0-1 0 0,-1 0 0 0 0,0 0 0 0 0,1 0 0 0 0,-1 1 0 0 0,1-1 0 0 0,-1 1 0 0 0,1-1 0 0 0,0 1 0 0 0,0 0 1 0 0,-1 0-1 0 0,1 0 0 0 0,0 0 0 0 0,1 0 0 0 0,-1 1 0 0 0,-2 3 0 0 0,-22 37-99 0 0,23-37-80 0 0,3-5-273 0 0,0-1-138 0 0,0 0-33 0 0,0 0 65 0 0,8 1 298 0 0,1-2 120 0 0,20-10 30 0 0,-21 7-5 0 0,-8 3 0 0 0,1 1 0 0 0,-1 0 0 0 0,0-1 0 0 0,1 1 0 0 0,-1 0 0 0 0,1 0 0 0 0,-1 0 0 0 0,0-1 0 0 0,1 1 0 0 0,-1 0 0 0 0,1 0 0 0 0,-1 0 0 0 0,1 0 0 0 0,-1-1 0 0 0,1 1 0 0 0,-1 0 0 0 0,1 0 0 0 0,-1 0 0 0 0,0 0 0 0 0,1 0 0 0 0,-1 0 0 0 0,1 1 0 0 0,-1-1 0 0 0,1 0 0 0 0,-1 0 0 0 0,1 0 0 0 0,-1 0 0 0 0,1 0 0 0 0,-1 1 0 0 0,0-1 0 0 0,1 0 0 0 0,-1 0 0 0 0,1 1 0 0 0,-1-1 0 0 0,0 0 0 0 0,1 1 0 0 0,-1-1 0 0 0,1 1 0 0 0,-1-1 0 0 0,1 1 1 0 0,0-1 0 0 0,0 1 0 0 0,0 0-1 0 0,0 0 1 0 0,0-1 0 0 0,0 1 0 0 0,0 0 0 0 0,0 0-1 0 0,-1 0 1 0 0,1 0 0 0 0,0 0 0 0 0,0 0 0 0 0,-1 0-1 0 0,1 0 1 0 0,-1 0 0 0 0,1 0 0 0 0,-1 0 0 0 0,1 0-1 0 0,-1 3 1 0 0,1-1 47 0 0,1 2 52 0 0,-1 0-1 0 0,1 0 0 0 0,-1 0 1 0 0,0 0-1 0 0,-1 1 1 0 0,1-1-1 0 0,-1 0 1 0 0,0 0-1 0 0,-2 10 1 0 0,-1-2 211 0 0,0 0-1 0 0,-9 19 1 0 0,12-30-310 0 0,-2 5-1 0 0,-1-1 0 0 0,0 1 0 0 0,0-1 0 0 0,0 0 0 0 0,-1 0 0 0 0,0 0 0 0 0,0 0 0 0 0,0-1 0 0 0,-1 1 0 0 0,0-1 0 0 0,0-1 0 0 0,-7 7 0 0 0,0 1 0 0 0,10-10 0 0 0,0 0 0 0 0,0 0 0 0 0,0 1 0 0 0,0-2 0 0 0,0 1 0 0 0,-1 0 0 0 0,1 0 0 0 0,-1-1 0 0 0,-4 3 0 0 0,7-4 0 0 0,0 0 0 0 0,0 1 0 0 0,-1-1 0 0 0,1 0 0 0 0,0 0 0 0 0,0 0 0 0 0,0 0 0 0 0,0 0 0 0 0,-1 1 0 0 0,1-1 0 0 0,0 0 0 0 0,0 0 0 0 0,-1 0 0 0 0,1 0 0 0 0,0 0 0 0 0,0 0 0 0 0,-1 0 0 0 0,1 0 0 0 0,0 0 0 0 0,0 0 0 0 0,-1 0 0 0 0,1 0 0 0 0,0 0 0 0 0,0 0 0 0 0,0 0 0 0 0,-1 0 0 0 0,1 0 0 0 0,0 0 0 0 0,0 0 0 0 0,-1 0 0 0 0,1-1 0 0 0,0 1 0 0 0,0 0 0 0 0,0 0 0 0 0,-1 0 0 0 0,1 0 0 0 0,0 0 0 0 0,0-1 0 0 0,0 1 0 0 0,0 0 0 0 0,-1 0 0 0 0,1 0 0 0 0,0-1 0 0 0,0 1 0 0 0,0 0 0 0 0,0 0 0 0 0,0 0 0 0 0,0-1 0 0 0,0 1 0 0 0,-1 0 0 0 0,1 0 0 0 0,0-1 0 0 0,0 0 0 0 0,-1 1 0 0 0,1-1 0 0 0,0 1 0 0 0,-1-1 0 0 0,1 1 0 0 0,0-1 0 0 0,0 0 0 0 0,-1 1 0 0 0,1-1 0 0 0,0 1 0 0 0,0-1 0 0 0,0 0 0 0 0,-1 1 0 0 0,1-1 0 0 0,0 0 0 0 0,0 1 0 0 0,0-1 0 0 0,0 0 0 0 0,0 1 0 0 0,1-1 0 0 0,-1 0 0 0 0,0 1 0 0 0,0-1 0 0 0,0 0 0 0 0,1 1 0 0 0,-1-1 0 0 0,0 0 0 0 0,0 1 0 0 0,2-2 0 0 0,-1 0 0 0 0,2-6 0 0 0,2 2 0 0 0,1 3 0 0 0,0 8 0 0 0,-4-3 2 0 0,-1 1-1 0 0,1-1 1 0 0,-1 1-1 0 0,1 0 1 0 0,-1 0 0 0 0,0-1-1 0 0,0 1 1 0 0,-1 0-1 0 0,2 4 1 0 0,0 3-29 0 0,1 0 1 0 0,6 17-1 0 0,-9-26-310 0 0,0-1-138 0 0,0 0-33 0 0,0 0-140 0 0,0 0-572 0 0,10-5-1777 0 0,-2-1 1462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5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17503 0 0,'0'0'399'0'0,"0"0"60"0"0,0 0 21 0 0,0 0-59 0 0,0 0-136 0 0,0 0 457 0 0,0 0 228 0 0,0 0 43 0 0,0 0-59 0 0,0 0-289 0 0,-2 8 395 0 0,-13 44-609 0 0,1-3-286 0 0,8-14-165 0 0,-2 44 0 0 0,7-76-11 0 0,1 1 10 0 0,7 15 85 0 0,-7-19-42 0 0,1 0-1 0 0,-1 0 1 0 0,1 1 0 0 0,0-1-1 0 0,-1 0 1 0 0,1 0 0 0 0,-1 0-1 0 0,1 0 1 0 0,0 0-1 0 0,-1 0 1 0 0,1 0 0 0 0,-1 0-1 0 0,1-1 1 0 0,-1 1 0 0 0,1 0-1 0 0,0 0 1 0 0,-1 0-1 0 0,1-1 1 0 0,-1 1 26 0 0,7-2-24 0 0,-1 0 1 0 0,0-1 0 0 0,0 0 0 0 0,0 0-1 0 0,-1-1 1 0 0,1 1 0 0 0,-1-1-1 0 0,1 0 1 0 0,-1-1 0 0 0,-1 1-1 0 0,1-1 1 0 0,-1 0 0 0 0,0 0-1 0 0,0-1 1 0 0,0 1 0 0 0,0-1 0 0 0,-1 0-1 0 0,0 1 1 0 0,-1-2 0 0 0,1 1-1 0 0,-1 0 1 0 0,0 0 0 0 0,-1-1-1 0 0,2-9 1 0 0,2-8-45 0 0,-4 19 0 0 0,0 1 0 0 0,0-1 0 0 0,-1 0 0 0 0,1 0 0 0 0,-1 1 0 0 0,0-1 0 0 0,0 0 0 0 0,-1-6 0 0 0,-3-17 0 0 0,4 28-13 0 0,0 0 0 0 0,0-1-1 0 0,0 1 1 0 0,0 0 0 0 0,0-1-1 0 0,0 1 1 0 0,0 0 0 0 0,0-1 0 0 0,0 1-1 0 0,0 0 1 0 0,0-1 0 0 0,-1 1 0 0 0,1 0-1 0 0,0-1 1 0 0,0 1 0 0 0,0 0-1 0 0,0 0 1 0 0,-1-1 0 0 0,1 1 0 0 0,0 0-1 0 0,0 0 1 0 0,-1-1 0 0 0,1 1-1 0 0,0 0 1 0 0,0 0 0 0 0,-1 0 0 0 0,1-1-1 0 0,0 1 1 0 0,-1 0 0 0 0,1 0 0 0 0,0 0-1 0 0,-1 0 1 0 0,1 0 0 0 0,0 0-1 0 0,-1 0 1 0 0,1 0 0 0 0,0-1 0 0 0,-1 1-1 0 0,1 0 1 0 0,0 1 0 0 0,-1-1 0 0 0,1 0-1 0 0,0 0 1 0 0,-1 0 0 0 0,1 0-1 0 0,-1 0 1 0 0,1 0-192 0 0,-36 1-1759 0 0,15 3 941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38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91 6447 0 0,'0'0'142'0'0,"0"0"22"0"0,0 0 13 0 0,0 0 55 0 0,0 0 181 0 0,0 0 78 0 0,0 0 18 0 0,0 0 71 0 0,0 0 286 0 0,0 0 124 0 0,0 0 30 0 0,0 0-65 0 0,0 0-290 0 0,0 0-121 0 0,0 0-28 0 0,2-2-72 0 0,3-9-217 0 0,-4 8 161 0 0,-1 3 100 0 0,0 0 21 0 0,0 0 3 0 0,0 0 0 0 0,-15-28 1120 0 0,13 25-1875 0 0,2 1 407 0 0,-1 0-1 0 0,0 0 1 0 0,0 1 0 0 0,0-1-1 0 0,0 0 1 0 0,0 1 0 0 0,-1-1-1 0 0,1 1 1 0 0,0-1 0 0 0,-1 1-1 0 0,1 0 1 0 0,-1-1 0 0 0,-2-1-1 0 0,-3 2-163 0 0,0 2 0 0 0,0-3 0 0 0,2-1 0 0 0,1-1 72 0 0,3 3 299 0 0,1 1 117 0 0,0 0 21 0 0,0 0-66 0 0,-1 0-294 0 0,-3-3-61 0 0,3 3 283 0 0,1 0 117 0 0,0 0 21 0 0,0 0-66 0 0,-12-6-206 0 0,11 6 134 0 0,1 0 117 0 0,0 0 21 0 0,0 0-66 0 0,-1 1-294 0 0,1-1-148 0 0,-1 1 0 0 0,0-1-1 0 0,1 1 1 0 0,-1-1 0 0 0,1 1 0 0 0,-1 0 0 0 0,1-1 0 0 0,-1 1-1 0 0,1 0 1 0 0,0 0 0 0 0,-1-1 0 0 0,1 1 0 0 0,0 0-1 0 0,0 0 1 0 0,-1 0 0 0 0,1-1 0 0 0,0 1 0 0 0,0 0-1 0 0,0 0 1 0 0,0 0 0 0 0,0 0 0 0 0,0 0 0 0 0,0 4-4 0 0,-2 4 3 0 0,1-3 0 0 0,3 8 0 0 0,1 66 0 0 0,-3-60 0 0 0,6 159 0 0 0,-3-111 0 0 0,1 7 0 0 0,21 107 0 0 0,-8-51 0 0 0,-15-93 0 0 0,-1-1 0 0 0,-8 72 0 0 0,-7-27 0 0 0,-3 30 0 0 0,12-68 0 0 0,3-25 0 0 0,-1 24 0 0 0,3-42 0 0 0,0 59 0 0 0,-10 79 0 0 0,8-120 0 0 0,2 33 0 0 0,-1 4 0 0 0,1-28 0 0 0,1-21 0 0 0,-1 0 0 0 0,0 0 0 0 0,-1 9 0 0 0,-1 2 0 0 0,1 0 0 0 0,1 20 0 0 0,-2 21 0 0 0,0-16 0 0 0,2-20 0 0 0,0-18 0 0 0,1 0 0 0 0,-1 0 0 0 0,-1 0 0 0 0,1-1 0 0 0,-1 1 0 0 0,0 0 0 0 0,-1 5 0 0 0,0-2 0 0 0,1 1 0 0 0,1-1 0 0 0,-1 17 0 0 0,2-21 0 0 0,0-6 0 0 0,-1 3 0 0 0,-6 30 0 0 0,4-24-64 0 0,2-6-273 0 0,0-1-138 0 0,0 0-33 0 0,0 0-208 0 0,0 0-857 0 0,-4-21-2411 0 0,8-1 1937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4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184 194 11975 0 0,'0'0'267'0'0,"0"0"42"0"0,0 0 17 0 0,0 0-28 0 0,0 0-58 0 0,0 0-166 0 0,0 1 0 0 0,-1-1 0 0 0,1 0 0 0 0,0 0 0 0 0,0 0 0 0 0,-1 0 0 0 0,1 0 0 0 0,0 0 0 0 0,-1 0-1 0 0,1 0 1 0 0,0 0 0 0 0,-1 0 0 0 0,1 0 0 0 0,0 0 0 0 0,-1 0 0 0 0,1 0 0 0 0,0 0 0 0 0,-1 0 0 0 0,1 0 0 0 0,0 0-1 0 0,0-1 1 0 0,-1 1 0 0 0,1-2 168 0 0,0-1 0 0 0,1 1 0 0 0,-1-1 0 0 0,1 1 0 0 0,-1-1 0 0 0,1 1 0 0 0,0 0 0 0 0,0-1 0 0 0,0 1 0 0 0,2-2 0 0 0,0-5 272 0 0,23-49 690 0 0,-13 27 538 0 0,-10 26-1211 0 0,0 0 1 0 0,-1-1 0 0 0,0 1 0 0 0,0-1 0 0 0,0 1-1 0 0,1-10 1 0 0,-2 3 148 0 0,-1 11-309 0 0,0-7 1218 0 0,-2 9-1588 0 0,0 0 0 0 0,0-1 0 0 0,0 1 0 0 0,0 0 0 0 0,0 0 0 0 0,0 1 0 0 0,0-1 0 0 0,1 0 0 0 0,-1 0 1 0 0,0 1-1 0 0,1-1 0 0 0,-1 1 0 0 0,1 0 0 0 0,-1-1 0 0 0,1 1 0 0 0,0 0 0 0 0,-1 0 0 0 0,0 3 0 0 0,-3 5-2 0 0,0 1 0 0 0,-4 14 0 0 0,5-14 0 0 0,-104 238 1 0 0,67-163 0 0 0,1 1 0 0 0,39-100-2473 0 0,1 7 805 0 0,0 1 0 0 0,0-1 1 0 0,1 0-1 0 0,1-7 0 0 0,4 0-5600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4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4 286 10135 0 0,'0'0'464'0'0,"0"0"-9"0"0,0-1-295 0 0,-2-7 1088 0 0,1 1 0 0 0,1-1 0 0 0,-1 1 0 0 0,1-1 0 0 0,2-12 0 0 0,-1 15-820 0 0,0-2-27 0 0,1 0-1 0 0,0-1 1 0 0,0 1 0 0 0,1 0-1 0 0,0 1 1 0 0,0-1 0 0 0,1 0 0 0 0,0 1-1 0 0,0 0 1 0 0,0 0 0 0 0,8-9-1 0 0,-8 10-376 0 0,12-18 1212 0 0,-12 17-1146 0 0,-1 1 1 0 0,1 0-1 0 0,-1 0 0 0 0,1 0 0 0 0,1 1 0 0 0,-1-1 0 0 0,1 1 1 0 0,7-5-1 0 0,12-10 575 0 0,-19 14-509 0 0,1 0 1 0 0,0 1 0 0 0,0 0 0 0 0,1 0-1 0 0,12-6 1 0 0,-11 7-157 0 0,-6 2 0 0 0,-1 1 0 0 0,1-1 0 0 0,-1 1 0 0 0,1 0 0 0 0,-1-1 0 0 0,1 1 0 0 0,-1 0 0 0 0,1 0 0 0 0,-1 0 0 0 0,1 0 0 0 0,-1 0 0 0 0,1 1 0 0 0,-1-1 0 0 0,1 0 0 0 0,-1 1 0 0 0,0-1 0 0 0,1 1 0 0 0,-1-1 0 0 0,1 1 0 0 0,-1 0 0 0 0,0-1 0 0 0,2 2 0 0 0,2 1 0 0 0,98 51 0 0 0,-85-39 0 0 0,-4-4 0 0 0,-12-9 0 0 0,-1-1 0 0 0,1 1 0 0 0,0 0 0 0 0,-1 0 0 0 0,1 0 0 0 0,-1 0 0 0 0,0 0 0 0 0,0 0 0 0 0,0 0 0 0 0,0 0 0 0 0,0 0 0 0 0,0 0 0 0 0,0 0 0 0 0,0 4 0 0 0,-1-4 0 0 0,1 0 0 0 0,-1-1 0 0 0,1 1 0 0 0,-1 0 0 0 0,0 0 0 0 0,0-1 0 0 0,0 1 0 0 0,0 0 0 0 0,0-1 0 0 0,0 1 0 0 0,0 0 0 0 0,-1 0 0 0 0,1-1 0 0 0,-1 1 0 0 0,1 0 0 0 0,-1-1 0 0 0,0 1 0 0 0,1-1 0 0 0,-3 4 0 0 0,0 0 0 0 0,-7 12 377 0 0,0 0-1 0 0,-1-1 1 0 0,0 0-1 0 0,-24 24 1 0 0,19-24-322 0 0,0-1 0 0 0,-23 15 0 0 0,-12 1-1636 0 0,-2 3-658 0 0,52-34 264 0 0,1 0-4014 0 0,0 0-1723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4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26 8287 0 0,'0'0'191'0'0,"9"-5"444"0"0,-4 1-597 0 0,1 2 106 0 0,-1-1-1176 0 0,4-4 8826 0 0,-7 3 185 0 0,-8 5-5517 0 0,-10 5-1345 0 0,9-1-1117 0 0,1 0 0 0 0,-6 6 0 0 0,5-2 0 0 0,3-2 0 0 0,-24 45 341 0 0,2 1 1 0 0,3 1-1 0 0,2 1 0 0 0,2 1 1 0 0,-11 61-1 0 0,0 12-341 0 0,27-118 0 0 0,1 0 0 0 0,0 0 0 0 0,1 1 0 0 0,1-1 0 0 0,-1 0 0 0 0,2 1 0 0 0,2 16 0 0 0,-1-18 0 0 0,1-3 0 0 0,5 1 0 0 0,-2-2 0 0 0,2-2 0 0 0,14 3 72 0 0,-20-7 299 0 0,-2 0 117 0 0,0 0 21 0 0,0 0-66 0 0,0 0-358 0 0,0 0-406 0 0,0 0-154 0 0,0 0-1308 0 0,0 0-5356 0 0,0 0-2295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5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8287 0 0,'0'0'191'0'0,"0"0"26"0"0,0 0 9 0 0,8-5 468 0 0,6-7 2436 0 0,-12 10-2702 0 0,-1 0 1 0 0,1 0-1 0 0,0 0 0 0 0,0 1 1 0 0,0-1-1 0 0,4-1 0 0 0,-6 2-317 0 0,0 1 1 0 0,1-1-1 0 0,-1 0 0 0 0,0 1 0 0 0,1-1 0 0 0,-1 1 0 0 0,0-1 1 0 0,0 0-1 0 0,0 1 0 0 0,1-1 0 0 0,-1 1 0 0 0,0-1 0 0 0,0 0 1 0 0,0 1-1 0 0,0-1 0 0 0,0 0 0 0 0,0 1 0 0 0,0-1 0 0 0,-1-1 1 0 0,-1-13 3852 0 0,2 15-3981 0 0,0-2 505 0 0,0 2 21 0 0,0 0-66 0 0,0 0-222 0 0,0 0 166 0 0,0 0 101 0 0,0 0 21 0 0,0 0-66 0 0,1 0-294 0 0,-1 0-145 0 0,1 0 0 0 0,0 0 0 0 0,-1 0 0 0 0,1 0 0 0 0,-1 0 0 0 0,1 0 0 0 0,0 0 0 0 0,-1 0 0 0 0,1 0 0 0 0,-1 1 0 0 0,1-1 0 0 0,0 0 0 0 0,-1 0 0 0 0,1 1 0 0 0,-1-1 0 0 0,1 0 0 0 0,-1 0 0 0 0,1 1 0 0 0,-1-1 0 0 0,1 1 0 0 0,-1-1 0 0 0,0 1 0 0 0,1-1 0 0 0,-1 0 0 0 0,1 1 0 0 0,-1-1 0 0 0,0 1 0 0 0,1 0 0 0 0,-1-1 0 0 0,0 1 0 0 0,1 0 0 0 0,0 2 327 0 0,5 7-161 0 0,-2 0 0 0 0,1 0 1 0 0,-1 0-1 0 0,-1 1 0 0 0,3 14 1 0 0,-2-11 23 0 0,0 1 1 0 0,10 22-1 0 0,9 15-194 0 0,-16-34 0 0 0,1 0 0 0 0,14 25 0 0 0,-1-9 0 0 0,-11-16 0 0 0,25 33 0 0 0,-30-45 0 0 0,-1 1-64 0 0,-3-6-273 0 0,-1-1-138 0 0,0 0-33 0 0,0 0 65 0 0,0 0 86 0 0,0 0-738 0 0,0 0-354 0 0,0 0-800 0 0,-1-1-3072 0 0,-2-6-1317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5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29 10135 0 0,'0'0'464'0'0,"0"0"-9"0"0,0-1-295 0 0,1-5-3 0 0,-1 5 569 0 0,0 1 244 0 0,3-12 5497 0 0,-2 3-2774 0 0,-1 9-3684 0 0,0 0 0 0 0,-1 0 0 0 0,1 0-1 0 0,0 0 1 0 0,0 0 0 0 0,-1 0 0 0 0,1 0 0 0 0,0 0 0 0 0,0 0 0 0 0,-1 0-1 0 0,1 0 1 0 0,0 0 0 0 0,0 0 0 0 0,-1 0 0 0 0,1 1 0 0 0,0-1-1 0 0,0 0 1 0 0,-1 0 0 0 0,1 0 0 0 0,0 0 0 0 0,0 0 0 0 0,-1 0 0 0 0,1 1-1 0 0,0-1 1 0 0,0 0 0 0 0,0 0 0 0 0,0 0 0 0 0,-1 1 0 0 0,1-1 0 0 0,0 0-1 0 0,0 0 1 0 0,0 1 0 0 0,-6 3 260 0 0,0 1 0 0 0,1 0 0 0 0,0 1 0 0 0,0-1 0 0 0,0 1 0 0 0,-6 10 0 0 0,-41 60-187 0 0,-87 98 1 0 0,108-141-83 0 0,19-22 0 0 0,1 1 0 0 0,0 1 0 0 0,1 0 0 0 0,-9 15 0 0 0,16-20 0 0 0,3-7 0 0 0,0 0 0 0 0,0 1 0 0 0,-1-1 0 0 0,1 0 0 0 0,0 0 0 0 0,-1 0 0 0 0,1 0 0 0 0,0 0 0 0 0,-1 0 0 0 0,0 0 0 0 0,1 0 0 0 0,-1 0 0 0 0,0 0 0 0 0,1 0 0 0 0,-2 1 0 0 0,-9 9 0 0 0,8-6-64 0 0,2-4-273 0 0,1-1-138 0 0,0 0-33 0 0,0 0-72 0 0,0 0-285 0 0,0 0-126 0 0,0 0-29 0 0,0 0-72 0 0,0 0-285 0 0,1-1 1131 0 0,-1 0 1 0 0,0 0-1 0 0,0 0 0 0 0,0 0 1 0 0,1-1-1 0 0,-1 1 0 0 0,1 0 1 0 0,-1 0-1 0 0,1 0 0 0 0,-1 0 1 0 0,2-1-1 0 0,0-1-625 0 0,8-12-4585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3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125 134 13823 0 0,'1'-1'315'0'0,"54"-41"1021"0"0,-52 39-915 0 0,0 0 0 0 0,0 0 0 0 0,0 0 0 0 0,0 0 0 0 0,-1-1 0 0 0,1 0 0 0 0,-1 1 0 0 0,0-1-1 0 0,0 0 1 0 0,0 0 0 0 0,-1 0 0 0 0,1 0 0 0 0,0-6 0 0 0,-2 9 91 0 0,0 1 0 0 0,-4-17 2048 0 0,2 15-2515 0 0,0 1-1 0 0,0-1 1 0 0,0 1-1 0 0,0-1 1 0 0,0 1 0 0 0,-1 0-1 0 0,1 0 1 0 0,-1 0-1 0 0,1 0 1 0 0,0 0 0 0 0,-1 1-1 0 0,0-1 1 0 0,1 1-1 0 0,-1-1 1 0 0,1 1 0 0 0,-1 0-1 0 0,0 0 1 0 0,1 0-1 0 0,-1 0 1 0 0,1 1-1 0 0,-1-1 1 0 0,1 1 0 0 0,-1 0-1 0 0,1-1 1 0 0,-6 3-1 0 0,-5 3 292 0 0,0 1 0 0 0,1 0 0 0 0,-20 15 0 0 0,10-7-175 0 0,19-13-161 0 0,0 0 0 0 0,1 0 0 0 0,-1 0 0 0 0,1 0 0 0 0,-1 0 0 0 0,1 1 0 0 0,0 0 0 0 0,0-1 0 0 0,-4 7 0 0 0,2-1 0 0 0,1-1 0 0 0,0 2 0 0 0,-4 15 0 0 0,6-21 0 0 0,0 0 0 0 0,0 0 0 0 0,1 0 0 0 0,-1 0 0 0 0,1 0 0 0 0,0 0 0 0 0,-1 1 0 0 0,2 3 0 0 0,-1-1 0 0 0,2 3 0 0 0,3-1 0 0 0,21 10 0 0 0,-25-17 0 0 0,0 0 0 0 0,0 0 0 0 0,0 0 0 0 0,0-1 0 0 0,0 1 0 0 0,0 0 0 0 0,0 0 0 0 0,1-1 0 0 0,-1 1 0 0 0,0-1 0 0 0,0 1 0 0 0,1-1 0 0 0,-1 0 0 0 0,0 1 0 0 0,1-1 0 0 0,-1 0 0 0 0,0 0 0 0 0,1 0 0 0 0,-1 0 0 0 0,0 0 0 0 0,3 0 0 0 0,1-1 0 0 0,1 2 0 0 0,-4-1 0 0 0,0 1 0 0 0,0-1 0 0 0,0 0 0 0 0,0 0 0 0 0,0 0 0 0 0,0-1 0 0 0,0 1 0 0 0,0 0 0 0 0,-1-1 0 0 0,4 0 0 0 0,3-2 0 0 0,-1 1 0 0 0,0-1 0 0 0,1 0 0 0 0,-1 0 0 0 0,0-1 0 0 0,-1 0 0 0 0,11-7 0 0 0,-6 2 0 0 0,-1-1 0 0 0,1 0 0 0 0,9-14 0 0 0,20-16 0 0 0,-21 21 0 0 0,-19 19 0 0 0,0 0 0 0 0,1 0 0 0 0,-1-1 0 0 0,0 1 0 0 0,0 0 0 0 0,0 0 0 0 0,0 0 0 0 0,1-1 0 0 0,-1 1 0 0 0,0 0 0 0 0,0 0 0 0 0,1 0 0 0 0,-1 0 0 0 0,0 0 0 0 0,0 0 0 0 0,1-1 0 0 0,-1 1 0 0 0,0 0 0 0 0,0 0 0 0 0,1 0 0 0 0,-1 0 0 0 0,0 0 0 0 0,0 0 0 0 0,1 0 0 0 0,-1 0 0 0 0,0 0 0 0 0,0 0 0 0 0,1 0 0 0 0,-1 0 0 0 0,0 1 0 0 0,0-1 0 0 0,1 0 0 0 0,-1 0 0 0 0,0 0 0 0 0,0 0 0 0 0,1 0 0 0 0,-1 0 0 0 0,0 1 0 0 0,0-1 0 0 0,0 0 0 0 0,1 0 0 0 0,-1 0 0 0 0,0 1 0 0 0,0-1 0 0 0,0 0 0 0 0,0 0 0 0 0,1 0 0 0 0,-1 1 0 0 0,0-1 0 0 0,0 0 0 0 0,0 0 0 0 0,0 1 0 0 0,0-1 0 0 0,3 12 0 0 0,-3-12 0 0 0,3 12 0 0 0,-1-1 0 0 0,1 20 0 0 0,0-2 0 0 0,-3-26 0 0 0,0-3 0 0 0,0 1 0 0 0,0 0 0 0 0,0 0 0 0 0,0 0 0 0 0,0-1 0 0 0,0 1 0 0 0,1 0 0 0 0,-1 0 0 0 0,0-1 0 0 0,0 1 0 0 0,1 0 0 0 0,-1 0 0 0 0,1-1 0 0 0,-1 1 0 0 0,1 0 0 0 0,-1-1 0 0 0,1 1 0 0 0,0 0 0 0 0,6 5 0 0 0,-7-5 0 0 0,1-1 0 0 0,-1 1 0 0 0,1-1 0 0 0,-1 1 0 0 0,1-1 0 0 0,-1 1 0 0 0,1-1 0 0 0,0 0 0 0 0,-1 1 0 0 0,1-1 0 0 0,0 0 0 0 0,-1 1 0 0 0,1-1 0 0 0,0 0 0 0 0,0 0 0 0 0,-1 0 0 0 0,1 0 0 0 0,0 0 0 0 0,0 0 0 0 0,-1 0 0 0 0,1 0 0 0 0,1 0 0 0 0,0-1 0 0 0,0 1 0 0 0,0 0 0 0 0,1 0 0 0 0,-1 0 0 0 0,0 0 0 0 0,0-1 0 0 0,0 1 0 0 0,0-1 0 0 0,0 1 0 0 0,0-1 0 0 0,0 0 0 0 0,0 0 0 0 0,0 0 0 0 0,0 0 0 0 0,2-2 0 0 0,24-23 0 0 0,-9 7 0 0 0,0 2 0 0 0,-9 8 0 0 0,0 0 0 0 0,1 0 0 0 0,13-7 0 0 0,-15 14 0 0 0,-2 7 0 0 0,-5-2 0 0 0,0-1 0 0 0,0 1 0 0 0,0-1 0 0 0,-1 1 0 0 0,1 0 0 0 0,-1 0 0 0 0,0-1 0 0 0,0 1 0 0 0,0 0 0 0 0,0 0 0 0 0,0 0 0 0 0,0 5 0 0 0,0 4 0 0 0,-1 0 0 0 0,-1 14 0 0 0,-1 12 0 0 0,2-29 0 0 0,0-9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0,0-1 0 0 0,5-5 0 0 0,3-9 0 0 0,-4 7 0 0 0,0 0 0 0 0,1 0 0 0 0,-1 1 0 0 0,8-9 0 0 0,1 0 0 0 0,-9 10 0 0 0,1 0 0 0 0,0 0 0 0 0,1 1 0 0 0,0 0 0 0 0,-1 0 0 0 0,1 1 0 0 0,1-1 0 0 0,-1 1 0 0 0,1 1 0 0 0,9-5 0 0 0,-4 3 0 0 0,-1 1 0 0 0,1 1 0 0 0,0 0 0 0 0,-1 0 0 0 0,22-1 0 0 0,-17 3 0 0 0,-14 0 0 0 0,0 1 0 0 0,1-1 0 0 0,-1 1 0 0 0,0 0 0 0 0,1 0 0 0 0,-1 0 0 0 0,0 0 0 0 0,1 0 0 0 0,-1 0 0 0 0,1 1 0 0 0,-1-1 0 0 0,0 1 0 0 0,0 0 0 0 0,1 0 0 0 0,-1 0 0 0 0,0 0 0 0 0,0 0 0 0 0,0 0 0 0 0,0 0 0 0 0,0 1 0 0 0,0-1 0 0 0,0 1 0 0 0,2 2 0 0 0,-1-3 0 0 0,-3 0 0 0 0,1-1 0 0 0,0 1 0 0 0,0-1 0 0 0,-1 1 0 0 0,1-1 0 0 0,0 1 0 0 0,-1 0 0 0 0,1-1 0 0 0,0 1 0 0 0,-1 0 0 0 0,1 0 0 0 0,-1-1 0 0 0,1 1 0 0 0,-1 0 0 0 0,0 0 0 0 0,1 0 0 0 0,-1 0 0 0 0,1 1 0 0 0,0 2 0 0 0,0 0 0 0 0,1 0 0 0 0,-1 1 0 0 0,-1-1 0 0 0,1 0 0 0 0,-1 0 0 0 0,1 1 0 0 0,-1-1 0 0 0,0 0 0 0 0,-1 1 0 0 0,1-1 0 0 0,-2 5 0 0 0,-2 8 0 0 0,-8 26 0 0 0,11-42 0 0 0,0 2 0 0 0,-5 14 0 0 0,5-7 0 0 0,1-10 0 0 0,0 0 0 0 0,0 0 0 0 0,0 0 0 0 0,0 0 0 0 0,0 1 0 0 0,0-1 0 0 0,0 0 0 0 0,0 0 0 0 0,0 0 0 0 0,0 1 0 0 0,0-1 0 0 0,0 0 0 0 0,0 0 0 0 0,0 0 0 0 0,1 0 0 0 0,-1 1 0 0 0,0-1 0 0 0,0 0 0 0 0,0 0 0 0 0,0 0 0 0 0,0 0 0 0 0,0 0 0 0 0,0 1 0 0 0,0-1 0 0 0,0 0 0 0 0,1 0 0 0 0,-1 0 0 0 0,0 0 0 0 0,0 0 0 0 0,0 0 0 0 0,0 0 0 0 0,1 1 0 0 0,-1-1 0 0 0,0 0 0 0 0,0 0 0 0 0,0 0 0 0 0,0 0 0 0 0,1 0 0 0 0,-1 0 0 0 0,0 0 0 0 0,0 0 0 0 0,0 0 0 0 0,0 0 0 0 0,1 0 0 0 0,-1 0 0 0 0,0 0 0 0 0,0 0 0 0 0,0 0 0 0 0,0 0 0 0 0,1 0 0 0 0,-1 0 0 0 0,0 0 0 0 0,0 0 0 0 0,0-1 0 0 0,0 1 0 0 0,1 0 0 0 0,-1 0 0 0 0,0 0 0 0 0,0 0 0 0 0,0 0 0 0 0,9-7 0 0 0,-9 7 0 0 0,22-20-1227 0 0,36-41-1 0 0,-13 13-520 0 0,-30 33 215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5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17503 0 0,'0'0'399'0'0,"0"0"60"0"0,0 0 21 0 0,0 0-59 0 0,0 0-136 0 0,0 0 457 0 0,1-1 228 0 0,2-2-683 0 0,-1 1 0 0 0,1-1 0 0 0,0 1 0 0 0,0 0 0 0 0,0 0 0 0 0,0 0 0 0 0,0 1 0 0 0,0-1 0 0 0,1 1 0 0 0,-1 0 0 0 0,1 0 0 0 0,-1 0 0 0 0,1 0 0 0 0,-1 0 0 0 0,1 1 0 0 0,-1 0 0 0 0,1-1 0 0 0,-1 2 0 0 0,6-1 0 0 0,0 0-146 0 0,1 0 1 0 0,0-1-1 0 0,12-3 1 0 0,-5 1-92 0 0,-4 0-50 0 0,-10 3 0 0 0,1-1 0 0 0,-1 0 0 0 0,1 1 0 0 0,0-1 0 0 0,-1 1 0 0 0,1 0 0 0 0,-1 0 0 0 0,5 1 0 0 0,14 0 0 0 0,-4 1 0 0 0,-10 0-133 0 0,-7-2-563 0 0,-1 0-258 0 0,0 0-56 0 0,0 0-217 0 0,0 0-858 0 0,0 0-379 0 0,0 0-80 0 0,0 0-15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5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13823 0 0,'0'0'315'0'0,"0"0"45"0"0,0 0 21 0 0,0 0-49 0 0,0 0-81 0 0,2 0 481 0 0,8 2 49 0 0,1 0 0 0 0,-1-2 0 0 0,1 1 0 0 0,-1-1 0 0 0,1-1 1 0 0,-1 0-1 0 0,1 0 0 0 0,-1-1 0 0 0,0 0 0 0 0,1-1 0 0 0,14-6 0 0 0,-22 7-802 0 0,1 1 0 0 0,0-1 0 0 0,0 1-1 0 0,0 0 1 0 0,0 0 0 0 0,0 1 0 0 0,0-1 0 0 0,5 1 0 0 0,3-1-190 0 0,-3 0-149 0 0,-4 1-217 0 0,-1-1 0 0 0,0 0 0 0 0,0 1 0 0 0,0-1 0 0 0,0 0 0 0 0,0-1 0 0 0,-1 1 0 0 0,1-1 0 0 0,7-4 1 0 0,4-5-1960 0 0,5 1-22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1:5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 19351 0 0,'0'0'439'0'0,"-3"-5"337"0"0,2 5 4168 0 0,-27 155-4911 0 0,-8 34 1431 0 0,34-185-1301 0 0,1 13 266 0 0,3-10-413 0 0,5-7-16 0 0,-4-1 0 0 0,0-1 0 0 0,0 1 0 0 0,0-1 0 0 0,0 1 0 0 0,-1-1 0 0 0,1 0 0 0 0,-1 0 0 0 0,1-1 0 0 0,-1 1 0 0 0,0 0 0 0 0,4-6 0 0 0,21-33 0 0 0,-22 33 0 0 0,17-27 0 0 0,2 2 0 0 0,48-51 0 0 0,-28 47 0 0 0,-36 31 0 0 0,1 6 0 0 0,-4 7 0 0 0,-4-3 0 0 0,0-1 0 0 0,-1 1 0 0 0,1-1 0 0 0,-1 1 0 0 0,0 0 0 0 0,0-1 0 0 0,0 1 0 0 0,0-1 0 0 0,-1 1 0 0 0,1-1 0 0 0,-1 1 0 0 0,0-1 0 0 0,0 1 0 0 0,0-1 0 0 0,-1 1 0 0 0,1-1 0 0 0,-1 0 0 0 0,0 0 0 0 0,0 0 0 0 0,0 0 0 0 0,-5 5 0 0 0,0 0 0 0 0,-1 0 0 0 0,0 0 0 0 0,0-1 0 0 0,-1 0 0 0 0,-18 10 0 0 0,16-13 0 0 0,9-4 0 0 0,0 0 0 0 0,1 1 0 0 0,-1 0 0 0 0,0-1 0 0 0,0 1 0 0 0,0 0 0 0 0,0 0 0 0 0,1 0 0 0 0,-1 0 0 0 0,-3 3 0 0 0,5-4 0 0 0,0 0 0 0 0,0 0 0 0 0,-1 0 0 0 0,1 0 0 0 0,0 0 0 0 0,0 1 0 0 0,-1-1 0 0 0,1 0 0 0 0,0 0 0 0 0,0 0 0 0 0,0 1 0 0 0,-1-1 0 0 0,1 0 0 0 0,0 0 0 0 0,0 1 0 0 0,0-1 0 0 0,0 0 0 0 0,0 0 0 0 0,-1 1 0 0 0,1-1 0 0 0,0 0 0 0 0,0 0 0 0 0,0 1 0 0 0,0-1 0 0 0,0 0 0 0 0,0 1 0 0 0,0-1 0 0 0,0 0 0 0 0,0 0 0 0 0,0 1 0 0 0,0-1 0 0 0,0 0 0 0 0,0 1 0 0 0,0-1 0 0 0,0 0 0 0 0,1 0 0 0 0,-1 1 0 0 0,0-1 0 0 0,0 0 0 0 0,0 0 0 0 0,0 1 0 0 0,0-1 0 0 0,1 0 0 0 0,-1 0 0 0 0,0 1 0 0 0,0-1 0 0 0,0 0 0 0 0,1 0 0 0 0,-1 0 0 0 0,0 0 0 0 0,0 1 0 0 0,1-1 0 0 0,-1 0 0 0 0,14 15 0 0 0,3 7 0 0 0,-3-1 0 0 0,-9-15 0 0 0,0 1 0 0 0,0-1 0 0 0,7 6 0 0 0,-7-8-64 0 0,-4-3-273 0 0,1-1 34 0 0,-1 0-1 0 0,0-1 1 0 0,0 1 0 0 0,0 0 0 0 0,0-1-1 0 0,0 1 1 0 0,0-1 0 0 0,0 0 0 0 0,0 1-1 0 0,0-1 1 0 0,0 0 0 0 0,0 0 0 0 0,0 1 0 0 0,0-1-1 0 0,0 0 1 0 0,-1 0 0 0 0,1 0 0 0 0,0 0-1 0 0,-1 0 1 0 0,1 0 0 0 0,-1 0 0 0 0,1 0-1 0 0,-1 0 1 0 0,1-1 0 0 0,-1 1 0 0 0,1-2 0 0 0,-1 1-175 0 0,1 0-2080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0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17503 0 0,'0'0'399'0'0,"0"0"60"0"0,0 0 21 0 0,0 0-59 0 0,0 0-136 0 0,0 0 457 0 0,0 0 228 0 0,0 0 43 0 0,0 0-59 0 0,1 1-289 0 0,4 3-486 0 0,-1 0 0 0 0,0 1-1 0 0,0 0 1 0 0,-1 0 0 0 0,1 0 0 0 0,-1 0-1 0 0,0 0 1 0 0,-1 1 0 0 0,1-1-1 0 0,3 13 1 0 0,-1 2 617 0 0,7 40 1 0 0,-7-4 301 0 0,-4 111 1 0 0,-3-147-917 0 0,-1 1 0 0 0,-1 0 0 0 0,0-1 0 0 0,-2 0 0 0 0,0 0 0 0 0,-1 0 0 0 0,-20 36 0 0 0,3-21 318 0 0,8-14-392 0 0,12-15-108 0 0,-1-1 0 0 0,0 1 0 0 0,-1-1 0 0 0,0 0 0 0 0,1 0 0 0 0,-2-1 0 0 0,-7 5 0 0 0,-18 15 0 0 0,30-23 5 0 0,0 0-10 0 0,0 1 0 0 0,0-1 0 0 0,0 1 0 0 0,0-1 0 0 0,1 1 0 0 0,-1-1 0 0 0,0 1 0 0 0,1 0 1 0 0,0 0-1 0 0,-1 0 0 0 0,1 0 0 0 0,0 0 0 0 0,-1 2 0 0 0,2-3-332 0 0,-8 1-433 0 0,5-3-2071 0 0,2 0 1952 0 0,-4-5 1181 0 0,3 3-3106 0 0,1-1-3595 0 0,1-5-1303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0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 15663 0 0,'0'0'356'0'0,"-3"-3"50"0"0,-8-8 20 0 0,8 8-42 0 0,5 3-151 0 0,0-1-1 0 0,0 1 1 0 0,0-1 0 0 0,0 1-1 0 0,0-1 1 0 0,0 0 0 0 0,0 1-1 0 0,3-3 1 0 0,-3 2 551 0 0,3-1 246 0 0,-1 0-629 0 0,-1 1-1 0 0,1-1 1 0 0,-1 1 0 0 0,1 0-1 0 0,0 0 1 0 0,-1 0-1 0 0,1 1 1 0 0,0-1 0 0 0,0 1-1 0 0,7 0 1 0 0,10-1-355 0 0,-18 0 67 0 0,-1 1 0 0 0,1-1-1 0 0,-1 1 1 0 0,1 0 0 0 0,0 0-1 0 0,-1 0 1 0 0,5 1 0 0 0,62 6 1004 0 0,-61-5-1117 0 0,6 0 0 0 0,0-2 0 0 0,-12 0 0 0 0,-1 1 0 0 0,-1-1 0 0 0,1 0 0 0 0,-1 0 0 0 0,1 0 0 0 0,-1 1 0 0 0,1-1 0 0 0,-1 0 0 0 0,1 0 0 0 0,-1 0 0 0 0,1 0 0 0 0,-1 0 0 0 0,1 0 0 0 0,-1 0 0 0 0,1 0 0 0 0,0 0 0 0 0,-1 0 0 0 0,1-1 0 0 0,-1 1 0 0 0,1 0 0 0 0,-1 0 0 0 0,1 0 0 0 0,0-1 0 0 0,5-3-133 0 0,-4 3-563 0 0,-2 1-258 0 0,0 0-1011 0 0,0 0-4023 0 0,0 0-1724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0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13823 0 0,'0'0'630'0'0,"0"0"-13"0"0,2-1-393 0 0,16-4 1223 0 0,23-3-1 0 0,19-5 3650 0 0,-49 9-4418 0 0,-4 2-414 0 0,-1 0 0 0 0,0 0-1 0 0,1 1 1 0 0,-1 0-1 0 0,12 0 1 0 0,-12 1-1964 0 0,-4 0-6800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0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14 349 11975 0 0,'0'0'267'0'0,"0"0"42"0"0,0 0 17 0 0,0 0-28 0 0,0 0-58 0 0,0 0 491 0 0,0 0 238 0 0,0 0 45 0 0,0 0-61 0 0,0 0-288 0 0,0 0-121 0 0,0 0-28 0 0,-4-6 1532 0 0,3 4-1907 0 0,-1-1 0 0 0,1 0 0 0 0,0 0 0 0 0,0 0 1 0 0,0 0-1 0 0,0 0 0 0 0,0 0 0 0 0,1 0 0 0 0,0 0 0 0 0,-1 0 0 0 0,1-1 0 0 0,0 1 0 0 0,1 0 0 0 0,-1 0 0 0 0,0 0 0 0 0,1 0 0 0 0,1-6 0 0 0,2-3 123 0 0,0 1 0 0 0,0-1 0 0 0,9-14 0 0 0,-6 12 111 0 0,1 1 0 0 0,0 0 0 0 0,1 0 0 0 0,1 1 0 0 0,0 0 0 0 0,0 1 0 0 0,19-16 0 0 0,-25 24-348 0 0,1 0 1 0 0,-1 0-1 0 0,0 0 1 0 0,1 0 0 0 0,6-3-1 0 0,-11 6-27 0 0,1 0 0 0 0,-1-1 0 0 0,1 1 0 0 0,-1 0 0 0 0,1-1 0 0 0,0 1 0 0 0,-1 0 0 0 0,1 0 0 0 0,0-1 0 0 0,-1 1 0 0 0,1 0 0 0 0,0 0 0 0 0,-1 0 0 0 0,1 0 0 0 0,0 0 0 0 0,-1 0 0 0 0,1 0 0 0 0,0 0 0 0 0,-1 0 0 0 0,1 0 0 0 0,0 0 0 0 0,-1 0 0 0 0,1 1 0 0 0,0-1 0 0 0,1 1 0 0 0,0-1 0 0 0,-1 1 0 0 0,0-1 0 0 0,1 0 0 0 0,-1 1 0 0 0,0-1 0 0 0,0 1 0 0 0,1-1 0 0 0,-1 1 0 0 0,0-1 0 0 0,0 1 0 0 0,0 0 0 0 0,1 0 0 0 0,-1 0 0 0 0,0 0 0 0 0,1 2 0 0 0,1 0 0 0 0,0-1 0 0 0,2 4 0 0 0,1 13 0 0 0,-4-11 0 0 0,0 1 0 0 0,0-1 0 0 0,-2 1 0 0 0,1 0 0 0 0,-1-1 0 0 0,0 1 0 0 0,-1 0 0 0 0,1-1 0 0 0,-2 1 0 0 0,0 0 0 0 0,0-1 0 0 0,0 1 0 0 0,-6 12 0 0 0,4-13 0 0 0,0-2 0 0 0,-3-3 0 0 0,2-6 0 0 0,4 3 0 0 0,1-1 0 0 0,-1 1 0 0 0,1 0 0 0 0,0-1 0 0 0,-1 1 0 0 0,1 0 0 0 0,0-1 0 0 0,-1 1 0 0 0,1 0 0 0 0,0-1 0 0 0,0 1 0 0 0,-1-1 0 0 0,1 1 0 0 0,0 0 0 0 0,0-1 0 0 0,0 1 0 0 0,-1-1 0 0 0,1 1 0 0 0,0-1 0 0 0,0 1 0 0 0,0-1 0 0 0,0 1 0 0 0,0-1 0 0 0,0 1 0 0 0,0-1 0 0 0,0 1 0 0 0,0-1 0 0 0,0 1 0 0 0,1-1 0 0 0,-1 0 0 0 0,1-6 0 0 0,0 1 0 0 0,0 0 0 0 0,1 0 0 0 0,0 0 0 0 0,0 0 0 0 0,1 0 0 0 0,0 0 0 0 0,0 0 0 0 0,0 1 0 0 0,0-1 0 0 0,8-7 0 0 0,3-8 0 0 0,1 0 0 0 0,0 2 0 0 0,2 0 0 0 0,0 0 0 0 0,1 2 0 0 0,24-19 0 0 0,-39 33 0 0 0,1 0 0 0 0,0 0 0 0 0,0 0 0 0 0,0 1 0 0 0,0-1 0 0 0,0 1 0 0 0,1 0 0 0 0,-1 0 0 0 0,1 1 0 0 0,-1-1 0 0 0,6 0 0 0 0,2 2 0 0 0,-9 2 0 0 0,-2-1 0 0 0,6 6 0 0 0,-5-3 0 0 0,0 0 0 0 0,-1 0 0 0 0,1 1 0 0 0,-1-1 0 0 0,1 1 0 0 0,-1-1 0 0 0,-1 1 0 0 0,1-1 0 0 0,-1 1 0 0 0,1-1 0 0 0,-1 1 0 0 0,-2 8 0 0 0,0 3 0 0 0,0-1 0 0 0,-8 22 0 0 0,-4-1 30 0 0,9-25-71 0 0,1-1 0 0 0,0 1 1 0 0,-4 19-1 0 0,8-29-655 0 0,5-8-2770 0 0,1 0-5063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0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 15663 0 0,'0'0'356'0'0,"0"0"50"0"0,0 0 20 0 0,0 0-42 0 0,0-1-250 0 0,1-4 19 0 0,-1 3 567 0 0,0 2 249 0 0,0 0 45 0 0,0 0 8 0 0,0 0 2 0 0,0 0 0 0 0,0 0 0 0 0,0 0-137 0 0,2 9-819 0 0,0 0 1 0 0,-1 0 0 0 0,-1-1 0 0 0,1 1-1 0 0,-1 0 1 0 0,-1 0 0 0 0,0 0-1 0 0,0 0 1 0 0,-1 0 0 0 0,-4 14-1 0 0,-4 4 447 0 0,-26 51 0 0 0,24-56-359 0 0,2 0 0 0 0,0 0 0 0 0,-9 33 0 0 0,10-15-156 0 0,9-40 0 0 0,-1 0 0 0 0,1 1 0 0 0,0-1 0 0 0,0 0 0 0 0,0 1 0 0 0,0-1 0 0 0,0 0 0 0 0,0 1 0 0 0,0-1 0 0 0,0 0 0 0 0,0 1 0 0 0,0-1 0 0 0,0 0 0 0 0,0 0 0 0 0,1 1 0 0 0,-1-1 0 0 0,0 0 0 0 0,0 1 0 0 0,0-1 0 0 0,0 0 0 0 0,0 1 0 0 0,1-1 0 0 0,-1 0 0 0 0,0 0 0 0 0,0 1 0 0 0,0-1 0 0 0,1 0 0 0 0,-1 0 0 0 0,0 0 0 0 0,0 1 0 0 0,1-1 0 0 0,-1 0 0 0 0,0 0 0 0 0,1 0 0 0 0,-1 0 0 0 0,0 1 0 0 0,1-1 0 0 0,-1 0 0 0 0,0 0 0 0 0,1 0 0 0 0,-1 0 0 0 0,0 0 0 0 0,1 0 0 0 0,-1 0 0 0 0,0 0 0 0 0,1 0 0 0 0,-1 0 0 0 0,0 0 0 0 0,0 0 0 0 0,1-1 0 0 0,14-1 0 0 0,-8-1 0 0 0,-1 0 0 0 0,1 0 0 0 0,-1 0 0 0 0,0-1 0 0 0,0 0 0 0 0,0-1 0 0 0,6-5 0 0 0,37-40 0 0 0,-28 27 0 0 0,30-37 574 0 0,-35 40-209 0 0,0 1-1 0 0,2 0 1 0 0,33-27-1 0 0,-48 43-347 0 0,-2 2-17 0 0,-1 0 0 0 0,1 0 0 0 0,0 1 0 0 0,0-1 0 0 0,0 0 0 0 0,0 1 0 0 0,0-1 0 0 0,0 1 0 0 0,0-1 0 0 0,0 1-1 0 0,0 0 1 0 0,0-1 0 0 0,0 1 0 0 0,0 0 0 0 0,2-1 0 0 0,4 2 0 0 0,-6 0 0 0 0,-1 1 0 0 0,1-1 0 0 0,0 0 0 0 0,-1 0 0 0 0,1 1 0 0 0,0-1 0 0 0,-1 0 0 0 0,0 1 0 0 0,1-1 0 0 0,-1 0 0 0 0,0 1 0 0 0,0-1 0 0 0,0 1 0 0 0,0-1 0 0 0,0 1 0 0 0,0-1 0 0 0,0 0 0 0 0,-1 3 0 0 0,-6 27 0 0 0,3-19 0 0 0,-1-1 0 0 0,0 0 0 0 0,0 0 0 0 0,-1 0 0 0 0,-1-1 0 0 0,0 0 0 0 0,-1 0 0 0 0,1-1 0 0 0,-2 0 0 0 0,1 0 0 0 0,-1-1 0 0 0,-1 0 0 0 0,1-1 0 0 0,-20 11 0 0 0,12-10 0 0 0,10-7 0 0 0,3-5 0 0 0,3 3 0 0 0,1 0 0 0 0,0 1 0 0 0,0-1 0 0 0,0 1 0 0 0,-1-1 0 0 0,1 0 0 0 0,0 1 0 0 0,0-1 0 0 0,0 1 0 0 0,0-1 0 0 0,0 1 0 0 0,0-1 0 0 0,0 1 0 0 0,0-1 0 0 0,0 0 0 0 0,0 1 0 0 0,1-1 0 0 0,-1 1 0 0 0,0-1 0 0 0,0 1 0 0 0,0-1 0 0 0,1 1 0 0 0,-1-1 0 0 0,0 1 0 0 0,1-1 0 0 0,2-6 0 0 0,1 2 0 0 0,3 9 0 0 0,-3-1 0 0 0,0 0 0 0 0,0 1 0 0 0,0 0 0 0 0,0 0 0 0 0,-1 0 0 0 0,0 0 0 0 0,0 0 0 0 0,0 1 0 0 0,3 5 0 0 0,-4-6 0 0 0,22 34 0 0 0,-23-37 0 0 0,-1 0 0 0 0,1 1 0 0 0,0-1 0 0 0,0 0 0 0 0,0 0 0 0 0,0 0 0 0 0,0 0 0 0 0,1 0 0 0 0,-1 0 0 0 0,0 0 0 0 0,0-1 0 0 0,1 1 0 0 0,-1 0 0 0 0,3 0 0 0 0,1 1 0 0 0,-4-1 0 0 0,1 0 0 0 0,0 0 0 0 0,0 0 0 0 0,0-1 0 0 0,-1 1 0 0 0,1-1 0 0 0,0 1 0 0 0,0-1 0 0 0,0 0 0 0 0,0 1 0 0 0,0-1 0 0 0,0 0 0 0 0,0 0 0 0 0,0-1 0 0 0,0 1 0 0 0,0 0 0 0 0,0-1 0 0 0,0 1 0 0 0,1-1 0 0 0,7-1 0 0 0,-2-1 0 0 0,-4-3 0 0 0,-3 4-95 0 0,-1 1-1 0 0,0 0 0 0 0,0-1 1 0 0,1 1-1 0 0,-1-1 1 0 0,0 1-1 0 0,0 0 1 0 0,-1-1-1 0 0,1 1 1 0 0,0 0-1 0 0,0-1 1 0 0,-1 1-1 0 0,1 0 1 0 0,0-1-1 0 0,-1 1 1 0 0,0 0-1 0 0,0-2 1 0 0,-15-19-2389 0 0,6 12 951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0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13823 0 0,'0'0'315'0'0,"0"0"45"0"0,0 0 21 0 0,0 0-49 0 0,0 0-12 0 0,0 0 770 0 0,0 0 354 0 0,-6 7 1473 0 0,0 3-2382 0 0,0 0 0 0 0,1 0 0 0 0,0 0-1 0 0,1 1 1 0 0,0 0 0 0 0,1-1 0 0 0,-3 18 0 0 0,-2 3-246 0 0,-71 285 1709 0 0,69-278-1931 0 0,-20 119-67 0 0,26-130 0 0 0,2 1 0 0 0,1-1 0 0 0,5 50 0 0 0,-2-66-369 0 0,0 0 1 0 0,1 0-1 0 0,0 0 1 0 0,0 0-1 0 0,2-1 0 0 0,-1 1 1 0 0,1-1-1 0 0,9 13 0 0 0,-11-19 84 0 0,0 1 0 0 0,0-1-1 0 0,1 0 1 0 0,0 0 0 0 0,0 0-1 0 0,0-1 1 0 0,0 0 0 0 0,8 5-1 0 0,-9-6 168 0 0,1-1 0 0 0,-1 1 0 0 0,0-1 0 0 0,1 0 0 0 0,-1 0 0 0 0,1 0 0 0 0,-1-1-1 0 0,1 1 1 0 0,-1-1 0 0 0,1 0 0 0 0,0 0 0 0 0,-1 0 0 0 0,1 0 0 0 0,3-1 0 0 0,11-3-1929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0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19351 0 0,'0'0'439'0'0,"0"0"62"0"0,8-3 502 0 0,17-3-754 0 0,-21 6-47 0 0,-1 1-1 0 0,1-1 1 0 0,-1 1-1 0 0,1 0 1 0 0,-1 0-1 0 0,0 0 1 0 0,1 1-1 0 0,-1-1 1 0 0,0 1-1 0 0,0 0 1 0 0,0-1-1 0 0,0 1 1 0 0,-1 1-1 0 0,1-1 1 0 0,0 0-1 0 0,-1 1 1 0 0,0-1 0 0 0,1 1-1 0 0,-1 0 1 0 0,3 5-1 0 0,3 6 255 0 0,0-1 0 0 0,-1 2-1 0 0,6 16 1 0 0,-13-31-455 0 0,7 21-10 0 0,-1-1 0 0 0,-1 1 0 0 0,-1 0-1 0 0,-1 0 1 0 0,-1 1 0 0 0,0 31 0 0 0,-4 3 514 0 0,-12 71 1 0 0,6-77-164 0 0,-27 93 0 0 0,27-120-280 0 0,0-1 0 0 0,-2 0 0 0 0,0-1 0 0 0,-1 0-1 0 0,-1 0 1 0 0,-20 24 0 0 0,28-40-110 0 0,1 0-119 0 0,0-2 0 0 0,0 1 0 0 0,-1 0 0 0 0,1-1 0 0 0,-1 1 0 0 0,0-1 0 0 0,-7 5 0 0 0,10-8-345 0 0,1 0 0 0 0,0 0 0 0 0,0 0-1092 0 0,0 0-4586 0 0,0 0-1968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3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276 164 15663 0 0,'0'0'356'0'0,"1"-1"50"0"0,24-22 554 0 0,-15 15-351 0 0,-1 0-1 0 0,14-17 1 0 0,-18 19-59 0 0,-1 0 0 0 0,0 0 0 0 0,-1 0 0 0 0,1 0 0 0 0,2-8 0 0 0,-6 13-463 0 0,1-1 1 0 0,-1 1-1 0 0,1 0 1 0 0,-1-1-1 0 0,1 1 0 0 0,-1-1 1 0 0,0 1-1 0 0,0 0 1 0 0,0-1-1 0 0,0 1 0 0 0,0-1 1 0 0,0 1-1 0 0,0-1 1 0 0,0 1-1 0 0,-1 0 0 0 0,1-1 1 0 0,0 1-1 0 0,-1-1 1 0 0,1 1-1 0 0,-1 0 0 0 0,1-1 1 0 0,-1 1-1 0 0,0 0 1 0 0,0 0-1 0 0,0 0 0 0 0,0 0 1 0 0,1-1-1 0 0,-1 1 1 0 0,-1 0-1 0 0,1 0 0 0 0,0 1 1 0 0,-2-3-1 0 0,-2 1 12 0 0,1 1 0 0 0,0-1 0 0 0,-1 1 0 0 0,1 0 0 0 0,-1 0 0 0 0,1 0 0 0 0,-1 0-1 0 0,0 1 1 0 0,1 0 0 0 0,-1 0 0 0 0,-7 1 0 0 0,2 0 108 0 0,1 1-1 0 0,0 0 1 0 0,0 0-1 0 0,-16 7 1 0 0,17-6-207 0 0,1 1 0 0 0,0 1 0 0 0,1-1 0 0 0,-1 1 0 0 0,1 0 0 0 0,0 1 0 0 0,-6 6 0 0 0,2 0 0 0 0,-1 0 0 0 0,-12 23 0 0 0,18-28 0 0 0,1 0 0 0 0,0 1 0 0 0,0-1 0 0 0,1 1 0 0 0,0 0 0 0 0,0 0 0 0 0,-1 13 0 0 0,2-4 0 0 0,3-13 0 0 0,1-2 0 0 0,3 11 0 0 0,0-11 0 0 0,-4-2 0 0 0,2 1 0 0 0,-1-1 0 0 0,1 1 0 0 0,0-1 0 0 0,0 0 0 0 0,0 0 0 0 0,0 0 0 0 0,-1 0 0 0 0,1 0 0 0 0,0-1 0 0 0,0 1 0 0 0,0-1 0 0 0,0 0 0 0 0,3-1 0 0 0,11-2 0 0 0,-11 2 0 0 0,0 0 0 0 0,0 0 0 0 0,0-1 0 0 0,0 1 0 0 0,-1-1 0 0 0,1 0 0 0 0,-1-1 0 0 0,0 0 0 0 0,0 1 0 0 0,0-2 0 0 0,6-6 0 0 0,-3 4 0 0 0,0 0 0 0 0,16-10 0 0 0,-13 8 0 0 0,-8 6 0 0 0,0 1 0 0 0,1-1 0 0 0,-1 1 0 0 0,1-1 0 0 0,5-2 0 0 0,-9 5 0 0 0,0 0 0 0 0,0 0 0 0 0,1-1 0 0 0,-1 1 0 0 0,0 0 0 0 0,1 0 0 0 0,-1 0 0 0 0,1 0 0 0 0,-1 0 0 0 0,0 0 0 0 0,1 0 0 0 0,-1 0 0 0 0,0 0 0 0 0,1-1 0 0 0,-1 1 0 0 0,0 1 0 0 0,1-1 0 0 0,-1 0 0 0 0,0 0 0 0 0,2 0 0 0 0,-1 1 0 0 0,0 4 0 0 0,1 8 0 0 0,-1 1 0 0 0,-1-1 0 0 0,-1 1 0 0 0,0 0 0 0 0,0-1 0 0 0,-6 21 0 0 0,0 4 0 0 0,0 7 0 0 0,-1-1 0 0 0,-3 0 0 0 0,-1 0 0 0 0,-2-1 0 0 0,-23 46 0 0 0,24-64 360 0 0,-2 0 0 0 0,0-1 0 0 0,-22 25 0 0 0,36-48-317 0 0,-2 3 13 0 0,1-1 1 0 0,-1 0-1 0 0,-1 0 1 0 0,1 0-1 0 0,0 0 1 0 0,-1-1-1 0 0,1 0 1 0 0,-1 1 0 0 0,-7 2-1 0 0,8-4-56 0 0,0 1 0 0 0,0-1 0 0 0,1-1 0 0 0,-1 1 0 0 0,0 0 0 0 0,0-1 0 0 0,0 1 0 0 0,-1-1 0 0 0,1 0 0 0 0,0 0 0 0 0,0 0 0 0 0,0 0 0 0 0,0-1 0 0 0,0 1 0 0 0,0-1 0 0 0,0 0 0 0 0,0 0 0 0 0,0 0 0 0 0,-2-1 0 0 0,-22-22 0 0 0,25 21-255 0 0,-1-1-1 0 0,1 0 1 0 0,0 0-1 0 0,1 0 1 0 0,-1 0 0 0 0,1 0-1 0 0,0 0 1 0 0,0 0 0 0 0,0 0-1 0 0,0-1 1 0 0,1 1-1 0 0,-1 0 1 0 0,1-1 0 0 0,1 1-1 0 0,-1 0 1 0 0,1-6-1 0 0,2-1-816 0 0,0 0-1 0 0,0 0 0 0 0,1 1 1 0 0,10-20-1 0 0,-3 8-974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0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57 13823 0 0,'0'0'315'0'0,"0"0"45"0"0,2-1 21 0 0,3-2-315 0 0,0-1 0 0 0,-1 0 0 0 0,0 0 0 0 0,0 0-1 0 0,0-1 1 0 0,0 1 0 0 0,5-10 0 0 0,-8 13 299 0 0,-1 1 122 0 0,0 0 22 0 0,1-9 3202 0 0,0 8-382 0 0,-4 7-1581 0 0,2-5-1736 0 0,-45 123-12 0 0,-10 51 0 0 0,1-4 0 0 0,38-128 0 0 0,8-17 0 0 0,-19 36 0 0 0,25-55 0 0 0,0-19 0 0 0,2-10 0 0 0,6-2 346 0 0,1-1-1 0 0,0 1 1 0 0,20-44-1 0 0,-3 9 156 0 0,5-12-418 0 0,65-117 0 0 0,-73 151-84 0 0,-14 27 1 0 0,0 0 0 0 0,0 0 0 0 0,8-9 0 0 0,-10 15 0 0 0,-1 1 0 0 0,1-1 0 0 0,0 0 0 0 0,0 1 0 0 0,0 0 0 0 0,1 0 0 0 0,-1 0 0 0 0,10-4 0 0 0,-13 6 3 0 0,1 0-1 0 0,-1 1 1 0 0,1-1 0 0 0,-1 1-1 0 0,0-1 1 0 0,1 1 0 0 0,-1 0-1 0 0,1-1 1 0 0,-1 1 0 0 0,1 0-1 0 0,-1 0 1 0 0,1 0 0 0 0,-1 0-1 0 0,1 0 1 0 0,-1 1 0 0 0,1-1-1 0 0,-1 0 1 0 0,1 1 0 0 0,-1-1-1 0 0,0 1 1 0 0,1-1 0 0 0,-1 1-1 0 0,0 0 1 0 0,1-1 0 0 0,-1 1-1 0 0,2 2 1 0 0,2 2 0 0 0,-1 0-1 0 0,0 1 1 0 0,0 0 0 0 0,0 0 0 0 0,-1 0-1 0 0,0 0 1 0 0,0 1 0 0 0,0-1-1 0 0,-1 1 1 0 0,0 0 0 0 0,0 0 0 0 0,-1-1-1 0 0,0 1 1 0 0,0 0 0 0 0,-1 0-1 0 0,0 11 1 0 0,0-11-7 0 0,-1 0 1 0 0,0 0-1 0 0,0 1 0 0 0,0-1 1 0 0,-1 0-1 0 0,0 0 1 0 0,0-1-1 0 0,-1 1 0 0 0,0 0 1 0 0,0-1-1 0 0,-1 0 0 0 0,0 1 1 0 0,0-1-1 0 0,0-1 0 0 0,-1 1 1 0 0,-5 5-1 0 0,6-8-219 0 0,0 0-1 0 0,0 0 1 0 0,0 0-1 0 0,-1-1 0 0 0,1 1 1 0 0,-1-1-1 0 0,1 0 1 0 0,-1 0-1 0 0,0-1 1 0 0,0 0-1 0 0,0 0 1 0 0,1 0-1 0 0,-1 0 1 0 0,0-1-1 0 0,0 1 1 0 0,-1-1-1 0 0,1-1 1 0 0,0 1-1 0 0,0-1 1 0 0,1 0-1 0 0,-1 0 1 0 0,0 0-1 0 0,0-1 1 0 0,-8-3-1 0 0,5-1-7964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0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53 13823 0 0,'0'-6'231'0'0,"0"-12"785"0"0,2 16-747 0 0,-1 0 0 0 0,1 0 0 0 0,0 0 0 0 0,0 0 0 0 0,-1 0 0 0 0,1 1 0 0 0,1-1 0 0 0,3-1 0 0 0,-4 1 303 0 0,7-7 3556 0 0,-9 10-3847 0 0,-1 0 1 0 0,0 1-1 0 0,0-1 0 0 0,0 0 1 0 0,1 0-1 0 0,-1 0 0 0 0,1 0 1 0 0,-1 1-1 0 0,1-1 0 0 0,-1 0 1 0 0,1 2-1 0 0,-10 58 553 0 0,0 3 215 0 0,-33 85-884 0 0,26-113-165 0 0,12-27 0 0 0,1 0 0 0 0,0 1 0 0 0,0-1 0 0 0,-3 15 0 0 0,7-21 0 0 0,4-6 0 0 0,6-10 0 0 0,-6 9 0 0 0,23-31 0 0 0,-17 20 0 0 0,26-25 0 0 0,-12 15 0 0 0,-17 17 0 0 0,0 0 0 0 0,1 1 0 0 0,0-1 0 0 0,0 2 0 0 0,1-1 0 0 0,0 1 0 0 0,13-7 0 0 0,-15 10-3 0 0,-6 3 3 0 0,-1 0-1 0 0,0 0 1 0 0,1-1 0 0 0,-1 1-1 0 0,1 0 1 0 0,-1 0 0 0 0,0 0 0 0 0,1-1-1 0 0,-1 1 1 0 0,1 0 0 0 0,-1 0-1 0 0,0 0 1 0 0,1 0 0 0 0,-1 0 0 0 0,1 0-1 0 0,-1 0 1 0 0,1 0 0 0 0,-1 0-1 0 0,1 0 1 0 0,-1 0 0 0 0,0 0 0 0 0,2 0-1 0 0,8 3 83 0 0,-8-3 289 0 0,1 13 834 0 0,-2-12-1167 0 0,0 0 1 0 0,-1 1-1 0 0,1-1 0 0 0,-1 0 1 0 0,0 1-1 0 0,1-1 1 0 0,-1 1-1 0 0,0-1 1 0 0,0 3-1 0 0,0 0-37 0 0,-1 0 1 0 0,0 0-1 0 0,0 0 0 0 0,-1 0 0 0 0,1 0 1 0 0,-1 0-1 0 0,0 0 0 0 0,0-1 0 0 0,0 1 1 0 0,0-1-1 0 0,-1 0 0 0 0,1 1 0 0 0,-1-1 1 0 0,0 0-1 0 0,-4 2 0 0 0,0 2-2 0 0,-2-1 0 0 0,1 0 1 0 0,-1 0-1 0 0,-17 8 0 0 0,18-9 1 0 0,1 0 0 0 0,4-3 0 0 0,1-2 0 0 0,2 0 0 0 0,0 0 0 0 0,-1 0 0 0 0,1 0 0 0 0,0 0 0 0 0,0 0 0 0 0,-1 0 0 0 0,1 0 0 0 0,0 0 0 0 0,0 0 0 0 0,0 0 0 0 0,-1 0 0 0 0,1 0 0 0 0,0 0 0 0 0,0 1 0 0 0,-1-1 0 0 0,1 0 0 0 0,0 0 0 0 0,0 0 0 0 0,0 0 0 0 0,0 0 0 0 0,-1 1 0 0 0,1-1 0 0 0,0 0 0 0 0,0 0 0 0 0,0 0 0 0 0,0 1 0 0 0,0-1 0 0 0,-1 0 0 0 0,1 0 0 0 0,0 0 0 0 0,0 1 0 0 0,0-1 0 0 0,0 0 0 0 0,0 0 0 0 0,0 0 0 0 0,0 1 0 0 0,0-1 0 0 0,0 0 0 0 0,0 0 0 0 0,0 1 0 0 0,0-1 0 0 0,0 0 0 0 0,0 0 0 0 0,0 1 0 0 0,0-1 0 0 0,0 0 0 0 0,0 0 0 0 0,0 0 0 0 0,1 1 0 0 0,6 8 0 0 0,-6-8 0 0 0,1 2 0 0 0,8 23 0 0 0,1 2 0 0 0,-5-21 0 0 0,2-3 0 0 0,7-4-133 0 0,-14 0-563 0 0,12-21-5239 0 0,-12 17 4403 0 0,4-12-4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29 15663 0 0,'0'0'719'0'0,"0"0"-20"0"0,-1-2-449 0 0,0 1-69 0 0,0 0 0 0 0,0 0 0 0 0,0 0 0 0 0,1 0-1 0 0,-1 0 1 0 0,0 0 0 0 0,1 0 0 0 0,-1 0 0 0 0,1 0 0 0 0,-1 0-1 0 0,1-1 1 0 0,0 1 0 0 0,-1 0 0 0 0,1 0 0 0 0,0-2 0 0 0,0 1 841 0 0,0 2 2 0 0,0 0 0 0 0,0 0 0 0 0,-1 0-772 0 0,1-1 1 0 0,-1 0-1 0 0,0 1 0 0 0,0-1 0 0 0,0 1 0 0 0,0-1 1 0 0,0 1-1 0 0,0-1 0 0 0,1 1 0 0 0,-1 0 0 0 0,0 0 1 0 0,-2-1-1 0 0,0 2-251 0 0,-1-1 0 0 0,1 1 1 0 0,0 0-1 0 0,-1 1 0 0 0,1-1 1 0 0,0 0-1 0 0,0 1 0 0 0,0 0 1 0 0,0 0-1 0 0,0 0 0 0 0,0 0 1 0 0,0 0-1 0 0,0 0 0 0 0,1 1 1 0 0,-5 5-1 0 0,-2 3-2 0 0,1 1 0 0 0,-11 21 0 0 0,9-16 0 0 0,-14 27 1 0 0,2 0 0 0 0,2 1 0 0 0,1 1 0 0 0,-12 50 0 0 0,31-94 0 0 0,-16 71 0 0 0,14-66 0 0 0,2 1 0 0 0,-1-1 0 0 0,1 1 0 0 0,0-1 0 0 0,1 1 0 0 0,0 0 0 0 0,2 10 0 0 0,-3-16-2 0 0,1-1-1 0 0,-1 1 1 0 0,0-1-1 0 0,1 0 1 0 0,-1 1-1 0 0,1-1 1 0 0,-1 0-1 0 0,1 0 1 0 0,0 1-1 0 0,-1-1 1 0 0,1 0-1 0 0,0 0 1 0 0,0 0-1 0 0,0 0 1 0 0,0 0-1 0 0,0 0 1 0 0,0 0-1 0 0,0 0 1 0 0,0 0 0 0 0,1 0-1 0 0,-1-1 1 0 0,0 1-1 0 0,0 0 1 0 0,1-1-1 0 0,-1 1 1 0 0,0-1-1 0 0,1 0 1 0 0,-1 1-1 0 0,0-1 1 0 0,1 0-1 0 0,-1 0 1 0 0,1 0-1 0 0,-1 0 1 0 0,1 0-1 0 0,-1 0 1 0 0,3-1-1 0 0,0 0-31 0 0,0 0 0 0 0,0-1-1 0 0,0 1 1 0 0,1-1-1 0 0,-2 0 1 0 0,1 0 0 0 0,0-1-1 0 0,4-2 1 0 0,14-15-1802 0 0,-8 6-4593 0 0,-1 0-1729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0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19351 0 0,'0'0'439'0'0,"0"0"62"0"0,0 0 33 0 0,0 0-65 0 0,2 0-169 0 0,-1 0-251 0 0,0 0-1 0 0,1 1 1 0 0,-1-1 0 0 0,0 0 0 0 0,1 0 0 0 0,-1 0-1 0 0,0 1 1 0 0,1-1 0 0 0,-1 1 0 0 0,0-1 0 0 0,0 1-1 0 0,1 0 1 0 0,-1-1 0 0 0,0 1 0 0 0,0 0 0 0 0,0 0-1 0 0,0 0 1 0 0,0 0 0 0 0,0 0 0 0 0,0 0 0 0 0,1 1-1 0 0,-1 1 139 0 0,1-1 0 0 0,-1 1 0 0 0,0-1 0 0 0,0 1 0 0 0,0 0-1 0 0,0-1 1 0 0,-1 1 0 0 0,1 0 0 0 0,-1 0 0 0 0,1 3-1 0 0,-1 0 104 0 0,0 0-1 0 0,-1 1 0 0 0,1-1 1 0 0,-1 0-1 0 0,0 1 0 0 0,-1-1 0 0 0,1 0 1 0 0,-1 0-1 0 0,-4 7 0 0 0,-3 8 204 0 0,0 0 1 0 0,-6 26-1 0 0,5-16-158 0 0,-12 43-1209 0 0,22-73 1374 0 0,0-1-58 0 0,0 0-357 0 0,0 0-406 0 0,0 0-154 0 0,10-10-681 0 0,25-27-4392 0 0,-23 23-2640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0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17503 0 0,'0'0'399'0'0,"0"0"60"0"0,0 0 21 0 0,0 0-59 0 0,1 1-276 0 0,0 0-69 0 0,0 0 0 0 0,0 0-1 0 0,0 0 1 0 0,0 0 0 0 0,0 0-1 0 0,0 0 1 0 0,0-1 0 0 0,0 1 0 0 0,0 0-1 0 0,1-1 1 0 0,-1 1 0 0 0,0-1-1 0 0,1 0 1 0 0,-1 1 0 0 0,0-1 0 0 0,1 0-1 0 0,-1 0 1 0 0,2 0 0 0 0,2 1 337 0 0,3 0 148 0 0,1-1 0 0 0,-1 1 0 0 0,0-2 0 0 0,1 1 0 0 0,12-3 0 0 0,21-1 789 0 0,-3 0-512 0 0,-29 3-571 0 0,1 0 1 0 0,15 0-1 0 0,-23 1-251 0 0,-1 0-43 0 0,0 0 1 0 0,0 0 0 0 0,0 0-1 0 0,0 0 1 0 0,0-1-1 0 0,0 1 1 0 0,0 0-1 0 0,-1-1 1 0 0,1 0 0 0 0,3-1-1 0 0,-3 2-35 0 0,-1-1-1697 0 0,-1 1-638 0 0,0 0-130 0 0,0 0-29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0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 19351 0 0,'0'0'439'0'0,"0"0"62"0"0,0 0 33 0 0,0 0-65 0 0,0 0-169 0 0,0 0 442 0 0,0 0 229 0 0,0 2 42 0 0,0 12-609 0 0,0 0-1 0 0,-1 0 0 0 0,0-1 0 0 0,-1 1 0 0 0,-1 0 0 0 0,-7 22 0 0 0,3-7 54 0 0,-6 12-453 0 0,-2 0 0 0 0,-1-1 0 0 0,-34 58 0 0 0,39-76-4 0 0,3-4 0 0 0,-10 29 0 0 0,9-20 0 0 0,5-16 0 0 0,1 0 0 0 0,0 1 0 0 0,1-1 0 0 0,0 1 0 0 0,1-1 0 0 0,0 21 0 0 0,-1-17 72 0 0,-4 0 1206 0 0,5-12-1245 0 0,-1-1 0 0 0,1 1 0 0 0,0-1 0 0 0,0 1 0 0 0,0 0 0 0 0,0-1 0 0 0,1 1 0 0 0,-1 3 0 0 0,0-5-508 0 0,1-1-33 0 0,0 1 65 0 0,-2 3 358 0 0,1-3 406 0 0,1-1 154 0 0,0 0 33 0 0,-3-14 84 0 0,2 3-590 0 0,1 0 0 0 0,0 0 1 0 0,1 0-1 0 0,0-1 0 0 0,1 1 0 0 0,0 1 0 0 0,0-1 0 0 0,7-15 1 0 0,-4 9-5 0 0,-1 0 1 0 0,3-20 0 0 0,-5 25 90 0 0,0 0 0 0 0,1 0 0 0 0,1 0 0 0 0,7-18-1 0 0,25-45 694 0 0,-23 49-568 0 0,-5 10-127 0 0,0 1 0 0 0,1 1 0 0 0,0 0-1 0 0,1 0 1 0 0,1 0 0 0 0,19-18 0 0 0,76-69-87 0 0,-105 100 0 0 0,4-4 0 0 0,0 0 0 0 0,0 1 0 0 0,1-1 0 0 0,-1 1 0 0 0,1 0 0 0 0,0 0 0 0 0,0 1 0 0 0,1 0 0 0 0,-1 0 0 0 0,1 1 0 0 0,-1-1 0 0 0,9-1 0 0 0,-6 2 0 0 0,-2 3 0 0 0,3 3 0 0 0,-9-4 0 0 0,-1 1 0 0 0,1-1 0 0 0,0 0 0 0 0,-1 0 0 0 0,1 0 0 0 0,0 1 0 0 0,-1-1 0 0 0,1 0 0 0 0,-1 0 0 0 0,1 1 0 0 0,-1-1 0 0 0,1 1 0 0 0,0-1 0 0 0,-1 0 0 0 0,1 1 0 0 0,-1-1 0 0 0,0 1 0 0 0,1-1 0 0 0,-1 1 0 0 0,1 0 0 0 0,-1-1 0 0 0,0 1 0 0 0,1-1 0 0 0,-1 1 0 0 0,0 0 0 0 0,1 0 0 0 0,-1 1 0 0 0,4 6 0 0 0,-1-1 0 0 0,1 0 0 0 0,-2 1 0 0 0,1-1 0 0 0,-1 1 0 0 0,0 0 0 0 0,-1 0 0 0 0,0 0 0 0 0,0 0 0 0 0,-1 0 0 0 0,-1 16 0 0 0,0-12 0 0 0,0 0 0 0 0,-1-1 0 0 0,-1 1 0 0 0,0 0 0 0 0,-1-1 0 0 0,0 0 0 0 0,-8 16 0 0 0,10-24-176 0 0,0 1 0 0 0,0-1 1 0 0,-1 0-1 0 0,1 0 0 0 0,-1 0 0 0 0,0 0 0 0 0,1 0 1 0 0,-1 0-1 0 0,-1-1 0 0 0,1 0 0 0 0,0 1 1 0 0,-1-1-1 0 0,1 0 0 0 0,-1-1 0 0 0,-3 2 0 0 0,4-2-89 0 0,0 0-1 0 0,0 0 1 0 0,0-1-1 0 0,0 1 1 0 0,0-1-1 0 0,0 0 1 0 0,0 0-1 0 0,0 0 0 0 0,0 0 1 0 0,0 0-1 0 0,0-1 1 0 0,0 1-1 0 0,1-1 1 0 0,-1 0-1 0 0,0 0 1 0 0,0 0-1 0 0,0 0 0 0 0,1-1 1 0 0,-1 1-1 0 0,-3-3 1 0 0,-2-3-8266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0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15663 0 0,'6'-7'1188'0'0,"-1"4"-1050"0"0,0 0 0 0 0,0 1 0 0 0,1 0 0 0 0,-1 0 0 0 0,8-1 0 0 0,-6 1 464 0 0,0 1 1 0 0,0 0-1 0 0,0 1 0 0 0,-1 0 1 0 0,1 0-1 0 0,0 1 1 0 0,0-1-1 0 0,-1 1 0 0 0,1 1 1 0 0,0-1-1 0 0,-1 1 0 0 0,13 6 1 0 0,-12-5-503 0 0,1 2 0 0 0,-1-1 0 0 0,-1 1 0 0 0,1 0 0 0 0,-1 0 0 0 0,0 1 0 0 0,0 0 0 0 0,0 0 0 0 0,-1 1 1 0 0,0-1-1 0 0,0 1 0 0 0,-1 0 0 0 0,0 0 0 0 0,0 1 0 0 0,-1-1 0 0 0,0 1 0 0 0,0 0 0 0 0,0-1 0 0 0,-1 1 0 0 0,2 17 0 0 0,-3-13 47 0 0,0 1 0 0 0,-1-1-1 0 0,-1 1 1 0 0,0-1-1 0 0,0 1 1 0 0,-1-1-1 0 0,-1 0 1 0 0,0 0-1 0 0,-1 0 1 0 0,0 0-1 0 0,0 0 1 0 0,-2-1 0 0 0,-8 15-1 0 0,1-3-255 0 0,-2-1-1 0 0,-1-1 1 0 0,0 0-1 0 0,-2-1 1 0 0,0-1-1 0 0,-1-1 1 0 0,-34 25-1 0 0,26-28-1843 0 0,25-15 962 0 0,2 0-984 0 0,0 0-4014 0 0,0 0-1723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1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11 213 13823 0 0,'0'0'315'0'0,"0"0"45"0"0,0 0 21 0 0,0 0-49 0 0,0 0-149 0 0,0 0 194 0 0,0 0 110 0 0,0 0 22 0 0,0 0 3 0 0,0 0 0 0 0,0 0 0 0 0,0 0 0 0 0,0 0 68 0 0,0 0 286 0 0,0 0 124 0 0,0 0 30 0 0,-1-1-722 0 0,0 0 0 0 0,-1 0-1 0 0,1-1 1 0 0,0 1 0 0 0,0 0 0 0 0,0 0 0 0 0,0-1-1 0 0,-1-1 1 0 0,5-15 159 0 0,-1 7-137 0 0,0-1-1 0 0,0 0 1 0 0,1 1 0 0 0,6-14 0 0 0,-4 14-212 0 0,0-1 0 0 0,1 1 0 0 0,15-20 0 0 0,-17 27-92 0 0,-1-1 0 0 0,1 1 0 0 0,1 0 0 0 0,-1 0 0 0 0,1 1 0 0 0,-1-1 0 0 0,1 1 0 0 0,0 0 0 0 0,0 0 0 0 0,9-3 0 0 0,-12 5-16 0 0,1 1 0 0 0,-1-1 0 0 0,0 1 0 0 0,1 0 0 0 0,-1 0 0 0 0,0 0 0 0 0,1 0 0 0 0,-1 0 0 0 0,0 0 0 0 0,1 1 0 0 0,-1-1 0 0 0,0 1 0 0 0,0 0 0 0 0,0 0 0 0 0,1 0 0 0 0,-1 0 0 0 0,0 0 0 0 0,0 0 0 0 0,0 0 0 0 0,0 1 0 0 0,2 1 0 0 0,-1-1 0 0 0,-3-2 0 0 0,1 0 0 0 0,-1 1 0 0 0,1-1 0 0 0,0 1 0 0 0,-1-1 0 0 0,1 1 0 0 0,-1-1 0 0 0,1 1 0 0 0,-1 0 0 0 0,0-1 0 0 0,1 1 0 0 0,-1-1 0 0 0,1 1 0 0 0,-1 0 0 0 0,0-1 0 0 0,0 1 0 0 0,1 0 0 0 0,-1 0 0 0 0,0-1 0 0 0,0 2 0 0 0,4 8 0 0 0,-1 0 0 0 0,-1 0 0 0 0,1 0 0 0 0,-2 0 0 0 0,1 1 0 0 0,-1 15 0 0 0,-2-4 0 0 0,0 0 0 0 0,-5 23 0 0 0,4-37 0 0 0,-2-1 0 0 0,-2-7 0 0 0,5 0 0 0 0,0-1 0 0 0,0 0 0 0 0,1 0 0 0 0,-1 0 0 0 0,0 0 0 0 0,0 0 0 0 0,1 1 0 0 0,-1-1 0 0 0,1 0 0 0 0,-1-1 0 0 0,1 1 0 0 0,-1 0 0 0 0,1 0 0 0 0,0 0 0 0 0,0 0 0 0 0,-1 0 0 0 0,1 0 0 0 0,0 0 0 0 0,0 0 0 0 0,0-1 0 0 0,0-1 0 0 0,4-28 0 0 0,-3 25 0 0 0,2-6 0 0 0,0 0 0 0 0,1 0 0 0 0,0 0 0 0 0,1 0 0 0 0,0 1 0 0 0,1 0 0 0 0,0 0 0 0 0,1 0 0 0 0,0 1 0 0 0,13-15 0 0 0,-18 22 0 0 0,10-6 0 0 0,-5 6 0 0 0,-7 3 0 0 0,1 0 0 0 0,-1-1 0 0 0,0 1 0 0 0,1 0 0 0 0,-1 0 0 0 0,1 0 0 0 0,-1 0 0 0 0,1 0 0 0 0,-1-1 0 0 0,0 1 0 0 0,1 0 0 0 0,-1 0 0 0 0,1 0 0 0 0,-1 0 0 0 0,1 0 0 0 0,-1 0 0 0 0,1 0 0 0 0,-1 1 0 0 0,0-1 0 0 0,1 0 0 0 0,-1 0 0 0 0,1 0 0 0 0,-1 0 0 0 0,1 1 0 0 0,-1-1 0 0 0,0 0 0 0 0,1 0 0 0 0,-1 0 0 0 0,0 1 0 0 0,1-1 0 0 0,-1 0 0 0 0,0 1 0 0 0,1-1 0 0 0,-1 0 0 0 0,0 1 0 0 0,0-1 0 0 0,1 1 0 0 0,-1 0 0 0 0,3 2 0 0 0,0 0 0 0 0,0 1 0 0 0,-1-1 0 0 0,1 1 0 0 0,-1 0 0 0 0,0-1 0 0 0,0 1 0 0 0,0 0 0 0 0,-1 0 0 0 0,1 1 0 0 0,-1-1 0 0 0,0 0 0 0 0,0 0 0 0 0,-1 1 0 0 0,1-1 0 0 0,-1 0 0 0 0,0 7 0 0 0,-1 8 0 0 0,-1 0 0 0 0,-7 31 0 0 0,7-40 0 0 0,-7 34-64 0 0,8-42-273 0 0,1-2-138 0 0,0 0-33 0 0,0 0-140 0 0,0 0-572 0 0,0 0-253 0 0,1-1-51 0 0,3-6-11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1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0,0 0-169 0 0,0 0 442 0 0,0 0 229 0 0,2 1 42 0 0,2 2-883 0 0,0-1 0 0 0,0 0 0 0 0,0 0-1 0 0,0 0 1 0 0,0 0 0 0 0,1-1 0 0 0,-1 0-1 0 0,1 0 1 0 0,6 1 0 0 0,-9-2 252 0 0,0 0 114 0 0,31-3 607 0 0,-30 3-1227 0 0,1-1 0 0 0,-1 0 0 0 0,1 1 0 0 0,-1-1 0 0 0,1 1 0 0 0,-1 0 0 0 0,5 1 0 0 0,1-1-832 0 0,-1-1 91 0 0,-6 1-126 0 0,-1-1-29 0 0,6-3-4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1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15 19351 0 0,'0'0'439'0'0,"0"0"62"0"0,0 0 33 0 0,1-1-65 0 0,0 0-293 0 0,0-1 0 0 0,0 1 0 0 0,0 0 0 0 0,0 0 0 0 0,0 0 0 0 0,0 0 0 0 0,0 0 0 0 0,0 1 0 0 0,1-1 0 0 0,-1 0 0 0 0,0 0 0 0 0,0 1 0 0 0,1-1 0 0 0,1 0 1 0 0,-2 2-7 0 0,-1-1 0 0 0,1 1 0 0 0,-1-1 0 0 0,0 1 0 0 0,0-1 0 0 0,1 1 0 0 0,-1-1 0 0 0,0 1 0 0 0,0 0 0 0 0,1-1 0 0 0,-1 1 0 0 0,0-1 0 0 0,0 1 0 0 0,0 0 0 0 0,0-1 0 0 0,0 1 0 0 0,0 0 0 0 0,0-1 0 0 0,0 2 0 0 0,0 5 110 0 0,-1 8-280 0 0,0 0 0 0 0,-1 1 0 0 0,-1-1 0 0 0,0 0 0 0 0,-1 0 0 0 0,-8 19 0 0 0,3-5 0 0 0,-7 20 720 0 0,-38 78 0 0 0,54-126-277 0 0,1-3-425 0 0,0 0 1 0 0,0 0 0 0 0,0 0-1 0 0,0 0 1 0 0,0 0 0 0 0,1 0-1 0 0,-1 0 1 0 0,3-2 0 0 0,1-2-22 0 0,17-23 3 0 0,48-61 0 0 0,-60 80 0 0 0,0 0 0 0 0,1 0 0 0 0,0 1 0 0 0,0 0 0 0 0,25-13 0 0 0,-15 9 0 0 0,-15 9 0 0 0,0 0 0 0 0,1 0 0 0 0,7-2 0 0 0,-14 5 0 0 0,1 1 0 0 0,-1 0 0 0 0,0 0 0 0 0,1 0 0 0 0,-1-1 0 0 0,1 1 0 0 0,-1 0 0 0 0,1 0 0 0 0,-1 0 0 0 0,0 0 0 0 0,1 0 0 0 0,-1 0 0 0 0,1 0 0 0 0,-1 0 0 0 0,1 0 0 0 0,-1 0 0 0 0,0 0 0 0 0,1 0 0 0 0,-1 1 0 0 0,1-1 0 0 0,-1 0 0 0 0,1 0 0 0 0,-1 0 0 0 0,0 0 0 0 0,1 1 0 0 0,1 3 0 0 0,-2-4 0 0 0,0 1 0 0 0,1-1 0 0 0,-1 1 0 0 0,1-1 0 0 0,-1 1 0 0 0,0 0 0 0 0,1-1 0 0 0,-1 1 0 0 0,0-1 0 0 0,0 1 0 0 0,0 0 0 0 0,1-1 0 0 0,-1 1 0 0 0,0 0 0 0 0,0-1 0 0 0,0 1 0 0 0,0 0 0 0 0,0-1 0 0 0,0 1 0 0 0,0 0 0 0 0,0-1 0 0 0,-1 1 0 0 0,1 0 0 0 0,0-1 0 0 0,-1 2 0 0 0,0 0 0 0 0,1 3 0 0 0,-1-1 0 0 0,0 0 0 0 0,-1 1 0 0 0,1-1 0 0 0,-1 0 0 0 0,0 0 0 0 0,0 0 0 0 0,0 0 0 0 0,0 0 0 0 0,-1-1 0 0 0,0 1 0 0 0,1-1 0 0 0,-1 1 0 0 0,-6 4 0 0 0,-4 2 0 0 0,0 0 0 0 0,-24 13 0 0 0,30-19 0 0 0,-21 9 0 0 0,21-10 0 0 0,1-4 0 0 0,7-3 0 0 0,-1 4 0 0 0,8 18 0 0 0,-4-6 0 0 0,-1 0 0 0 0,-1 0 0 0 0,3 23 0 0 0,1 9 0 0 0,-1-21 72 0 0,-4-22 299 0 0,-1-1 117 0 0,0 0-471 0 0,0 0 0 0 0,0 0 0 0 0,0 0 1 0 0,0 0-1 0 0,0 1 0 0 0,0-1 0 0 0,0 0 0 0 0,0 0 1 0 0,0 0-1 0 0,0 0 0 0 0,0 1 0 0 0,0-1 0 0 0,0 0 1 0 0,0 0-1 0 0,0 0 0 0 0,0 0 0 0 0,0 0 0 0 0,0 1 1 0 0,1-1-1 0 0,-1 0 0 0 0,0 0 0 0 0,0 0 0 0 0,0 0 1 0 0,0 0-1 0 0,0 0 0 0 0,0 1 0 0 0,0-1 0 0 0,1 0 1 0 0,-1 0-1 0 0,0 0 0 0 0,0 0 0 0 0,0 0 0 0 0,0 0 1 0 0,0 0-1 0 0,1 0 0 0 0,-1 0 0 0 0,0 0 0 0 0,0 0 1 0 0,0 0-1 0 0,0 0 0 0 0,1 0 0 0 0,-1 0 0 0 0,0 0 1 0 0,0 0-1 0 0,0 0 0 0 0,0 0 0 0 0,1 0 0 0 0,-1 0 1 0 0,0 0-1 0 0,0 0 0 0 0,0 0 0 0 0,0 0 0 0 0,0 0 1 0 0,1 0-1 0 0,-1 0 0 0 0,0 0 0 0 0,0 0 0 0 0,0-1 1 0 0,0 1-1 0 0,0 0 0 0 0,0 0 0 0 0,1 0 0 0 0,-1 0 1 0 0,0 0-1 0 0,0 0 0 0 0,0-1 0 0 0,0 1 0 0 0,9-12-470 0 0,-8 10 243 0 0,0 0 0 0 0,0-1 0 0 0,-1 1 0 0 0,1-1 0 0 0,-1 1 0 0 0,0-1 1 0 0,0-3-1 0 0,0 3-363 0 0,0 1 0 0 0,0-1 0 0 0,-1 0 1 0 0,1 0-1 0 0,-1 1 0 0 0,0-1 1 0 0,0 1-1 0 0,0-1 0 0 0,0 0 0 0 0,-1 1 1 0 0,-1-3-1 0 0,-9-11-7954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3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190 189 15663 0 0,'10'-13'635'0'0,"0"-1"0"0"0,-1 1 1 0 0,13-27-1 0 0,-20 35-182 0 0,0 0 1 0 0,0 0 0 0 0,0 0 0 0 0,0 0-1 0 0,-1 0 1 0 0,0-1 0 0 0,0 1-1 0 0,-1-1 1 0 0,1 1 0 0 0,-1 0 0 0 0,0-1-1 0 0,-1 1 1 0 0,1-1 0 0 0,-1 1-1 0 0,-2-7 1 0 0,3 11-434 0 0,-1 0 0 0 0,1 0-1 0 0,0 0 1 0 0,-1 0 0 0 0,1 0 0 0 0,-1 0 0 0 0,1 1-1 0 0,-1-1 1 0 0,0 0 0 0 0,1 0 0 0 0,-1 0 0 0 0,0 1-1 0 0,1-1 1 0 0,-1 0 0 0 0,0 1 0 0 0,0-1 0 0 0,0 1-1 0 0,0-1 1 0 0,0 1 0 0 0,0-1 0 0 0,-1 1 0 0 0,0-1 40 0 0,0 1 0 0 0,0 0 1 0 0,0 0-1 0 0,0-1 1 0 0,0 2-1 0 0,0-1 1 0 0,0 0-1 0 0,0 0 0 0 0,0 1 1 0 0,-2 0-1 0 0,-6 2 197 0 0,1 1 0 0 0,0 0-1 0 0,-13 9 1 0 0,17-10-232 0 0,-6 3 121 0 0,1 2 1 0 0,0-1-1 0 0,1 1 0 0 0,-1 1 0 0 0,2 0 1 0 0,-13 15-1 0 0,6-3 195 0 0,0 1 1 0 0,-13 26-1 0 0,25-42-341 0 0,0 0 0 0 0,1 0 0 0 0,0 0 0 0 0,0 1 0 0 0,-3 12 0 0 0,5-17 0 0 0,0 1 0 0 0,0-1 0 0 0,-1 1 0 0 0,1-1 0 0 0,1 1 0 0 0,-1-1 0 0 0,0 0 0 0 0,1 1 0 0 0,-1-1 0 0 0,1 1 0 0 0,-1-1 0 0 0,1 0 0 0 0,0 0 0 0 0,0 1 0 0 0,0-1 0 0 0,1 0 0 0 0,-1 0 0 0 0,0 0 0 0 0,3 2 0 0 0,-4-3 0 0 0,1 0 0 0 0,-1-1 0 0 0,1 1 0 0 0,-1-1 0 0 0,1 1 0 0 0,-1 0 0 0 0,1-1 0 0 0,-1 1 0 0 0,1-1 0 0 0,0 1 0 0 0,-1-1 0 0 0,1 1 0 0 0,0-1 0 0 0,-1 0 0 0 0,1 1 0 0 0,0-1 0 0 0,-1 0 0 0 0,1 0 0 0 0,0 1 0 0 0,0-1 0 0 0,0 0 0 0 0,-1 0 0 0 0,1 0 0 0 0,0 0 0 0 0,1 0 0 0 0,1-1 0 0 0,2 2 0 0 0,0-1 0 0 0,0 0 0 0 0,0 0 0 0 0,0-1 0 0 0,1 1 0 0 0,-1-1 0 0 0,0 0 0 0 0,0-1 0 0 0,-1 1 0 0 0,6-3 0 0 0,4-3 0 0 0,-1 0 0 0 0,13-10 0 0 0,2 0 0 0 0,-21 12 0 0 0,0-1 0 0 0,0 0 0 0 0,-1 0 0 0 0,1 0 0 0 0,8-13 0 0 0,-2 3 0 0 0,4-6 0 0 0,0-2 0 0 0,15-30 0 0 0,-27 44 0 0 0,-4 4 0 0 0,-5 6 0 0 0,-5 4 0 0 0,5 0 0 0 0,-1 0 0 0 0,1 1 0 0 0,0-1 0 0 0,1 0 0 0 0,-1 1 0 0 0,1 0 0 0 0,0 0 0 0 0,0 0 0 0 0,0 0 0 0 0,1 1 0 0 0,-1-1 0 0 0,2 1 0 0 0,-1-1 0 0 0,0 1 0 0 0,1 0 0 0 0,0 0 0 0 0,1-1 0 0 0,-1 10 0 0 0,1 2 0 0 0,1-14 0 0 0,5 12 0 0 0,-1-12 0 0 0,-3-3 0 0 0,2 1 0 0 0,0 0 0 0 0,0 0 0 0 0,0 0 0 0 0,0-1 0 0 0,0 1 0 0 0,0-1 0 0 0,0 0 0 0 0,0 0 0 0 0,0-1 0 0 0,0 1 0 0 0,0-1 0 0 0,0 0 0 0 0,0 0 0 0 0,6-3 0 0 0,11-8 0 0 0,0 0 0 0 0,0-2 0 0 0,-1-1 0 0 0,-1 0 0 0 0,0-2 0 0 0,27-31 0 0 0,-40 41 0 0 0,-1 0 0 0 0,0 0 0 0 0,-1-1 0 0 0,7-14 0 0 0,-5 10 0 0 0,-4 8 0 0 0,-4 4 0 0 0,-1 13 0 0 0,3-4 0 0 0,4 5 0 0 0,0-11 0 0 0,-2-2 0 0 0,11 7 0 0 0,-8-8 0 0 0,-2 0 0 0 0,53 6 0 0 0,-46-4 0 0 0,-2 2 0 0 0,-7-2 22 0 0,0-1-1 0 0,0 1 1 0 0,0 0-1 0 0,0-1 1 0 0,0 1 0 0 0,0 0-1 0 0,-1 0 1 0 0,1-1-1 0 0,-1 1 1 0 0,1 0 0 0 0,-1 0-1 0 0,0 0 1 0 0,0 0-1 0 0,0 0 1 0 0,0-1 0 0 0,0 1-1 0 0,0 0 1 0 0,-1 3-1 0 0,-1 4 230 0 0,0 0 0 0 0,-6 15 0 0 0,1-7 26 0 0,-7 11 175 0 0,1-4-296 0 0,6-4-156 0 0,6-11 0 0 0,7-2 0 0 0,-5-6 0 0 0,1 0 0 0 0,0 0 0 0 0,-1-1 0 0 0,1 1 0 0 0,0-1 0 0 0,-1 0 0 0 0,1 1 0 0 0,0-1 0 0 0,-1 0 0 0 0,1 0 0 0 0,0 0 0 0 0,0 0 0 0 0,-1 0 0 0 0,1-1 0 0 0,0 1 0 0 0,-1 0 0 0 0,1-1 0 0 0,2 0 0 0 0,31-17 0 0 0,-22 12 0 0 0,-4 1-128 0 0,0 0 0 0 0,0-1 0 0 0,0 0-1 0 0,-1-1 1 0 0,11-9 0 0 0,-16 13 45 0 0,0 0 0 0 0,0 0-1 0 0,-1 0 1 0 0,1-1 0 0 0,-1 1 0 0 0,1-1 0 0 0,-1 0 0 0 0,0 0-1 0 0,-1 0 1 0 0,1 0 0 0 0,-1 0 0 0 0,1 0 0 0 0,-1 0-1 0 0,0 0 1 0 0,0-8 0 0 0,-1 10-264 0 0,0 0-1 0 0,-1-1 1 0 0,1 1 0 0 0,0 0-1 0 0,-1 0 1 0 0,0 0 0 0 0,1 1-1 0 0,-1-1 1 0 0,0 0 0 0 0,0 0-1 0 0,0 0 1 0 0,0 0 0 0 0,0 1-1 0 0,-1-1 1 0 0,-1-2 0 0 0,-10-6-1700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1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13823 0 0,'0'0'315'0'0,"-1"-5"243"0"0,1 3 2923 0 0,8-9-2248 0 0,-7 9-1027 0 0,0-1 0 0 0,1 1-1 0 0,-1 0 1 0 0,1 0 0 0 0,0 0 0 0 0,-1 0-1 0 0,1 0 1 0 0,0 1 0 0 0,0-1 0 0 0,0 0-1 0 0,3-1 1 0 0,0 1 41 0 0,-1 1-1 0 0,1-1 1 0 0,-1 1-1 0 0,1 0 1 0 0,0 0-1 0 0,-1 0 1 0 0,8 0-1 0 0,33 2 1470 0 0,-35 0-1722 0 0,-1 1 1 0 0,14 3-1 0 0,-16-3 21 0 0,0 0 0 0 0,0-1 0 0 0,0 0-1 0 0,0 0 1 0 0,14 0 0 0 0,48-6 1897 0 0,-63 6-5420 0 0,-9 2 1514 0 0,-15 5-590 0 0,13-6 1029 0 0,-6 3-492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1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11975 0 0,'0'0'547'0'0,"0"0"-11"0"0,0 0-203 0 0,0 0 419 0 0,0 0 220 0 0,0 0 42 0 0,2-1 8 0 0,10-3 129 0 0,0 0-1 0 0,1 1 0 0 0,-1 0 1 0 0,16 0-1 0 0,62-6 1514 0 0,-80 8-2664 0 0,4 0 0 0 0,-8 2 0 0 0,2 1 0 0 0,0 1-269 0 0,-6-3-1135 0 0,-2 0-511 0 0,0 0-107 0 0,0 0-24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3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48 8287 0 0,'0'0'191'0'0,"0"0"26"0"0,0 0 9 0 0,12-8 305 0 0,-8 5 2048 0 0,33-28 5221 0 0,-35 30-7288 0 0,-2 1 0 0 0,0 0 0 0 0,0 0-421 0 0,0 0-1 0 0,0 0 0 0 0,0 0 0 0 0,0 0 1 0 0,1 0-1 0 0,-1 0 0 0 0,0 0 1 0 0,0-1-1 0 0,0 1 0 0 0,0 0 1 0 0,1 0-1 0 0,-1 0 0 0 0,0 0 1 0 0,0 0-1 0 0,0 0 0 0 0,0 0 1 0 0,0 0-1 0 0,1 0 0 0 0,-1-1 1 0 0,0 1-1 0 0,0 0 0 0 0,0 0 1 0 0,0 0-1 0 0,0 0 0 0 0,0 0 1 0 0,0-1-1 0 0,0 1 0 0 0,0 0 1 0 0,1 0-1 0 0,-1 0 0 0 0,0 0 1 0 0,0-1-1 0 0,0 1 0 0 0,0 0 1 0 0,0 0-1 0 0,-1-1 68 0 0,0 1-1 0 0,0 0 1 0 0,0 0 0 0 0,0 0 0 0 0,0 0-1 0 0,0 0 1 0 0,0 0 0 0 0,0 1-1 0 0,0-1 1 0 0,0 0 0 0 0,0 0-1 0 0,0 1 1 0 0,1-1 0 0 0,-1 0-1 0 0,0 1 1 0 0,0-1 0 0 0,0 1-1 0 0,-1 0 1 0 0,-27 17-158 0 0,10-6 0 0 0,7-2 0 0 0,10-8 0 0 0,0 0 0 0 0,0-1 0 0 0,0 1 0 0 0,0-1 0 0 0,-1 1 0 0 0,-3 1 0 0 0,0 1 0 0 0,1 0 0 0 0,0 0 0 0 0,0 0 0 0 0,0 1 0 0 0,0 0 0 0 0,1 0 0 0 0,-8 11 0 0 0,2-1 0 0 0,1 0 0 0 0,0 0 0 0 0,0 1 0 0 0,2 0 0 0 0,0 1 0 0 0,1 0 0 0 0,-5 21 0 0 0,9-28 0 0 0,1-1 0 0 0,0 0 0 0 0,0 1 0 0 0,1-1 0 0 0,0 1 0 0 0,2 15 0 0 0,-1-19 0 0 0,1 0 0 0 0,0 0 0 0 0,-1 0 0 0 0,2 0 0 0 0,-1 0 0 0 0,1 0 0 0 0,0-1 0 0 0,0 1 0 0 0,0-1 0 0 0,9 10 0 0 0,-2-6 0 0 0,-5-8 0 0 0,-2-1 0 0 0,7 6 0 0 0,-9-6 0 0 0,-1 1 0 0 0,1-1 0 0 0,0 0 0 0 0,0 1 0 0 0,0-1 0 0 0,0 1 0 0 0,-1-1 0 0 0,1 0 0 0 0,0 0 0 0 0,0 1 0 0 0,0-1 0 0 0,0 0 0 0 0,0 0 0 0 0,0 0 0 0 0,0 0 0 0 0,0 0 0 0 0,0 0 0 0 0,0-1 0 0 0,-1 1 0 0 0,1 0 0 0 0,0 0 0 0 0,0-1 0 0 0,0 1 0 0 0,0 0 0 0 0,1-2 0 0 0,2 1 0 0 0,39-11 0 0 0,-36 8 0 0 0,1-1 0 0 0,-2 1-64 0 0,-5 3-273 0 0,1-4-394 0 0,-1 4-4386 0 0,-1 1 3582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3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65 4607 0 0,'0'0'102'0'0,"0"0"20"0"0,0 0 6 0 0,0 0 51 0 0,0 0 213 0 0,0 0 96 0 0,0 0 21 0 0,2-7 1927 0 0,-1-1 2052 0 0,-1-7-3410 0 0,0 4 3651 0 0,-10 44-3124 0 0,4-6-962 0 0,5-21-650 0 0,-1 0 0 0 0,1 0 0 0 0,0 0 0 0 0,0 9 0 0 0,0 40 7 0 0,-2-1 0 0 0,-2 0 0 0 0,-17 69 0 0 0,0-47 0 0 0,18-60 0 0 0,-13 26 0 0 0,13-33 0 0 0,0 1 0 0 0,0 0 0 0 0,1 0 0 0 0,0 0 0 0 0,1 0 0 0 0,0 0 0 0 0,-1 14 0 0 0,3-12 0 0 0,1-7 5 0 0,1-8 68 0 0,3-8 292 0 0,8-53 1240 0 0,14-77-383 0 0,-5 34-396 0 0,-2 18-826 0 0,-3 18 0 0 0,-14 56 0 0 0,1-1 0 0 0,0 1 0 0 0,10-23 0 0 0,-11 31 0 0 0,0 1 0 0 0,1 0 0 0 0,0-1 0 0 0,0 1 0 0 0,0 1 0 0 0,1-1 0 0 0,0 1 0 0 0,0-1 0 0 0,0 2 0 0 0,7-6 0 0 0,-8 7 0 0 0,-3 2 0 0 0,0 0 0 0 0,0 0 0 0 0,1 0 0 0 0,-1 0 0 0 0,0 1 0 0 0,1-1 0 0 0,-1 1 0 0 0,1-1 0 0 0,-1 1 0 0 0,1-1 0 0 0,-1 1 0 0 0,1 0 0 0 0,1-1 0 0 0,14-1 0 0 0,-14 3 0 0 0,0 0 0 0 0,-1-1 0 0 0,0 0 0 0 0,0 1 0 0 0,-1-1 0 0 0,1 1 0 0 0,0-1 0 0 0,0 1 0 0 0,0 0 0 0 0,0 0 0 0 0,-1 0 0 0 0,1 0 0 0 0,0 0 0 0 0,-1 0 0 0 0,1 0 0 0 0,-1 1 0 0 0,0-1 0 0 0,1 0 0 0 0,-1 1 0 0 0,0-1 0 0 0,2 3 0 0 0,-1-1 0 0 0,10 15 0 0 0,-9-13 0 0 0,0 0 0 0 0,0 1 0 0 0,-1 0 0 0 0,1 0 0 0 0,-1 0 0 0 0,0 0 0 0 0,-1 0 0 0 0,0 0 0 0 0,0 0 0 0 0,0 0 0 0 0,-1 0 0 0 0,1 1 0 0 0,-2-1 0 0 0,1 0 0 0 0,-1 0 0 0 0,-1 8 0 0 0,1-10 47 0 0,0-1 0 0 0,0 1 0 0 0,0-1 0 0 0,-1 0 0 0 0,1 1-1 0 0,-1-1 1 0 0,0 0 0 0 0,0 0 0 0 0,0 0 0 0 0,0 0 0 0 0,-1 0 0 0 0,1-1 0 0 0,-1 1 0 0 0,-3 2-1 0 0,0 0 20 0 0,0-1 0 0 0,0 0-1 0 0,0-1 1 0 0,0 1 0 0 0,-1-1-1 0 0,-8 3 1 0 0,8-4-366 0 0,0 0 1 0 0,0 0-1 0 0,0-1 1 0 0,0 0-1 0 0,-8 0 1 0 0,11 0-133 0 0,1-2 0 0 0,-1 1 0 0 0,0 0 0 0 0,1-1 0 0 0,-1 1 0 0 0,1-1 0 0 0,0 0 0 0 0,-1-1 1 0 0,1 1-1 0 0,0 0 0 0 0,0-1 0 0 0,-5-2 0 0 0,0-1-1103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3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11975 0 0,'0'0'547'0'0,"0"0"-11"0"0,0-2-344 0 0,1-3-29 0 0,-1 4 567 0 0,1-3 2098 0 0,1 4 1715 0 0,1 4-1137 0 0,-2 0-4824 0 0,4 27 1436 0 0,-1-1-1 0 0,-2 1 1 0 0,-3 59 0 0 0,0-29 859 0 0,0-43-598 0 0,0 1 0 0 0,-1-1 1 0 0,-5 22-1 0 0,4-32-279 0 0,6-19 0 0 0,-2 3 0 0 0,2 0 0 0 0,-1 0 0 0 0,7-16 0 0 0,6 3 0 0 0,0 1 0 0 0,2 0 0 0 0,0 1 0 0 0,1 0 0 0 0,26-19 0 0 0,-43 37 0 0 0,-1 0 0 0 0,0 1 0 0 0,0 0 0 0 0,0 0 0 0 0,1 0 0 0 0,-1-1 0 0 0,0 1 0 0 0,0 0 0 0 0,1 0 0 0 0,-1 0 0 0 0,0 0 0 0 0,0 0 0 0 0,1 0 0 0 0,-1-1 0 0 0,0 1 0 0 0,1 0 0 0 0,-1 0 0 0 0,0 0 0 0 0,0 0 0 0 0,1 0 0 0 0,-1 0 0 0 0,0 0 0 0 0,1 0 0 0 0,-1 0 0 0 0,0 0 0 0 0,0 0 0 0 0,1 0 0 0 0,-1 1 0 0 0,0-1 0 0 0,0 0 0 0 0,1 0 0 0 0,-1 0 0 0 0,0 0 0 0 0,0 0 0 0 0,1 0 0 0 0,-1 1 0 0 0,0-1 0 0 0,0 0 0 0 0,1 0 0 0 0,-1 0 0 0 0,0 1 0 0 0,0-1 0 0 0,0 0 0 0 0,1 1 0 0 0,3 9 0 0 0,-3-9 0 0 0,1 3 0 0 0,-2-3 0 0 0,1 1 0 0 0,-1-1 0 0 0,1 1 0 0 0,-1-1 0 0 0,1 0 0 0 0,-1 1 0 0 0,0-1 0 0 0,0 1 0 0 0,1-1 0 0 0,-1 1 0 0 0,0-1 0 0 0,-1 1 0 0 0,1-1 0 0 0,0 1 0 0 0,0-1 0 0 0,0 0 0 0 0,-1 1 0 0 0,1-1 0 0 0,-1 1 0 0 0,1-1 0 0 0,-2 2 0 0 0,0 2 0 0 0,-1-1 0 0 0,1 1 0 0 0,-1-1 0 0 0,0 1 0 0 0,0-1 0 0 0,0 0 0 0 0,-1 0 0 0 0,-7 6 0 0 0,-4 5 0 0 0,13-11 0 0 0,1-4 0 0 0,0 1 0 0 0,0 0 0 0 0,0 0 0 0 0,1 0 0 0 0,-1 0 0 0 0,0-1 0 0 0,0 1 0 0 0,0 0 0 0 0,0-1 0 0 0,-1 1 0 0 0,1-1 0 0 0,0 1 0 0 0,0-1 0 0 0,0 1 0 0 0,0-1 0 0 0,0 0 0 0 0,-2 1 0 0 0,-4 2 0 0 0,6 5 0 0 0,1-4 0 0 0,1 3 0 0 0,-1 0 0 0 0,1 1 0 0 0,0-1 0 0 0,0 0 0 0 0,1 0 0 0 0,0 0 0 0 0,0 0 0 0 0,1 0 0 0 0,-1 0 0 0 0,2 0 0 0 0,-1-1 0 0 0,6 8 0 0 0,-9-13 0 0 0,2 3 0 0 0,10 2 0 0 0,-2-5 0 0 0,5-1 44 0 0,-11-4-102 0 0,-3 3-129 0 0,0 0-49 0 0,0 0 1 0 0,1 0 0 0 0,-1 0-1 0 0,0 0 1 0 0,0 0 0 0 0,0 0-1 0 0,0 0 1 0 0,0 0-1 0 0,0 0 1 0 0,0 0 0 0 0,0 0-1 0 0,0-1 1 0 0,-1 1 0 0 0,1 0-1 0 0,0-1 1 0 0,0-1 0 0 0,1-7-1299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3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8287 0 0,'0'0'382'0'0,"0"0"-8"0"0,0 0-102 0 0,0 0 463 0 0,0 0 234 0 0,0 0 45 0 0,0 0 8 0 0,0 0 2 0 0,0 0 0 0 0,0 0 0 0 0,0 0-69 0 0,0 0-290 0 0,-1 0-541 0 0,1-1-1 0 0,-1 1 1 0 0,1 0 0 0 0,-1 0-1 0 0,1 0 1 0 0,-1 0 0 0 0,1 0-1 0 0,-1 0 1 0 0,0 0-1 0 0,1 0 1 0 0,-1 1 0 0 0,1-1-1 0 0,-1 0 1 0 0,1 0-1 0 0,-1 0 1 0 0,1 0 0 0 0,-1 1-1 0 0,1-1 1 0 0,-1 0 0 0 0,0 1-1 0 0,-8 11 235 0 0,1 1 1 0 0,-1 0-1 0 0,-8 21 0 0 0,8-16 268 0 0,-88 189 491 0 0,75-152-695 0 0,9-26 120 0 0,2 0 0 0 0,-12 50 0 0 0,22-74-542 0 0,1 1 0 0 0,0-1 0 0 0,0 0 0 0 0,0 0 0 0 0,1 1 0 0 0,0 4 0 0 0,2 17 0 0 0,-3-21 0 0 0,1 6 0 0 0,10 11 0 0 0,-9-21-59 0 0,0 0 0 0 0,-1 0 1 0 0,1 0-1 0 0,0 0 0 0 0,0 0 0 0 0,0 0 0 0 0,0-1 1 0 0,0 1-1 0 0,1-1 0 0 0,-1 0 0 0 0,0 1 0 0 0,1-1 1 0 0,-1 0-1 0 0,1 0 0 0 0,-1-1 0 0 0,1 1 0 0 0,-1 0 0 0 0,1-1 1 0 0,-1 1-1 0 0,1-1 0 0 0,0 0 0 0 0,-1 0 0 0 0,1 0 1 0 0,0 0-1 0 0,-1-1 0 0 0,6 0 0 0 0,2-2-248 0 0,-1 1-1 0 0,1-1 1 0 0,-1-1 0 0 0,0 0-1 0 0,16-9 1 0 0,-19 8-589 0 0,0 1 0 0 0,0-1 0 0 0,-1 0-1 0 0,0-1 1 0 0,0 1 0 0 0,5-8 0 0 0,2-3-1151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3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 13823 0 0,'0'0'315'0'0,"0"0"45"0"0,0 0 21 0 0,0 0-49 0 0,1-2-220 0 0,0-7-29 0 0,-1 7 282 0 0,0 2 122 0 0,0 0 22 0 0,0 0 3 0 0,0 0 0 0 0,0 0 0 0 0,0 0 0 0 0,0 0 0 0 0,0 0 0 0 0,0 3 0 0 0,-2 32 1108 0 0,-13 66 0 0 0,5-46-1692 0 0,4 11 73 0 0,5-41-17 0 0,-1 1 0 0 0,-2 0-1 0 0,-8 32 1 0 0,13-62-387 0 0,0 0 0 0 0,1 1 0 0 0,0-1 1 0 0,-1 1-1 0 0,4-4 0 0 0,-2 2-383 0 0,0 0 0 0 0,-1 0 0 0 0,5-10 0 0 0,1-10-1246 0 0,1 0-15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3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15663 0 0,'0'0'356'0'0,"0"0"50"0"0,0 0 20 0 0,2 2-42 0 0,9 6-250 0 0,-7-7-43 0 0,0 0 1 0 0,1 0 0 0 0,0-1 0 0 0,-1 1 0 0 0,1-1 0 0 0,-1 0 0 0 0,1-1 0 0 0,5 0 0 0 0,35-7 2824 0 0,-44 8-2850 0 0,1-1 94 0 0,0 1-1 0 0,0-1 1 0 0,0 0 0 0 0,0 0 0 0 0,0 0 0 0 0,0 0 0 0 0,0 0-1 0 0,-1 0 1 0 0,4-3 0 0 0,-4 3-96 0 0,1 0-1 0 0,-1-1 0 0 0,1 1 1 0 0,-1 0-1 0 0,1 0 1 0 0,0 0-1 0 0,0 1 1 0 0,2-2-1 0 0,28-1 109 0 0,-18 0-172 0 0,-1 2 0 0 0,6 3 569 0 0,-18-2-2742 0 0,3-1-3757 0 0,-4 1-952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3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13823 0 0,'0'0'315'0'0,"0"0"45"0"0,-1 2 21 0 0,-4 11-138 0 0,-5 23 1 0 0,-6 42 648 0 0,1 53 1665 0 0,5-68-1466 0 0,0-8-134 0 0,-35 248-362 0 0,44-297-582 0 0,-7 27-13 0 0,7-20 0 0 0,4-2 0 0 0,-3-11 0 0 0,0 0 0 0 0,0 1 0 0 0,0-1 0 0 0,0 1 0 0 0,0-1 0 0 0,0 0 0 0 0,1 1 0 0 0,-1-1 0 0 0,0 0 0 0 0,0 0 0 0 0,0 1 0 0 0,1-1 0 0 0,-1 0 0 0 0,0 1 0 0 0,0-1 0 0 0,1 0 0 0 0,-1 0 0 0 0,0 1 0 0 0,1-1 0 0 0,-1 0 0 0 0,0 0 0 0 0,1 0 0 0 0,6-4 72 0 0,-5 2 299 0 0,-2-1-157 0 0,1 1 0 0 0,-1-1 0 0 0,1 0-1 0 0,0 1 1 0 0,0-1 0 0 0,2-2 0 0 0,3-15-106 0 0,42-283 1940 0 0,-12 184-165 0 0,5 20-1718 0 0,-36 90-165 0 0,-1 0 0 0 0,11-17 0 0 0,-6 16 0 0 0,1 4 0 0 0,28-8 0 0 0,-34 11 0 0 0,19-1 0 0 0,-7 4 0 0 0,0 4 0 0 0,-2 4 0 0 0,-6 5 0 0 0,-5-7 0 0 0,4 16 0 0 0,-2-6 0 0 0,-4-11 0 0 0,0 1 0 0 0,0 0 0 0 0,0-1 0 0 0,-1 1 0 0 0,0 0 0 0 0,0-1 0 0 0,0 1 0 0 0,-1 0 0 0 0,0-1 0 0 0,0 1 0 0 0,0-1 0 0 0,-1 1 0 0 0,-4 9 0 0 0,3-8 0 0 0,-1 1 0 0 0,0-1 0 0 0,-1 0 0 0 0,1 0 0 0 0,-1-1 0 0 0,-1 1 0 0 0,1-1 0 0 0,-1 0 0 0 0,-6 5 0 0 0,4-5-32 0 0,1 0-218 0 0,0 0-1 0 0,0-1 1 0 0,-1 0 0 0 0,0 0 0 0 0,0-1 0 0 0,-12 5 0 0 0,13-6-21 0 0,3-1-620 0 0,0-1-1 0 0,0 0 0 0 0,-1 1 0 0 0,1-1 1 0 0,0-1-1 0 0,-6 1 0 0 0,9-1-644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3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0,2 0-196 0 0,23 8 767 0 0,-11-3 285 0 0,-1 0 1 0 0,1 1-1 0 0,-1 1 1 0 0,0 0-1 0 0,0 0 1 0 0,16 15-1 0 0,67 62 912 0 0,-86-73-1909 0 0,2 0-9 0 0,-1 2 1 0 0,0-1 0 0 0,-1 1-1 0 0,0 1 1 0 0,-1 0 0 0 0,-1 0-1 0 0,7 18 1 0 0,-11-23-88 0 0,-1 1 1 0 0,0-1-1 0 0,-1 1 0 0 0,0-1 1 0 0,-1 1-1 0 0,0 0 0 0 0,-1 0 0 0 0,0 0 1 0 0,0-1-1 0 0,-1 1 0 0 0,0 0 1 0 0,0 0-1 0 0,-2-1 0 0 0,1 1 1 0 0,-1-1-1 0 0,-5 13 0 0 0,-1-4 73 0 0,0 0-1 0 0,-1-1 0 0 0,0 0 1 0 0,-2 0-1 0 0,0-1 1 0 0,-28 28-1 0 0,11-14-216 0 0,11-10-290 0 0,-31 26 0 0 0,47-45-581 0 0,2-1-56 0 0,0 0-81 0 0,0 0-286 0 0,0 0-126 0 0,0 0-29 0 0,0 0-4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3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217 444 10135 0 0,'2'0'464'0'0,"9"-6"81"0"0,-7 4-508 0 0,0 0 0 0 0,-1 0 0 0 0,1-1 0 0 0,0 1 0 0 0,-1 0 0 0 0,5-5 0 0 0,-7 5 145 0 0,0 1-1 0 0,0 0 1 0 0,-1 0 0 0 0,1 0 0 0 0,0-1-1 0 0,-1 1 1 0 0,1 0 0 0 0,-1 0-1 0 0,1-1 1 0 0,-1 1 0 0 0,1-1-1 0 0,-1 1 1 0 0,0 0 0 0 0,0-1 0 0 0,0 1-1 0 0,0-1 1 0 0,0 1 0 0 0,0-1-1 0 0,0 1 1 0 0,0 0 0 0 0,-1-1-1 0 0,1 1 1 0 0,0 0 0 0 0,-1-1 0 0 0,0-1-1 0 0,-8-27 3487 0 0,9 29-3124 0 0,-10-14 996 0 0,9 13-1463 0 0,-1 1 0 0 0,1-1-1 0 0,0 1 1 0 0,0 0 0 0 0,-1-1 0 0 0,1 1-1 0 0,-1 0 1 0 0,1 0 0 0 0,-1 0 0 0 0,0 0-1 0 0,1 0 1 0 0,-1 0 0 0 0,0 0 0 0 0,0 0-1 0 0,0 1 1 0 0,1-1 0 0 0,-1 1 0 0 0,0-1-1 0 0,0 1 1 0 0,0 0 0 0 0,0 0 0 0 0,0 0-1 0 0,0 0 1 0 0,0 0 0 0 0,-3 1 0 0 0,1 0 52 0 0,1 0 0 0 0,-1 0 0 0 0,1 0 0 0 0,-1 1 0 0 0,1-1-1 0 0,0 1 1 0 0,0 0 0 0 0,0 0 0 0 0,0 0 0 0 0,0 0 0 0 0,0 1 0 0 0,-4 3 0 0 0,-35 31-113 0 0,27-18-16 0 0,2 0 0 0 0,0 1 0 0 0,1 1 0 0 0,-10 25 0 0 0,8-16 0 0 0,10-24 0 0 0,1 0 0 0 0,1 1 0 0 0,-1 0 0 0 0,1 0 0 0 0,0-1 0 0 0,0 1 0 0 0,1 1 0 0 0,0-1 0 0 0,0 0 0 0 0,1 0 0 0 0,0 10 0 0 0,1-16 0 0 0,-1 1 0 0 0,1-1 0 0 0,-1 1 0 0 0,1-1 0 0 0,0 0 0 0 0,-1 1 0 0 0,1-1 0 0 0,0 0 0 0 0,0 1 0 0 0,0-1 0 0 0,0 0 0 0 0,0 0 0 0 0,0 0 0 0 0,0 0 0 0 0,0 0 0 0 0,1 0 0 0 0,-1 0 0 0 0,0 0 0 0 0,1-1 0 0 0,-1 1 0 0 0,0 0 0 0 0,1-1 0 0 0,-1 1 0 0 0,1-1 0 0 0,-1 0 0 0 0,1 1 0 0 0,-1-1 0 0 0,1 0 0 0 0,-1 0 0 0 0,1 0 0 0 0,-1 0 0 0 0,1 0 0 0 0,-1 0 0 0 0,1 0 0 0 0,-1-1 0 0 0,1 1 0 0 0,-1-1 0 0 0,1 1 0 0 0,-1-1 0 0 0,1 1 0 0 0,-1-1 0 0 0,0 0 0 0 0,1 0 0 0 0,-1 1 0 0 0,0-1 0 0 0,2-2 0 0 0,25-16 0 0 0,-20 15 0 0 0,-1-1 0 0 0,1 0 0 0 0,6-7 0 0 0,36-32 0 0 0,19-19 0 0 0,-34 24 0 0 0,53-74 0 0 0,-72 88 0 0 0,0 0 0 0 0,-2-2 0 0 0,-1 0 0 0 0,14-41 0 0 0,-19 42 120 0 0,-1 7 174 0 0,-1 1 0 0 0,-1 0-1 0 0,-1-1 1 0 0,-1 0 0 0 0,2-25 0 0 0,-5 44-292 0 0,0 0 1 0 0,0 0-1 0 0,0 0 1 0 0,0 0-1 0 0,0 0 1 0 0,-1 0-1 0 0,1 1 0 0 0,0-1 1 0 0,0 0-1 0 0,0 0 1 0 0,0 0-1 0 0,0 0 1 0 0,-1 0-1 0 0,1 0 1 0 0,0 0-1 0 0,0 0 1 0 0,0 0-1 0 0,0 0 1 0 0,-1 0-1 0 0,1 0 1 0 0,0 0-1 0 0,0 0 0 0 0,0 0 1 0 0,0 0-1 0 0,-1 0 1 0 0,1 0-1 0 0,0 0 1 0 0,0 0-1 0 0,0 0 1 0 0,0 0-1 0 0,-1 0 1 0 0,1 0-1 0 0,0 0 1 0 0,0 0-1 0 0,0 0 1 0 0,0 0-1 0 0,0 0 0 0 0,-1-1 1 0 0,1 1-1 0 0,0 0 1 0 0,0 0-1 0 0,0 0 1 0 0,0 0-1 0 0,0 0 1 0 0,0 0-1 0 0,0-1 1 0 0,-1 1-1 0 0,1 0 1 0 0,0 0-1 0 0,0 0 1 0 0,0 0-1 0 0,0-1 0 0 0,0 1 1 0 0,0 0-1 0 0,0 0 1 0 0,0 0-1 0 0,0 0 1 0 0,0-1-1 0 0,0 1 1 0 0,0 0-1 0 0,0 0 1 0 0,0 0-1 0 0,0-1 1 0 0,-7 10 4 0 0,7-9-7 0 0,-10 17 0 0 0,0 1 0 0 0,2-1 0 0 0,0 1 0 0 0,1 1 0 0 0,-7 28 0 0 0,1-4 0 0 0,-18 68 0 0 0,0-1 0 0 0,28-101 0 0 0,0 1 0 0 0,1 0 0 0 0,1-1 0 0 0,-1 1 0 0 0,1 0 0 0 0,1 13 0 0 0,0-19 0 0 0,0 0 0 0 0,1 1 0 0 0,-1-1 0 0 0,1 0 0 0 0,0 1 0 0 0,1-1 0 0 0,-1 0 0 0 0,1 0 0 0 0,-1 0 0 0 0,1 0 0 0 0,0 0 0 0 0,1-1 0 0 0,-1 1 0 0 0,1-1 0 0 0,-1 1 0 0 0,6 4 0 0 0,-7-7 0 0 0,0-1 0 0 0,0 1 0 0 0,0 0 0 0 0,0-1 0 0 0,0 1 0 0 0,0-1 0 0 0,0 0 0 0 0,0 1 0 0 0,0-1 0 0 0,0 0 0 0 0,1 1 0 0 0,-1-1 0 0 0,0 0 0 0 0,0 0 0 0 0,0 0 0 0 0,0 0 0 0 0,3-1 0 0 0,21-5 0 0 0,-8 1 0 0 0,-11 3 0 0 0,-1 0 0 0 0,1 0 0 0 0,0-1 0 0 0,-1 1 0 0 0,1-1 0 0 0,-1-1 0 0 0,0 1 0 0 0,0-1 0 0 0,0 1 0 0 0,5-7 0 0 0,1-1 0 0 0,-1 0 0 0 0,18-25 0 0 0,-4 5 0 0 0,-17 24 0 0 0,-1-1 0 0 0,0 0 0 0 0,-1 0 0 0 0,1-1 0 0 0,5-13 0 0 0,-2 0 0 0 0,-9 22 0 0 0,0 0 0 0 0,0 0 0 0 0,0 0 0 0 0,0 0 0 0 0,0 0 0 0 0,-1 0 0 0 0,1 0 0 0 0,0 0 0 0 0,0 0 0 0 0,0 0 0 0 0,0 0 0 0 0,0 0 0 0 0,0 0 0 0 0,0 0 0 0 0,-1 0 0 0 0,1 0 0 0 0,0 0 0 0 0,0 0 0 0 0,0 0 0 0 0,0 0 0 0 0,0-1 0 0 0,0 1 0 0 0,0 0 0 0 0,0 0 0 0 0,0 0 0 0 0,0 0 0 0 0,-1 0 0 0 0,1 0 0 0 0,0 0 0 0 0,0 0 0 0 0,0 0 0 0 0,0 0 0 0 0,0-1 0 0 0,0 1 0 0 0,0 0 0 0 0,0 0 0 0 0,0 0 0 0 0,0 0 0 0 0,0 0 0 0 0,0 0 0 0 0,0 0 0 0 0,0 0 0 0 0,0-1 0 0 0,0 1 0 0 0,0 0 0 0 0,0 0 0 0 0,0 0 0 0 0,0 0 0 0 0,0 0 0 0 0,-7 6 0 0 0,2 2 0 0 0,1 1 0 0 0,0 0 0 0 0,0 0 0 0 0,-3 17 0 0 0,3-15 0 0 0,3-6 0 0 0,0 0 0 0 0,0 1 0 0 0,0-1 0 0 0,0 0 0 0 0,1 0 0 0 0,0 0 0 0 0,0 1 0 0 0,0-1 0 0 0,1 0 0 0 0,0 0 0 0 0,0 1 0 0 0,0-1 0 0 0,0 0 0 0 0,5 8 0 0 0,2-1 0 0 0,-3-10 0 0 0,-3-2 0 0 0,1 1 0 0 0,1 1 0 0 0,-1-2 0 0 0,0 1 0 0 0,1 0 0 0 0,-1-1 0 0 0,1 1 0 0 0,0-1 0 0 0,-1 0 0 0 0,1 0 0 0 0,-1-1 0 0 0,1 1 0 0 0,-1-1 0 0 0,1 0 0 0 0,-1 0 0 0 0,0 0 0 0 0,4-1 0 0 0,2-2 0 0 0,0 0 0 0 0,-1 0 0 0 0,1-1 0 0 0,13-10 0 0 0,12-17 0 0 0,-7 5 0 0 0,-14 15 0 0 0,-1-2 0 0 0,0 1 0 0 0,-1-2 0 0 0,10-16 0 0 0,14-19 0 0 0,-33 48 0 0 0,0 0 0 0 0,0-1 0 0 0,-1 0 0 0 0,1 1 0 0 0,1-6 0 0 0,-3 5 0 0 0,-5 7 0 0 0,-4 7 0 0 0,7-8 0 0 0,-1 13 0 0 0,3-15 0 0 0,0 0 0 0 0,-1 0 0 0 0,1-1 0 0 0,0 1 0 0 0,0 0 0 0 0,0 0 0 0 0,0 0 0 0 0,0-1 0 0 0,0 1 0 0 0,0 0 0 0 0,0 0 0 0 0,0 0 0 0 0,0-1 0 0 0,1 1 0 0 0,-1 0 0 0 0,0 0 0 0 0,0-1 0 0 0,1 1 0 0 0,0 1 0 0 0,0 0 0 0 0,-1 0 0 0 0,1-1 0 0 0,-1 0 0 0 0,0 1 0 0 0,1-1 0 0 0,-1 0 0 0 0,1 1 0 0 0,-1-1 0 0 0,1 0 0 0 0,0 0 0 0 0,0 1 0 0 0,-1-1 0 0 0,1 0 0 0 0,0 0 0 0 0,0 0 0 0 0,0 0 0 0 0,0 0 0 0 0,2 1 0 0 0,1 1 0 0 0,-3-2 0 0 0,0 0 0 0 0,0 1 0 0 0,1-1 0 0 0,-1 0 0 0 0,1 0 0 0 0,-1 0 0 0 0,1 0 0 0 0,-1 0 0 0 0,1 0 0 0 0,0 0 0 0 0,-1-1 0 0 0,1 1 0 0 0,2 0 0 0 0,1 0 0 0 0,-3 1 0 0 0,0-1 0 0 0,0-1 0 0 0,1 1 0 0 0,-1 0 0 0 0,0-1 0 0 0,1 1 0 0 0,-1-1 0 0 0,0 1 0 0 0,3-1 0 0 0,2 0 0 0 0,8 1 0 0 0,-3-2 0 0 0,-11 1 0 0 0,-1 0 0 0 0,1 0 0 0 0,-1 1 0 0 0,1-1 0 0 0,-1 0 0 0 0,1 0 0 0 0,-1 0 0 0 0,1 0 0 0 0,-1 1 0 0 0,0-1 0 0 0,1 0 0 0 0,-1 1 0 0 0,1-1 0 0 0,-1 0 0 0 0,0 1 0 0 0,1-1 0 0 0,-1 0 0 0 0,0 1 0 0 0,1-1 0 0 0,-1 1 0 0 0,0-1 0 0 0,0 1 0 0 0,1-1 0 0 0,-1 0 0 0 0,0 1 0 0 0,0-1 0 0 0,0 1 0 0 0,0-1 0 0 0,1 1 0 0 0,-1-1 0 0 0,0 1 0 0 0,0-1 0 0 0,0 1 0 0 0,0-1 0 0 0,0 1 0 0 0,0-1 0 0 0,-1 1 0 0 0,1-1 0 0 0,0 1 0 0 0,0-1 0 0 0,0 1 0 0 0,0-1 0 0 0,0 1 0 0 0,-1-1 0 0 0,1 1 0 0 0,-1 0 0 0 0,0 7 0 0 0,0 1 0 0 0,-1-1 0 0 0,-1 0 0 0 0,-4 11 0 0 0,3-10 0 0 0,1 1 0 0 0,-4 18 0 0 0,5-17 0 0 0,3 2 0 0 0,3-9 0 0 0,-3-3 0 0 0,1 1 0 0 0,0 0 0 0 0,1 0 0 0 0,-1 0 0 0 0,0-1 0 0 0,1 1 0 0 0,-1 0 0 0 0,1-1 0 0 0,-1 0 0 0 0,1 1 0 0 0,0-1 0 0 0,0 0 0 0 0,-1 0 0 0 0,1-1 0 0 0,0 1 0 0 0,0-1 0 0 0,0 1 0 0 0,0-1 0 0 0,0 0 0 0 0,0 0 0 0 0,0 0 0 0 0,0 0 0 0 0,5-2 0 0 0,0 1 0 0 0,-1-1 0 0 0,1-1 0 0 0,0 1 0 0 0,-1-1 0 0 0,1 0 0 0 0,-1-1 0 0 0,9-5 0 0 0,2-2 7 0 0,-1-1 0 0 0,-1-1 1 0 0,0 0-1 0 0,0-1 0 0 0,-1-1 0 0 0,-1-1 0 0 0,-1 0 1 0 0,0 0-1 0 0,13-24 0 0 0,-25 39 364 0 0,-1 1 117 0 0,0 0 21 0 0,0 0-66 0 0,0 0-437 0 0,-1 0 1 0 0,0 1 0 0 0,0-1-1 0 0,1 0 1 0 0,-1 1 0 0 0,0-1-1 0 0,1 0 1 0 0,-1 1-1 0 0,0-1 1 0 0,1 1 0 0 0,-1-1-1 0 0,1 1 1 0 0,-1-1 0 0 0,1 1-1 0 0,-1-1 1 0 0,1 1 0 0 0,-1 0-1 0 0,1-1 1 0 0,0 1 0 0 0,-1 0-1 0 0,0 1 1 0 0,-7 19 14 0 0,6-14-23 0 0,-1-2 2 0 0,2-4 0 0 0,1 1 0 0 0,-1-1 0 0 0,0 1 0 0 0,1-1 0 0 0,-1 1 0 0 0,1-1 0 0 0,-1 1 0 0 0,1-1 0 0 0,0 1 0 0 0,0 0 0 0 0,0-1 0 0 0,0 1 0 0 0,0 2 0 0 0,0-3 0 0 0,0 0 0 0 0,0 0 0 0 0,0 0 0 0 0,0 0 0 0 0,0 0 0 0 0,0 0 0 0 0,0 0 0 0 0,1 0 0 0 0,-1 0 0 0 0,0 0 0 0 0,1 0 0 0 0,-1 0 0 0 0,1 0 0 0 0,-1 0 0 0 0,1 0 0 0 0,-1 0 0 0 0,1 0 0 0 0,0 0 0 0 0,-1 0 0 0 0,1-1 0 0 0,1 2 0 0 0,1 1 0 0 0,-1-1 0 0 0,-1 0 0 0 0,1-1 0 0 0,0 1 0 0 0,0 0 0 0 0,0-1 0 0 0,-1 1 0 0 0,2-1 0 0 0,-1 0 0 0 0,0 0 0 0 0,0 0 0 0 0,0 0 0 0 0,0 0 0 0 0,1 0 0 0 0,-1 0 0 0 0,4 0 0 0 0,-1-1 0 0 0,-1 1 0 0 0,0-1 0 0 0,1-1 0 0 0,-1 1 0 0 0,1 0 0 0 0,-1-1 0 0 0,9-2 0 0 0,2-3 0 0 0,1 0 0 0 0,-1-1 0 0 0,21-14 0 0 0,-34 20 0 0 0,32-21 0 0 0,40-34 0 0 0,-65 48 0 0 0,0-1 0 0 0,0 0 0 0 0,-1-1 0 0 0,0 0 0 0 0,-1 0 0 0 0,6-11 0 0 0,-3 3 0 0 0,-1 0 0 0 0,13-37 0 0 0,-14 28 0 0 0,-8 19 0 0 0,-2 7 0 0 0,-3 4 0 0 0,0 1 0 0 0,0 1 0 0 0,0 0 0 0 0,0 0 0 0 0,1 0 0 0 0,-1 1 0 0 0,-4 7 0 0 0,-21 41 0 0 0,14-23 0 0 0,-6 12 0 0 0,3 2 0 0 0,-16 49 0 0 0,29-77 0 0 0,-5 28 0 0 0,10-34 0 0 0,-2 0 0 0 0,-5 16 0 0 0,5-19 0 0 0,1 0 0 0 0,0 0 0 0 0,-2 13 0 0 0,5-16 0 0 0,3-9 0 0 0,4-7 0 0 0,62-104 0 0 0,-70 115 0 0 0,0-1 0 0 0,1 0 0 0 0,-1 1 0 0 0,1-1 0 0 0,-1 0 0 0 0,0 1 0 0 0,1-1 0 0 0,-1 1 0 0 0,1-1 0 0 0,0 1 0 0 0,-1-1 0 0 0,1 1 0 0 0,-1-1 0 0 0,2 0 0 0 0,3 2 0 0 0,-4-1 0 0 0,30-5 0 0 0,-6 0 0 0 0,-20 4 0 0 0,1 0 0 0 0,-1-1 0 0 0,0 0 0 0 0,1 0 0 0 0,-1 0 0 0 0,7-5 0 0 0,11-4 0 0 0,-7 3 0 0 0,0 0 0 0 0,0-1 0 0 0,-1 0 0 0 0,0-2 0 0 0,-1 0 0 0 0,0 0 0 0 0,0-1 0 0 0,19-24 0 0 0,-9 7 0 0 0,-2-2 0 0 0,-1 0 0 0 0,19-40 0 0 0,-2-13 0 0 0,-35 74 0 0 0,-5 4 72 0 0,2 5-36 0 0,-1 1 0 0 0,0 0-1 0 0,0 0 1 0 0,0 0 0 0 0,0 0 0 0 0,1 0-1 0 0,-1 0 1 0 0,0 0 0 0 0,0 1 0 0 0,1-1-1 0 0,-1 0 1 0 0,0 0 0 0 0,0 0 0 0 0,0 1-1 0 0,1-1 1 0 0,-1 1 0 0 0,0-1 0 0 0,1 0 0 0 0,-1 1-1 0 0,0-1 1 0 0,1 1 0 0 0,-1-1 0 0 0,1 1-1 0 0,-1 0 1 0 0,1-1 0 0 0,-1 2 0 0 0,-17 19 693 0 0,15-17-613 0 0,-10 14-65 0 0,1 1 0 0 0,-19 39 0 0 0,-10 45-38 0 0,32-80-14 0 0,-10 35 1 0 0,-13 62 0 0 0,25-92 0 0 0,2-5 0 0 0,-4 41 0 0 0,9-49 0 0 0,3-11 0 0 0,-1-3 0 0 0,-2-1 0 0 0,0 1 0 0 0,0-1 0 0 0,0 0 0 0 0,0 1 0 0 0,0-1 0 0 0,1 0 0 0 0,-1 0 0 0 0,0 1 0 0 0,0-1 0 0 0,0 0 0 0 0,1 0 0 0 0,-1 0 0 0 0,0 1 0 0 0,0-1 0 0 0,1 0 0 0 0,-1 0 0 0 0,0 0 0 0 0,0 1 0 0 0,1-1 0 0 0,-1 0 0 0 0,0 0 0 0 0,1 0 0 0 0,-1 0 0 0 0,0 0 0 0 0,0 0 0 0 0,1 0 0 0 0,-1 0 0 0 0,0 0 0 0 0,1 0 0 0 0,-1 0 0 0 0,0 0 0 0 0,1 0 0 0 0,-1 0 0 0 0,0 0 0 0 0,1 0 0 0 0,-1 0 0 0 0,0 0 0 0 0,1 0 0 0 0,-1 0 0 0 0,0-1 0 0 0,0 1 0 0 0,1 0 0 0 0,-1 0 0 0 0,0 0 0 0 0,0 0 0 0 0,1-1 0 0 0,-1 1 0 0 0,0-1 0 0 0,4-1 0 0 0,0-1 0 0 0,0 1 0 0 0,0-1 0 0 0,-1 0 0 0 0,1-1 0 0 0,-1 1 0 0 0,0-1 0 0 0,0 1 0 0 0,0-1 0 0 0,0 0 0 0 0,2-5 0 0 0,4-8 0 0 0,9-26 0 0 0,-8 20 0 0 0,-4 10 0 0 0,12-32 0 0 0,-15 39 0 0 0,3 10 0 0 0,-1 1 0 0 0,2-1-43 0 0,-1 1-1 0 0,1-1 1 0 0,0 0-1 0 0,-1-1 1 0 0,2 0 0 0 0,-1 0-1 0 0,0 0 1 0 0,0-1 0 0 0,1 0-1 0 0,0-1 1 0 0,-1 0-1 0 0,10 1 1 0 0,-6-2-48 0 0,-1 0 0 0 0,0-1 0 0 0,1 0 0 0 0,-1-1-1 0 0,0 0 1 0 0,1-1 0 0 0,-1 0 0 0 0,14-6 0 0 0,-8 2 279 0 0,-1-1 0 0 0,25-16 0 0 0,-36 21-129 0 0,1 0-1 0 0,-1 0 1 0 0,0-1-1 0 0,0 1 1 0 0,-1-1-1 0 0,1 0 1 0 0,-1 0 0 0 0,0 0-1 0 0,0-1 1 0 0,0 1-1 0 0,0-1 1 0 0,-1 0-1 0 0,3-6 1 0 0,-4 2-59 0 0,-1 9 0 0 0,0-1 0 0 0,1 1 0 0 0,-1-1 0 0 0,0 1 0 0 0,0 0 0 0 0,0-1 0 0 0,0 1 0 0 0,0 0 0 0 0,0-1 0 0 0,0 1 0 0 0,0-1 0 0 0,0 1 0 0 0,0 0 0 0 0,0-1 0 0 0,-1 1 0 0 0,1 0 0 0 0,0-1 0 0 0,0 1 0 0 0,0 0 0 0 0,0-1 0 0 0,0 1 0 0 0,-1 0 0 0 0,1-1 0 0 0,0 1 0 0 0,0 0 0 0 0,-1-1 0 0 0,1 1 0 0 0,0 0 0 0 0,0 0 0 0 0,-1 0 0 0 0,1-1 0 0 0,0 1 0 0 0,-1 0 0 0 0,1 0 0 0 0,0 0 0 0 0,-1-1 0 0 0,1 1 0 0 0,0 0 0 0 0,-1 0 0 0 0,1 0 0 0 0,-1 0 0 0 0,1 0 0 0 0,0 0 0 0 0,-1 0 0 0 0,1 0 0 0 0,0 0 0 0 0,-1 0 0 0 0,1 0 0 0 0,-1 0 0 0 0,1 0 0 0 0,0 0 0 0 0,-1 0 0 0 0,1 1 0 0 0,0-1 0 0 0,-1 0 0 0 0,1 0 0 0 0,-1 0 0 0 0,-2 2 0 0 0,0 0 0 0 0,0 0 0 0 0,0 0 0 0 0,0 0 0 0 0,0 0 0 0 0,1 1 0 0 0,-1-1 0 0 0,1 1 0 0 0,-1 0 0 0 0,1-1 0 0 0,0 1 0 0 0,-3 6 0 0 0,-20 40 0 0 0,24-48 0 0 0,-3 8 0 0 0,1 1 0 0 0,0-1 0 0 0,0 1 0 0 0,1 0 0 0 0,-1 10 0 0 0,3-17 0 0 0,-1 1 0 0 0,1 0 0 0 0,0-1 0 0 0,0 1 0 0 0,0 0 0 0 0,0 0 0 0 0,1-1 0 0 0,0 1 0 0 0,0 0 0 0 0,0-1 0 0 0,0 1 0 0 0,0-1 0 0 0,1 1 0 0 0,-1-1 0 0 0,1 0 0 0 0,3 5 0 0 0,-4-6 0 0 0,0-1 0 0 0,-1 0 0 0 0,0-1 0 0 0,1 1 0 0 0,-1 0 0 0 0,1-1 0 0 0,-1 1 0 0 0,1-1 0 0 0,0 1 0 0 0,-1-1 0 0 0,1 1 0 0 0,-1-1 0 0 0,1 0 0 0 0,0 1 0 0 0,0-1 0 0 0,-1 0 0 0 0,1 1 0 0 0,0-1 0 0 0,-1 0 0 0 0,1 0 0 0 0,0 0 0 0 0,0 0 0 0 0,0 0 0 0 0,3 1 0 0 0,-1 0 0 0 0,1 0 0 0 0,0-1 0 0 0,-1 1 0 0 0,1-1 0 0 0,-1 0 0 0 0,1 0 0 0 0,0 0 0 0 0,-1-1 0 0 0,1 1 0 0 0,0-1 0 0 0,-1 0 0 0 0,1 0 0 0 0,-1 0 0 0 0,0-1 0 0 0,5-1 0 0 0,4-4 0 0 0,-1 0 0 0 0,0-1 0 0 0,11-9 0 0 0,-11 9 0 0 0,2-4 0 0 0,0 0 0 0 0,-1 0 0 0 0,20-26 0 0 0,25-46 0 0 0,-30 41 0 0 0,-27 43 0 0 0,0 0 0 0 0,0 0 0 0 0,0 0 0 0 0,0 0 0 0 0,0 0 0 0 0,0 0 0 0 0,0 0 0 0 0,0 0 0 0 0,0 0 0 0 0,0 0 0 0 0,0 0 0 0 0,0 0 0 0 0,0 0 0 0 0,-1 0 0 0 0,1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0,-11 14 0 0 0,6-6 0 0 0,4 1 0 0 0,1 4 0 0 0,3-10 0 0 0,-2-2 0 0 0,-1 0 0 0 0,1 0 0 0 0,-1 0 0 0 0,0-1 0 0 0,1 1 0 0 0,-1 0 0 0 0,1 0 0 0 0,-1-1 0 0 0,1 1 0 0 0,0 0 0 0 0,-1-1 0 0 0,1 1 0 0 0,0-1 0 0 0,-1 1 0 0 0,1-1 0 0 0,0 1 0 0 0,-1-1 0 0 0,1 0 0 0 0,0 1 0 0 0,0-1 0 0 0,0 0 0 0 0,-1 1 0 0 0,1-1 0 0 0,0 0 0 0 0,0 0 0 0 0,0 0 0 0 0,0 0 0 0 0,-1 0 0 0 0,1 0 0 0 0,1 0 0 0 0,1 0 0 0 0,8 1 0 0 0,-5 0 0 0 0,0-1 0 0 0,0 0 0 0 0,0 0 0 0 0,0 0 0 0 0,0-1 0 0 0,0 1 0 0 0,9-4 0 0 0,-11 4 0 0 0,19-6 0 0 0,-15 7 0 0 0,-7 0 0 0 0,1 0 0 0 0,-1 0 0 0 0,0 0 0 0 0,0 1 0 0 0,0-1 0 0 0,0 0 0 0 0,0 1 0 0 0,0-1 0 0 0,-1 0 0 0 0,1 1 0 0 0,0-1 0 0 0,-1 1 0 0 0,1 0 0 0 0,-1-1 0 0 0,1 1 0 0 0,-1-1 0 0 0,0 1 0 0 0,0 0 0 0 0,0-1 0 0 0,0 1 0 0 0,0 2 0 0 0,0 6 0 0 0,-1 0 0 0 0,-3 12 0 0 0,4-18 0 0 0,-3 9 0 0 0,1-1 0 0 0,0-1 0 0 0,0 1 0 0 0,1 21 0 0 0,4-19 0 0 0,-2-12 0 0 0,-1-2 0 0 0,1 1 0 0 0,-1-1 0 0 0,0 0 0 0 0,0 1 0 0 0,0-1 0 0 0,0 0 0 0 0,0 1 0 0 0,1-1 0 0 0,-1 0 0 0 0,0 0 0 0 0,0 1 0 0 0,1-1 0 0 0,-1 0 0 0 0,0 1 0 0 0,0-1 0 0 0,1 0 0 0 0,-1 0 0 0 0,0 0 0 0 0,1 1 0 0 0,-1-1 0 0 0,0 0 0 0 0,1 0 0 0 0,-1 0 0 0 0,0 0 0 0 0,1 0 0 0 0,-1 0 0 0 0,0 0 0 0 0,1 0 0 0 0,-1 0 0 0 0,0 1 0 0 0,1-2 0 0 0,-1 1 0 0 0,0 0 0 0 0,1 0 0 0 0,0 0 0 0 0,10-4 0 0 0,-10 3 0 0 0,2-1-280 0 0,0 0 0 0 0,1 0-1 0 0,-1-1 1 0 0,0 1 0 0 0,0-1 0 0 0,0 0 0 0 0,-1 0 0 0 0,1 0-1 0 0,-1 0 1 0 0,1 0 0 0 0,-1-1 0 0 0,0 1 0 0 0,-1-1 0 0 0,3-4-1 0 0,-1-6-1252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3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10135 0 0,'0'0'231'0'0,"0"0"29"0"0,0 0 19 0 0,3 0 105 0 0,8-2 410 0 0,-8 1 184 0 0,-2 0-714 0 0,1 0 1 0 0,-1 0 0 0 0,-1-1 0 0 0,1 1-1 0 0,0 0 1 0 0,0-1 0 0 0,0 1 0 0 0,-1-1-1 0 0,1 1 1 0 0,-1-1 0 0 0,1 1 0 0 0,-1-1-1 0 0,1-2 1 0 0,4-9 1179 0 0,30-68 2871 0 0,-6 11-3322 0 0,-24 62-629 0 0,0 1 0 0 0,0-1 1 0 0,0 1-1 0 0,13-13 0 0 0,-7 8-137 0 0,-4 6-227 0 0,1 1 0 0 0,1 6 0 0 0,-7 0 0 0 0,0 0 0 0 0,1 1 0 0 0,-1-1 0 0 0,0 1 0 0 0,0 0 0 0 0,0-1 0 0 0,0 1 0 0 0,-1 0 0 0 0,1 0 0 0 0,0 0 0 0 0,-1 0 0 0 0,0 1 0 0 0,1-1 0 0 0,-1 0 0 0 0,0 1 0 0 0,0-1 0 0 0,0 0 0 0 0,0 1 0 0 0,-1-1 0 0 0,1 4 0 0 0,1 5 0 0 0,-1 1 0 0 0,0-1 0 0 0,-1 16 0 0 0,-1-10 0 0 0,2-1 0 0 0,-2-10 0 0 0,-2 5 0 0 0,3-11 0 0 0,0 0 0 0 0,0 0 0 0 0,0 1 0 0 0,0-1 0 0 0,0 0 0 0 0,0 0 0 0 0,-1 0 0 0 0,1 0 0 0 0,0 1 0 0 0,0-1 0 0 0,0 0 0 0 0,0 0 0 0 0,0 0 0 0 0,0 1 0 0 0,0-1 0 0 0,0 0 0 0 0,0 0 0 0 0,0 0 0 0 0,-1 0 0 0 0,1 1 0 0 0,0-1 0 0 0,0 0 0 0 0,0 0 0 0 0,0 0 0 0 0,0 0 0 0 0,-1 0 0 0 0,1 0 0 0 0,0 0 0 0 0,0 1 0 0 0,0-1 0 0 0,-1 0 0 0 0,1 0 0 0 0,0 0 0 0 0,0 0 0 0 0,0 0 0 0 0,0 0 0 0 0,-1 0 0 0 0,1 0 0 0 0,0 0 0 0 0,0 0 0 0 0,0 0 0 0 0,-1 0 0 0 0,1 0 0 0 0,0 0 0 0 0,0 0 0 0 0,0 0 0 0 0,-1 0 0 0 0,1 0 0 0 0,0-1 0 0 0,0 1 0 0 0,0 0 0 0 0,0 0 0 0 0,-1 0 0 0 0,1 0 0 0 0,0 0 0 0 0,0 0 0 0 0,0 0 0 0 0,0-1 0 0 0,0 1 0 0 0,-1 0 0 0 0,1 0 0 0 0,0 0 0 0 0,0 0 0 0 0,0-1 0 0 0,0 1 0 0 0,-5-8 0 0 0,4 4 0 0 0,0 0 0 0 0,0 1 0 0 0,0-1 0 0 0,1 0 0 0 0,-1 1 0 0 0,1-1 0 0 0,0 0 0 0 0,0 0 0 0 0,1 1 0 0 0,-1-1 0 0 0,1 0 0 0 0,1-4 0 0 0,1-5 0 0 0,11-24 0 0 0,-11 30 0 0 0,1 1 0 0 0,0 0 0 0 0,0 1 0 0 0,0-1 0 0 0,7-6 0 0 0,-6 6 0 0 0,3 2 0 0 0,1 3 0 0 0,-8 1 0 0 0,0-1 0 0 0,0 1 0 0 0,0 0 0 0 0,0 0 0 0 0,0 0 0 0 0,0 0 0 0 0,-1 0 0 0 0,1 0 0 0 0,0 0 0 0 0,0 0 0 0 0,0 1 0 0 0,0-1 0 0 0,0 0 0 0 0,0 0 0 0 0,0 1 0 0 0,1 0 0 0 0,0 1 0 0 0,-1-2 0 0 0,0 0 0 0 0,0 0 0 0 0,-1 1 0 0 0,1-1 0 0 0,0 0 0 0 0,0 1 0 0 0,0-1 0 0 0,-1 1 0 0 0,1-1 0 0 0,0 1 0 0 0,-1-1 0 0 0,1 1 0 0 0,0 0 0 0 0,-1-1 0 0 0,1 1 0 0 0,-1 0 0 0 0,1 0 0 0 0,-1-1 0 0 0,1 1 0 0 0,0 1 0 0 0,0 1 0 0 0,4 6 0 0 0,0 0 0 0 0,7 18 0 0 0,-5-10 0 0 0,-5-11 0 0 0,-1 0 0 0 0,1 0 0 0 0,-1-1 0 0 0,0 1 0 0 0,0 1 0 0 0,0-1 0 0 0,-1 0 0 0 0,-1 9 0 0 0,-1 2 0 0 0,-6 30 0 0 0,8-43 0 0 0,-5 6 0 0 0,-2 2 0 0 0,3-5-64 0 0,3-6-273 0 0,1-1-138 0 0,0 0-33 0 0,0 0-72 0 0,0 0-285 0 0,0 0-126 0 0,0 0-1257 0 0,0 0-4916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3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13823 0 0,'0'0'315'0'0,"0"0"45"0"0,0 0 21 0 0,1 0-49 0 0,2-2-50 0 0,-1 1 0 0 0,1 1 0 0 0,0-1-1 0 0,0 0 1 0 0,-1 1 0 0 0,1-1 0 0 0,0 1-1 0 0,3 0 1 0 0,-2 0 148 0 0,-2 0 523 0 0,0 0-288 0 0,12 0 179 0 0,10 1-29 0 0,-5 0-726 0 0,22 5 1722 0 0,-15 4-1646 0 0,-25-10-154 0 0,-1 1 0 0 0,1-1 0 0 0,0 1 0 0 0,0-1 0 0 0,0 0 0 0 0,0 0-1 0 0,0 1 1 0 0,0-1 0 0 0,0 0 0 0 0,-1 0 0 0 0,1 0 0 0 0,0 0 0 0 0,0 0 0 0 0,0 0 0 0 0,0 0 0 0 0,0-1 0 0 0,1 1-1 0 0,3-1-4227 0 0,-5 1-2946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2:4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13823 0 0,'0'0'315'0'0,"0"0"45"0"0,0 0 21 0 0,0 0-49 0 0,0 0-149 0 0,0 0 194 0 0,0 0 110 0 0,0 2 22 0 0,-1 10 696 0 0,0 0 0 0 0,-5 20 0 0 0,3-19-525 0 0,-2 27 0 0 0,2-18-358 0 0,0 0 0 0 0,-1 0 0 0 0,-8 25 0 0 0,-3 11 15 0 0,9-29-178 0 0,1 0 1 0 0,1 1-1 0 0,1-1 0 0 0,2 1 0 0 0,1 0 1 0 0,5 41-1 0 0,-5-69-87 0 0,0-2 5 0 0,0 0 0 0 0,0 0-10 0 0,0 0-3 0 0,1-1 0 0 0,8-5-3 0 0,0 0-1 0 0,-1-1 0 0 0,0 0 1 0 0,-1 0-1 0 0,0 0 1 0 0,0-1-1 0 0,0-1 1 0 0,6-10-1 0 0,-9 11-38 0 0,1 0 0 0 0,-2 0-1 0 0,1-1 1 0 0,2-10 0 0 0,-3 11-5 0 0,-1 0 0 0 0,1 0 0 0 0,1 0 0 0 0,-1 1 0 0 0,8-11 0 0 0,40-43-2 0 0,-40 49-6 0 0,-8 8-2 0 0,1 0 0 0 0,-1 1 0 0 0,1 0 0 0 0,0 0 0 0 0,0 0 0 0 0,6-4 0 0 0,25-8 216 0 0,-32 16-151 0 0,4 2 5 0 0,-7-3-71 0 0,1 1-1 0 0,0-1 0 0 0,-1 0 1 0 0,1 1-1 0 0,-1-1 1 0 0,1 1-1 0 0,0-1 1 0 0,-1 1-1 0 0,1-1 1 0 0,-1 1-1 0 0,1 0 1 0 0,-1-1-1 0 0,0 1 1 0 0,1-1-1 0 0,-1 1 1 0 0,0 0-1 0 0,1 0 0 0 0,-1-1 1 0 0,0 1-1 0 0,0 0 1 0 0,2 24 29 0 0,-2-21-30 0 0,0-2-1 0 0,-1 0 0 0 0,1 0 0 0 0,-1 0 0 0 0,1 0 0 0 0,-1 0 0 0 0,0 0 0 0 0,0 0 0 0 0,0 0 0 0 0,0 0 0 0 0,0 0 0 0 0,0 0 0 0 0,0 0 0 0 0,-1 0 0 0 0,1-1 0 0 0,-1 1-1 0 0,1-1 1 0 0,-1 1 0 0 0,-1 1 0 0 0,-6 3 27 0 0,-1 1 0 0 0,-13 6-1 0 0,8-4-16 0 0,11-7-7 0 0,0 0 0 0 0,0 0 0 0 0,0-1 0 0 0,-9 3 0 0 0,-12 5 22 0 0,6 2-29 0 0,12-6 0 0 0,6-5 0 0 0,1 0 0 0 0,0 0 0 0 0,0 0 0 0 0,0 0 0 0 0,0 0 0 0 0,-1 0 0 0 0,1 0 0 0 0,0 0 0 0 0,0 0 0 0 0,0 0 0 0 0,0 0 0 0 0,-1 0 0 0 0,1 1 0 0 0,0-1 0 0 0,0 0 0 0 0,0 0 0 0 0,0 0 0 0 0,0 0 0 0 0,0 0 0 0 0,-1 1 0 0 0,1-1 0 0 0,0 0 0 0 0,0 0 0 0 0,0 0 0 0 0,0 0 0 0 0,0 1 0 0 0,0-1 0 0 0,0 0 0 0 0,0 0 0 0 0,0 0 0 0 0,0 0 0 0 0,0 1 0 0 0,0-1 0 0 0,0 0 0 0 0,0 0 0 0 0,0 0 0 0 0,0 1 0 0 0,0-1 0 0 0,0 0 0 0 0,0 0 0 0 0,0 0 0 0 0,0 0 0 0 0,0 1 0 0 0,0-1 0 0 0,0 0 0 0 0,1 0 0 0 0,-1 0 0 0 0,0 0 0 0 0,0 1 0 0 0,0-1 0 0 0,0 0 0 0 0,0 0 0 0 0,0 0 0 0 0,1 0 0 0 0,-1 0 0 0 0,0 0 0 0 0,0 0 0 0 0,0 1 0 0 0,1-1 0 0 0,10 6 0 0 0,-9-6 0 0 0,20 9 0 0 0,1 1 0 0 0,25 14 0 0 0,-24-12 462 0 0,0-1-1 0 0,26 9 1 0 0,-12-6-87 0 0,-37-14-226 0 0,-1 0 23 0 0,0 0 11 0 0,0 0 1 0 0,2 1-31 0 0,3 0-111 0 0,-4-1 15 0 0,-1 0 28 0 0,0 0-61 0 0,0 0-296 0 0,0 0-130 0 0,0 0-21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0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247 376 6447 0 0,'0'0'298'0'0,"0"0"-10"0"0,0 0-50 0 0,0 0 493 0 0,0 0 238 0 0,-5-1 660 0 0,3 0 2805 0 0,-9-6-2038 0 0,10 6-2008 0 0,1 1-50 0 0,0-1 0 0 0,0 0 0 0 0,0 0 0 0 0,0 0-1 0 0,0 0 1 0 0,0 1 0 0 0,-1-1 0 0 0,1 0 0 0 0,0 0 0 0 0,-1 0 0 0 0,1 1 0 0 0,0-1 0 0 0,-1-1 0 0 0,0 2-247 0 0,0-1 1 0 0,1 0-1 0 0,-1 1 1 0 0,0-1-1 0 0,0 0 1 0 0,0 1 0 0 0,1-1-1 0 0,-1 1 1 0 0,0-1-1 0 0,0 1 1 0 0,0 0-1 0 0,0-1 1 0 0,0 1-1 0 0,0 0 1 0 0,-2-1 0 0 0,1 1-125 0 0,1 0 0 0 0,-1 0 0 0 0,0 0 0 0 0,0 0 0 0 0,0 0 0 0 0,0 1 0 0 0,0-1 0 0 0,0 0 0 0 0,1 1 0 0 0,-1 0 0 0 0,0-1 0 0 0,0 1 0 0 0,1 0 0 0 0,-4 2 0 0 0,-46 39 33 0 0,29-22 0 0 0,10-9 209 0 0,1 0 1 0 0,0 0-1 0 0,0 1 0 0 0,2 0 0 0 0,-1 1 0 0 0,2 1 0 0 0,-1-1 1 0 0,-7 20-1 0 0,14-27-176 0 0,0 0 0 0 0,0-1 0 0 0,1 1 0 0 0,-1 8 0 0 0,2-13-33 0 0,0 0 0 0 0,0 0 0 0 0,0 0 0 0 0,0 0 0 0 0,1 0 0 0 0,-1 0 0 0 0,0 0 0 0 0,0 0 0 0 0,1 0 0 0 0,-1 0 0 0 0,1 0 0 0 0,-1 0 0 0 0,1 0 0 0 0,-1 0 0 0 0,1 0 0 0 0,-1 0 0 0 0,1-1 0 0 0,0 1 0 0 0,0 0 0 0 0,-1 0 0 0 0,1-1 0 0 0,0 1 0 0 0,0-1 0 0 0,0 1 0 0 0,1 0 0 0 0,1 1 0 0 0,-1-1 0 0 0,1 1 0 0 0,-1-1 0 0 0,1 0 0 0 0,0 0 0 0 0,-1 0 0 0 0,1-1 0 0 0,0 1 0 0 0,0 0 0 0 0,-1-1 0 0 0,1 0 0 0 0,0 0 0 0 0,0 0 0 0 0,0 0 0 0 0,0 0 0 0 0,-1-1 0 0 0,1 1 0 0 0,0-1 0 0 0,4-1 0 0 0,2-1 0 0 0,1 0 0 0 0,-1-1 0 0 0,17-10 0 0 0,0-2 0 0 0,0-1 0 0 0,36-31 0 0 0,-47 34 0 0 0,-1-1 0 0 0,0 0 0 0 0,-1-1 0 0 0,20-32 0 0 0,-11 10 0 0 0,-2 0 0 0 0,-2-1 0 0 0,-1 0 0 0 0,-3-2 0 0 0,16-63 0 0 0,-28 96 188 0 0,-1 0 1 0 0,0 0-1 0 0,0 0 0 0 0,0 0 0 0 0,-1-1 1 0 0,-1 1-1 0 0,1 0 0 0 0,-1 0 0 0 0,-4-15 1 0 0,4 21-40 0 0,-5 0-133 0 0,-2 3-16 0 0,3 2 0 0 0,1 0 0 0 0,-1 0 0 0 0,1 0 0 0 0,0 0 0 0 0,0 0 0 0 0,0 1 0 0 0,0 0 0 0 0,0 0 0 0 0,1 0 0 0 0,0 1 0 0 0,0-1 0 0 0,0 1 0 0 0,-3 6 0 0 0,-2 6 0 0 0,0 0 0 0 0,-7 27 0 0 0,3-8 0 0 0,2 1 0 0 0,1 0 0 0 0,-5 54 0 0 0,11 15 0 0 0,2-25 0 0 0,0-69 0 0 0,1 1 0 0 0,3 17 0 0 0,-2-26 0 0 0,0 1 0 0 0,-1-1 0 0 0,2 0 0 0 0,-1 0 0 0 0,0 0 0 0 0,1 0 0 0 0,0 0 0 0 0,0 0 0 0 0,0 0 0 0 0,4 5 0 0 0,2-3 0 0 0,-8-5 0 0 0,1 0 0 0 0,0 0 0 0 0,0 0 0 0 0,0 0 0 0 0,1-1 0 0 0,-1 1 0 0 0,0 0 0 0 0,0-1 0 0 0,0 1 0 0 0,0-1 0 0 0,1 1 0 0 0,-1-1 0 0 0,0 0 0 0 0,0 1 0 0 0,1-1 0 0 0,1 0 0 0 0,1 0 0 0 0,-3 0 0 0 0,0 0 0 0 0,1 1 0 0 0,-1-1 0 0 0,0 0 0 0 0,1 0 0 0 0,-1 0 0 0 0,0-1 0 0 0,1 1 0 0 0,-1 0 0 0 0,0 0 0 0 0,0-1 0 0 0,1 1 0 0 0,-1-1 0 0 0,0 1 0 0 0,0-1 0 0 0,0 1 0 0 0,2-2 0 0 0,2-1 0 0 0,0 1-467 0 0,1-1-1 0 0,-1 0 0 0 0,0 0 1 0 0,0 0-1 0 0,0-1 1 0 0,0 0-1 0 0,-1 0 1 0 0,0 0-1 0 0,1 0 1 0 0,-1-1-1 0 0,4-7 0 0 0,-1 1-1577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0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 10135 0 0,'0'0'231'0'0,"0"0"29"0"0,0 0 19 0 0,-1 0-41 0 0,-4-1-190 0 0,-2 1 98 0 0,-19-4 3551 0 0,24 4-3032 0 0,2 0-121 0 0,0 0-28 0 0,0 0 66 0 0,0 0 288 0 0,0 0 122 0 0,0 0 28 0 0,0 0-65 0 0,0 0-290 0 0,0 0-121 0 0,0 0-28 0 0,11 2 83 0 0,35 2-21 0 0,0-2 0 0 0,-1-3 0 0 0,48-5 0 0 0,-22 1 106 0 0,-23 1-240 0 0,-19 1-107 0 0,36 1-1 0 0,10 1-400 0 0,-74 1-273 0 0,-1 0-138 0 0,0 0-33 0 0,0 0-208 0 0,0 0-857 0 0,0 0-379 0 0,-3-2-80 0 0,-16-7-15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1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247 287 6447 0 0,'0'0'298'0'0,"0"0"-10"0"0,2 0-188 0 0,4 2 49 0 0,-4-2 571 0 0,-2 0 249 0 0,0 0 45 0 0,0 0-61 0 0,0 0-288 0 0,0 0-121 0 0,0 0-28 0 0,0 0-4 0 0,0 0 0 0 0,0 0 0 0 0,0 0 0 0 0,0 0 0 0 0,0 0 0 0 0,0 0 0 0 0,0 0 0 0 0,0 0 0 0 0,0 0 0 0 0,-3-7 2048 0 0,1 5-2413 0 0,0 1-1 0 0,0 0 0 0 0,-1 1 1 0 0,1-1-1 0 0,-1 0 1 0 0,1 1-1 0 0,0-1 0 0 0,-1 1 1 0 0,1 0-1 0 0,-1 0 1 0 0,1 0-1 0 0,-1 0 0 0 0,1 0 1 0 0,-1 0-1 0 0,1 1 1 0 0,-1-1-1 0 0,1 1 0 0 0,0 0 1 0 0,-1-1-1 0 0,1 1 1 0 0,0 0-1 0 0,-3 2 1 0 0,-4 1 0 0 0,0 1 1 0 0,0 1 0 0 0,1-1 0 0 0,-10 9 0 0 0,7-3-16 0 0,0 0 1 0 0,0 0-1 0 0,2 1 1 0 0,-17 26-1 0 0,-25 57 321 0 0,48-89-451 0 0,-2 2-2 0 0,1 2 0 0 0,-5 15 0 0 0,8-22 0 0 0,1 1 0 0 0,-1-1 0 0 0,0 1 0 0 0,1-1 0 0 0,0 1 0 0 0,0-1 0 0 0,0 1 0 0 0,0-1 0 0 0,1 1 0 0 0,-1-1 0 0 0,2 4 0 0 0,-2-6 0 0 0,0-1 0 0 0,0 1 0 0 0,0-1 0 0 0,0 1 0 0 0,0-1 0 0 0,0 1 0 0 0,0-1 0 0 0,1 1 0 0 0,-1-1 0 0 0,0 0 0 0 0,0 1 0 0 0,1-1 0 0 0,-1 1 0 0 0,0-1 0 0 0,0 1 0 0 0,1-1 0 0 0,-1 0 0 0 0,0 1 0 0 0,1-1 0 0 0,-1 0 0 0 0,1 1 0 0 0,-1-1 0 0 0,0 0 0 0 0,1 0 0 0 0,-1 1 0 0 0,1-1 0 0 0,-1 0 0 0 0,1 0 0 0 0,-1 0 0 0 0,1 0 0 0 0,-1 1 0 0 0,1-1 0 0 0,-1 0 0 0 0,1 0 0 0 0,-1 0 0 0 0,1 0 0 0 0,-1 0 0 0 0,1-1 0 0 0,0 1 0 0 0,4 0 0 0 0,-1 0 0 0 0,0 0 0 0 0,1 0 0 0 0,-1-1 0 0 0,0 0 0 0 0,0 0 0 0 0,0 0 0 0 0,1 0 0 0 0,-1-1 0 0 0,0 1 0 0 0,4-4 0 0 0,-1 2 0 0 0,0-2 0 0 0,0 1 0 0 0,0-1 0 0 0,12-11 0 0 0,28-36 0 0 0,42-59 0 0 0,-76 93 0 0 0,15-19 0 0 0,37-67 0 0 0,-52 78 0 0 0,0-1 0 0 0,-2 0 0 0 0,14-49 0 0 0,-24 69 116 0 0,0 1 1 0 0,0-1-1 0 0,-1 0 0 0 0,0 1 1 0 0,0-1-1 0 0,0 0 0 0 0,-3-9 1 0 0,3 15-95 0 0,0 1 0 0 0,0-1 0 0 0,0 0 0 0 0,-1 1 0 0 0,1-1 0 0 0,0 0 0 0 0,-1 1 0 0 0,1-1 1 0 0,-1 1-1 0 0,1-1 0 0 0,-1 1 0 0 0,1-1 0 0 0,-1 1 0 0 0,1-1 0 0 0,-1 1 0 0 0,1-1 0 0 0,-1 1 0 0 0,0-1 0 0 0,1 1 0 0 0,-1 0 1 0 0,0 0-1 0 0,1-1 0 0 0,-1 1 0 0 0,0 0 0 0 0,1 0 0 0 0,-1 0 0 0 0,0 0 0 0 0,1-1 0 0 0,-1 1 0 0 0,-1 0 0 0 0,0 0 18 0 0,0 0-1 0 0,1 1 0 0 0,-1-1 1 0 0,0 0-1 0 0,1 0 0 0 0,-1 1 1 0 0,1-1-1 0 0,-1 1 0 0 0,0-1 1 0 0,-2 3-1 0 0,-6 5-39 0 0,1 1 0 0 0,0 1 0 0 0,0-1 0 0 0,1 2 0 0 0,0-1 0 0 0,-7 14 0 0 0,7-11 0 0 0,0-1 0 0 0,2 0 0 0 0,0 1 0 0 0,-5 15 0 0 0,-3 8 0 0 0,6-16 0 0 0,1 0 0 0 0,0-1 0 0 0,2 2 0 0 0,0-1 0 0 0,2 1 0 0 0,-2 24 0 0 0,4-34 1 0 0,0-1 1 0 0,0 0 1 0 0,1 0-1 0 0,0 1 1 0 0,1-1-1 0 0,2 15 1 0 0,-2-22-6 0 0,0 0-1 0 0,0-1 1 0 0,0 1 0 0 0,0 0 0 0 0,0-1 0 0 0,1 1 0 0 0,-1-1-1 0 0,1 0 1 0 0,-1 1 0 0 0,1-1 0 0 0,0 0 0 0 0,0 0-1 0 0,0 0 1 0 0,0 0 0 0 0,1 0 0 0 0,-1-1 0 0 0,0 1-1 0 0,1-1 1 0 0,-1 1 0 0 0,1-1 0 0 0,0 0 0 0 0,-1 0-1 0 0,1 0 1 0 0,4 1 0 0 0,1 0-521 0 0,0-1 1 0 0,0 0-1 0 0,0 0 1 0 0,0-1-1 0 0,-1 0 1 0 0,1 0-1 0 0,0-1 0 0 0,0 0 1 0 0,15-3-1 0 0,-22 3-949 0 0,1 0-51 0 0,4-4-11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1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89 189 8287 0 0,'0'0'191'0'0,"0"0"26"0"0,0 0 9 0 0,2 0-34 0 0,-1-1 2 0 0,0 1 1 0 0,1 0 0 0 0,-1-1 0 0 0,0 1 0 0 0,1-1-1 0 0,-1 1 1 0 0,0-1 0 0 0,0 0 0 0 0,0 1 0 0 0,0-1-1 0 0,1 0 1 0 0,-1 0 0 0 0,0 0 0 0 0,0 0 0 0 0,-1 0-1 0 0,1 0 1 0 0,1-2 0 0 0,1 0 241 0 0,-2 2 588 0 0,-1 1 0 0 0,0 0 0 0 0,4-5 486 0 0,-4 5-1325 0 0,0-1 0 0 0,0 1 0 0 0,0-1 0 0 0,0 1 0 0 0,1 0 0 0 0,-1-1 0 0 0,0 1 0 0 0,0-1 0 0 0,1 1 0 0 0,-1 0 0 0 0,0-1 0 0 0,0 1 0 0 0,1 0 0 0 0,-1-1 0 0 0,0 1 0 0 0,1 0 0 0 0,-1 0 0 0 0,1-1 0 0 0,-1 1 0 0 0,0 0 0 0 0,1 0 0 0 0,-1 0 0 0 0,1-1 0 0 0,-1 1 0 0 0,1 0 0 0 0,-1 0 0 0 0,0 0 0 0 0,1 0 0 0 0,-1 0 0 0 0,1 0 0 0 0,-1 0 0 0 0,1 0 0 0 0,0 0 0 0 0,-4 10 839 0 0,-11 40-879 0 0,-63 242 326 0 0,73-266-471 0 0,-2 35 0 0 0,5-47 0 0 0,1-4 0 0 0,2 1 0 0 0,-1-10 0 0 0,1 1 0 0 0,1 16 0 0 0,-4-11 0 0 0,-6-6 0 0 0,6-1 0 0 0,0 0-1 0 0,0 0 1 0 0,0-1-1 0 0,0 1 1 0 0,0 0 0 0 0,0-1-1 0 0,0 1 1 0 0,0 0-1 0 0,0-1 1 0 0,0 1-1 0 0,1-1 1 0 0,-1 1 0 0 0,0-1-1 0 0,0 0 1 0 0,1 1-1 0 0,-1-1 1 0 0,0 0-1 0 0,1 0 1 0 0,-1 1 0 0 0,0-2-1 0 0,0-1 0 0 0,0 1 0 0 0,0 0 0 0 0,0-1 0 0 0,0 1-1 0 0,0-1 1 0 0,1 1 0 0 0,-1-5 0 0 0,0-3 24 0 0,1 0-1 0 0,0 0 1 0 0,2-11-1 0 0,7-28 373 0 0,1 1 0 0 0,3 1 1 0 0,2 0-1 0 0,26-57 0 0 0,-30 80-395 0 0,1 1 0 0 0,26-34 0 0 0,-9 13 0 0 0,-16 24 0 0 0,1 0 0 0 0,0 1 0 0 0,2 1 0 0 0,21-20 0 0 0,-22 27 0 0 0,-12 10 0 0 0,10-2 0 0 0,-9 6 0 0 0,-3-2 0 0 0,1 1 0 0 0,1 0 0 0 0,-1 0 0 0 0,1 1 0 0 0,-1-1 0 0 0,0 1 0 0 0,0 0 0 0 0,0-1 0 0 0,0 1 0 0 0,0 0 0 0 0,-1 0 0 0 0,0 0 0 0 0,2 5 0 0 0,-1-2 0 0 0,-1 0 0 0 0,1 0 0 0 0,-1 0 0 0 0,-1 0 0 0 0,1 0 0 0 0,-2 9 0 0 0,1-4 0 0 0,-2 0 0 0 0,1-1 0 0 0,-2 1 0 0 0,1-1 0 0 0,-1 0 0 0 0,-1 1 0 0 0,-7 14 0 0 0,7-18-94 0 0,0 0 0 0 0,-1 0 0 0 0,0 0 0 0 0,0-1 0 0 0,-10 10 0 0 0,12-13 31 0 0,0 0 0 0 0,-1-1 0 0 0,1 1 0 0 0,-1 0 0 0 0,0-1 0 0 0,0 0 0 0 0,0 0-1 0 0,0 0 1 0 0,0-1 0 0 0,-1 1 0 0 0,1-1 0 0 0,-5 1 0 0 0,-3 0-982 0 0,1-1-1 0 0,0-1 0 0 0,-1 0 1 0 0,1-1-1 0 0,-23-3 1 0 0,5-4-1002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1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80 4607 0 0,'0'0'208'0'0,"0"0"67"0"0,0 0 154 0 0,0 0 69 0 0,0 0 12 0 0,0 0-67 0 0,0 0-222 0 0,0 0 166 0 0,0 0 101 0 0,0 0 21 0 0,0 0 3 0 0,0 0 0 0 0,0 0 0 0 0,0 0 0 0 0,0 0-69 0 0,0 0-222 0 0,0 0 166 0 0,0 0 101 0 0,0 0 21 0 0,0 0 3 0 0,0 0 0 0 0,0 0 0 0 0,4-7 443 0 0,-3 1-836 0 0,5-14 370 0 0,8-12 1559 0 0,-14 30-1560 0 0,2-9 624 0 0,-3 9 2973 0 0,-6 12-4082 0 0,0 0 0 0 0,1 0 0 0 0,0 0 0 0 0,1 1 0 0 0,-7 18 0 0 0,-13 61-6 0 0,15-48 4 0 0,-23 92 2031 0 0,32-116-2080 0 0,1-17-289 0 0,0-1-138 0 0,0 0-33 0 0,-1 1 65 0 0,-1 5 154 0 0,2-5-452 0 0,0-1-230 0 0,0 0-42 0 0,0 0-78 0 0,-5-8-1789 0 0,0-6 1348 0 0,3 11-4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1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6 275 11975 0 0,'0'0'547'0'0,"0"0"-11"0"0,-4-15-323 0 0,4 12 154 0 0,-1-1 0 0 0,1 0-1 0 0,0 0 1 0 0,0 0 0 0 0,0 1-1 0 0,0-1 1 0 0,1 0 0 0 0,-1 1-1 0 0,1-1 1 0 0,0 0 0 0 0,0 1-1 0 0,0-1 1 0 0,4-6 0 0 0,1 0 798 0 0,0 0 1 0 0,1 0 0 0 0,9-9 0 0 0,-15 18-1076 0 0,12-15 311 0 0,1 0 1 0 0,1 1-1 0 0,0 1 1 0 0,1 1 0 0 0,32-22-1 0 0,-33 27 54 0 0,1 2 1 0 0,0 0-1 0 0,27-6 0 0 0,-23 7-244 0 0,-17 4-210 0 0,0 0 1 0 0,-1 0-1 0 0,1 0 0 0 0,0 1 1 0 0,-1-1-1 0 0,1 1 0 0 0,0 0 0 0 0,0 0 1 0 0,-1 0-1 0 0,1 0 0 0 0,0 0 1 0 0,0 1-1 0 0,3 0 0 0 0,4 1-3 0 0,-5-1 2 0 0,0 0 0 0 0,0 0 0 0 0,-1 1 0 0 0,1 0 0 0 0,0-1 0 0 0,-1 1 0 0 0,0 1 0 0 0,1-1 0 0 0,-1 1 0 0 0,0-1 0 0 0,0 1 0 0 0,0 0 0 0 0,-1 1 0 0 0,1-1 0 0 0,-1 1 0 0 0,0-1 0 0 0,0 1 0 0 0,0 0 0 0 0,0 0 0 0 0,-1 0 0 0 0,0 1 0 0 0,1-1 0 0 0,1 8 0 0 0,-2-7 0 0 0,0 1 0 0 0,-1-1 0 0 0,0 1 0 0 0,0-1 0 0 0,0 1 0 0 0,-1-1 0 0 0,1 1 0 0 0,-1 0 0 0 0,-1-1 0 0 0,1 1 0 0 0,-1 0 0 0 0,0-1 0 0 0,0 1 0 0 0,-1-1 0 0 0,0 0 0 0 0,0 1 0 0 0,0-1 0 0 0,0 0 0 0 0,-1 0 0 0 0,-3 6 0 0 0,-1-4-33 0 0,0 1-1 0 0,0-1 0 0 0,0 0 1 0 0,-1-1-1 0 0,0 0 1 0 0,0 0-1 0 0,-17 9 1 0 0,-69 27-485 0 0,77-36 428 0 0,-42 16-3566 0 0,1-6-5612 0 0,56-15 7220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1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13823 0 0,'0'0'315'0'0,"0"0"45"0"0,0 0 21 0 0,0 0-49 0 0,-7 6-208 0 0,1-1 245 0 0,0 1-1 0 0,1-1 0 0 0,0 1 0 0 0,0 1 1 0 0,0-1-1 0 0,0 1 0 0 0,1-1 0 0 0,0 1 1 0 0,1 1-1 0 0,-1-1 0 0 0,-4 16 0 0 0,6-17-283 0 0,-74 178 3579 0 0,57-139-3656 0 0,-20 77-1 0 0,22-66-6 0 0,14-45-1 0 0,0-1 0 0 0,1 1 0 0 0,-1 13 0 0 0,3-19 0 0 0,0 0 0 0 0,0 0 0 0 0,0 0 0 0 0,0 0 0 0 0,1 0 0 0 0,0 0 0 0 0,0 0 0 0 0,0 0 0 0 0,3 6 0 0 0,2-4-133 0 0,-5-7 2 0 0,1 1 0 0 0,-1-1 0 0 0,1 1 0 0 0,-1-1 1 0 0,1 0-1 0 0,-1 1 0 0 0,1-1 0 0 0,0 0 0 0 0,-1 0 0 0 0,1 0 0 0 0,-1 0 1 0 0,1 0-1 0 0,-1-1 0 0 0,1 1 0 0 0,2-1 0 0 0,14-6-6252 0 0,-7 1-55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3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177 137 11975 0 0,'0'-1'55'0'0,"0"0"0"0"0,0-1-1 0 0,1 1 1 0 0,-1 0 0 0 0,0 0-1 0 0,1 0 1 0 0,-1 0 0 0 0,1 0-1 0 0,-1 0 1 0 0,1 0-1 0 0,0 0 1 0 0,-1 0 0 0 0,1 0-1 0 0,0 0 1 0 0,0 0 0 0 0,-1 0-1 0 0,1 0 1 0 0,0 1 0 0 0,2-2-1 0 0,5-7 155 0 0,7-16 59 0 0,-5 9 3071 0 0,11-23 0 0 0,-20 38-3154 0 0,0 0 1 0 0,0-1-1 0 0,-1 1 0 0 0,1 0 0 0 0,0-1 0 0 0,0 1 1 0 0,1 0-1 0 0,-1 0 0 0 0,0 0 0 0 0,0 0 0 0 0,0 0 1 0 0,1 0-1 0 0,-1 0 0 0 0,0 0 0 0 0,1 0 0 0 0,-1 1 1 0 0,1-1-1 0 0,-1 1 0 0 0,3-1 0 0 0,-4 1-145 0 0,0 0-1 0 0,0-1 1 0 0,0 1-1 0 0,0 0 1 0 0,0 0 0 0 0,0 0-1 0 0,1 0 1 0 0,-1 0-1 0 0,0-1 1 0 0,0 1-1 0 0,0 0 1 0 0,0 0 0 0 0,0 0-1 0 0,0 0 1 0 0,0-1-1 0 0,0 1 1 0 0,0 0 0 0 0,0 0-1 0 0,0 0 1 0 0,0-1-1 0 0,0 1 1 0 0,0 0-1 0 0,0 0 1 0 0,0 0 0 0 0,0 0-1 0 0,0-1 1 0 0,0 1-1 0 0,0 0 1 0 0,0 0-1 0 0,0 0 1 0 0,0 0 0 0 0,0-1-1 0 0,0 1 1 0 0,0 0-1 0 0,-1 0 1 0 0,1 0-1 0 0,0 0 1 0 0,0 0 0 0 0,0-1-1 0 0,0 1 1 0 0,-51 71 1034 0 0,-3 5-1468 0 0,41-59 724 0 0,0 0 0 0 0,1 2 1 0 0,-16 33-1 0 0,28-51-667 0 0,0-1-138 0 0,0 0-33 0 0,0 0 133 0 0,19-11 1527 0 0,-6-3-833 0 0,-10 11-287 0 0,1-1 0 0 0,-1 1 0 0 0,1 0 0 0 0,-1 0 0 0 0,1 0 0 0 0,0 0 0 0 0,0 1 0 0 0,5-3 0 0 0,15-9-32 0 0,-16 10 0 0 0,1 4 0 0 0,-8 1 0 0 0,0-1 0 0 0,1 1 0 0 0,-1 0 0 0 0,0-1 0 0 0,0 1 0 0 0,0 0 0 0 0,0 0 0 0 0,0 0 0 0 0,0-1 0 0 0,-1 1 0 0 0,1 0 0 0 0,0 0 0 0 0,0 1 0 0 0,-1-1 0 0 0,1 0 0 0 0,0 0 0 0 0,-1 0 0 0 0,1 0 0 0 0,-1 0 0 0 0,1 3 0 0 0,0 0 0 0 0,-1 0 0 0 0,0 0 0 0 0,0 0 0 0 0,0 0 0 0 0,-1 4 0 0 0,1-5 0 0 0,-1 1 0 0 0,1-1 0 0 0,0 0 0 0 0,0 0 0 0 0,0 0 0 0 0,1 1 0 0 0,0 3 0 0 0,4 6 0 0 0,-4-10 0 0 0,1 1 0 0 0,-1-1 0 0 0,0 1 0 0 0,0-1 0 0 0,0 1 0 0 0,1 5 0 0 0,-1 13 0 0 0,0-13 0 0 0,0 1 0 0 0,-1-1 0 0 0,0 0 0 0 0,-1 1 0 0 0,-2 12 0 0 0,2-17 0 0 0,0 1 0 0 0,-1-1 0 0 0,1 0 0 0 0,-1 0 0 0 0,0 0 0 0 0,-1 0 0 0 0,1 0 0 0 0,-1 0 0 0 0,0-1 0 0 0,0 1 0 0 0,-1-1 0 0 0,1 0 0 0 0,-9 8 0 0 0,-9 10 0 0 0,19-19 0 0 0,0 0 0 0 0,-1 0 0 0 0,0 0 0 0 0,1 0 0 0 0,-1-1 0 0 0,0 1 0 0 0,0-1 0 0 0,-1 1 0 0 0,1-1 0 0 0,0 0 0 0 0,-1-1 0 0 0,1 1 0 0 0,-6 1 0 0 0,-8 2 0 0 0,-19 3 0 0 0,34-8 0 0 0,-1 0 0 0 0,0 0 0 0 0,0 0 0 0 0,1-1 0 0 0,-1 1 0 0 0,0-1 0 0 0,1 1 0 0 0,-1-1 0 0 0,0 0 0 0 0,1 0 0 0 0,-5-2 0 0 0,1 0 0 0 0,4 2 0 0 0,0-1 0 0 0,-1 1 0 0 0,1 0 0 0 0,0-1 0 0 0,0 0 0 0 0,0 1 0 0 0,0-1 0 0 0,1 0 0 0 0,-1 0 0 0 0,0 0 0 0 0,1 0 0 0 0,-1 0 0 0 0,1 0 0 0 0,0 0 0 0 0,-2-4 0 0 0,-2-5 16 0 0,6 8-30 0 0,-4-14-52 0 0,3 16-271 0 0,0 1-138 0 0,0 0-33 0 0,0 0-72 0 0,0 0-285 0 0,0 0-126 0 0,0 0-893 0 0,0 0-3634 0 0,0 0-1564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1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17503 0 0,'0'0'399'0'0,"0"0"60"0"0,0 0 21 0 0,1 0-59 0 0,2-1-327 0 0,-1 1 0 0 0,1-1 0 0 0,-1 0 1 0 0,1 0-1 0 0,-1 0 0 0 0,1 0 0 0 0,-1 0 0 0 0,0 0 0 0 0,4-3 1 0 0,2-1 564 0 0,-7 4-147 0 0,20 0 1467 0 0,-7 4-1801 0 0,-11 0-169 0 0,-1-1 41 0 0,1 1 17 0 0,0 1-1 0 0,0-1 0 0 0,0 1 1 0 0,0 0-1 0 0,0 0 1 0 0,-1 0-1 0 0,0 0 1 0 0,0 0-1 0 0,0 0 1 0 0,0 1-1 0 0,-1-1 1 0 0,1 5-1 0 0,3 10 451 0 0,1 30-1 0 0,-4-32-437 0 0,15 68 647 0 0,-4-21-12 0 0,-12-56-917 0 0,1 0 0 0 0,1 0 0 0 0,-1 0 0 0 0,1 0 0 0 0,8 14-1 0 0,-11-21 237 0 0,1 1 0 0 0,0-1 0 0 0,0 1-1 0 0,0-1 1 0 0,0 1 0 0 0,0-1 0 0 0,0 1-1 0 0,0-1 1 0 0,0 0 0 0 0,0 0-1 0 0,0 0 1 0 0,1 1 0 0 0,2 0 0 0 0,0 0 219 0 0,-3 0 256 0 0,-1-2-65 0 0,2 0-294 0 0,1 0-243 0 0,1-1 0 0 0,0 1 0 0 0,-1 0 0 0 0,1-1 0 0 0,-1 0 0 0 0,1 0 0 0 0,-1 0 0 0 0,1 0 0 0 0,4-3 0 0 0,-6 3-36 0 0,0 0-1 0 0,-1 0 1 0 0,1-1 0 0 0,0 1-1 0 0,-1 0 1 0 0,1-1 0 0 0,-1 0 0 0 0,1 1-1 0 0,-1-1 1 0 0,0 0 0 0 0,0 1-1 0 0,0-1 1 0 0,0 0 0 0 0,0 0-1 0 0,0 0 1 0 0,0 0 0 0 0,-1 0-1 0 0,2-4 1 0 0,4-37-4735 0 0,-6 32 3330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1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10 13823 0 0,'0'0'630'0'0,"0"0"-13"0"0,0 0-252 0 0,-1-6 986 0 0,1 2 2202 0 0,-3 9-235 0 0,1 2-3242 0 0,-2-1 1 0 0,1 1-1 0 0,-7 8 0 0 0,-50 61 1177 0 0,31-37-901 0 0,-38 58-352 0 0,27-37 0 0 0,37-56-1 0 0,-4 6-56 0 0,0-1 0 0 0,1 1-1 0 0,0 0 1 0 0,1 0 0 0 0,0 0 0 0 0,-4 13 0 0 0,9-21-418 0 0,0-2-33 0 0,1 0 312 0 0,0 1-1 0 0,0-1 0 0 0,0 0 1 0 0,-1 0-1 0 0,1 1 1 0 0,0-1-1 0 0,0 0 1 0 0,0 0-1 0 0,0 0 1 0 0,0 0-1 0 0,0 0 1 0 0,0 0-1 0 0,0 0 0 0 0,0 0 1 0 0,0-1-1 0 0,1 1 1 0 0,7-5-1328 0 0,2-2-11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1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17503 0 0,'0'0'399'0'0,"0"0"60"0"0,0 0 21 0 0,0 0-59 0 0,2-1-136 0 0,91-13 5563 0 0,-35 6-5188 0 0,-38 5-3010 0 0,8 0-3445 0 0,-28 3 3748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1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15663 0 0,'0'0'356'0'0,"0"0"50"0"0,0 0 20 0 0,0 0-42 0 0,0 0-112 0 0,1 1 463 0 0,6 1-149 0 0,0-1-1 0 0,0 0 1 0 0,0 0 0 0 0,0-1-1 0 0,0 1 1 0 0,0-2 0 0 0,12-1-1 0 0,-1 0-289 0 0,33-11 0 0 0,-38 8-761 0 0,0-1-1 0 0,0 0 0 0 0,0-1 1 0 0,-1 0-1 0 0,18-15 1 0 0,-15 12-558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1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19351 0 0,'0'0'439'0'0,"0"0"62"0"0,0 0 33 0 0,0 0-65 0 0,0 1-237 0 0,2 13 249 0 0,-1 0 0 0 0,-1 0 0 0 0,0 0 0 0 0,-3 16 0 0 0,-11 58 2806 0 0,9-57-2890 0 0,1-12-397 0 0,-1-1 0 0 0,0 0 0 0 0,-2 0 0 0 0,-7 16 0 0 0,12-31 0 0 0,1-3 0 0 0,0 1 0 0 0,1 0 0 0 0,0 0 0 0 0,-1 0 0 0 0,1-1 0 0 0,-1 1 0 0 0,1 0 0 0 0,0 0 0 0 0,-1 0 0 0 0,1 0 0 0 0,0 0 0 0 0,0 0 0 0 0,0-1 0 0 0,0 1 0 0 0,0 0 0 0 0,0 0 0 0 0,0 0 0 0 0,0 0 0 0 0,0 0 0 0 0,1 1 0 0 0,1 5 0 0 0,6-6 0 0 0,-3-4 0 0 0,0 0 0 0 0,-1 0 0 0 0,1 0 0 0 0,-1 0 0 0 0,0-1 0 0 0,0 0 0 0 0,0 0 0 0 0,0 0 0 0 0,5-9 0 0 0,7-6 0 0 0,4-2 0 0 0,1 2 0 0 0,1 0 0 0 0,1 2 0 0 0,28-18 0 0 0,-29 25 0 0 0,-22 9 0 0 0,0 1 0 0 0,0 0 0 0 0,1 0 0 0 0,-1 0 0 0 0,0 0 0 0 0,0 0 0 0 0,0-1 0 0 0,0 1 0 0 0,1 0 0 0 0,-1 0 0 0 0,0 0 0 0 0,0 0 0 0 0,1 0 0 0 0,-1 0 0 0 0,0 0 0 0 0,0 0 0 0 0,0 0 0 0 0,1 0 0 0 0,-1 0 0 0 0,0 0 0 0 0,0 0 0 0 0,1 0 0 0 0,-1 0 0 0 0,0 0 0 0 0,0 0 0 0 0,0 0 0 0 0,1 0 0 0 0,-1 0 0 0 0,0 0 0 0 0,0 0 0 0 0,1 0 0 0 0,-1 0 0 0 0,0 0 0 0 0,0 1 0 0 0,0-1 0 0 0,1 0 0 0 0,-1 0 0 0 0,0 0 0 0 0,0 0 0 0 0,0 1 0 0 0,0-1 0 0 0,0 0 0 0 0,1 0 0 0 0,-1 0 0 0 0,0 1 0 0 0,0-1 0 0 0,0 0 0 0 0,0 0 0 0 0,0 0 0 0 0,0 1 0 0 0,0-1 0 0 0,0 0 0 0 0,0 0 0 0 0,0 0 0 0 0,0 1 0 0 0,0-1 0 0 0,0 0 0 0 0,0 0 0 0 0,0 1 0 0 0,0-1 0 0 0,-3 12 0 0 0,3-12 0 0 0,-3 9 0 0 0,-1-1 0 0 0,0 0 0 0 0,0 0 0 0 0,0 0 0 0 0,-1 0 0 0 0,-1-1 0 0 0,1 0 0 0 0,-1 0 0 0 0,0 0 0 0 0,-1-1 0 0 0,-7 6 0 0 0,0-2 0 0 0,0-1 0 0 0,1 2 0 0 0,-13 12 0 0 0,21-15 0 0 0,3 1 0 0 0,3 1 0 0 0,4 0 0 0 0,0 3 0 0 0,-1-8 0 0 0,6 2 0 0 0,-8-4 0 0 0,12 5 0 0 0,-6-2 25 0 0,-4-4-45 0 0,-1-1-1 0 0,0 1 0 0 0,0-1 1 0 0,1 1-1 0 0,-1-1 1 0 0,1 0-1 0 0,0 0 0 0 0,-1 0 1 0 0,1-1-1 0 0,5 1 1 0 0,-8-1-321 0 0,-1 0 0 0 0,1 0 1 0 0,-1-1-1 0 0,1 1 0 0 0,0 0 1 0 0,-1 0-1 0 0,1-1 0 0 0,-1 1 1 0 0,0 0-1 0 0,1-1 0 0 0,-1 1 0 0 0,1 0 1 0 0,-1-1-1 0 0,1 1 0 0 0,-1-1 1 0 0,0 1-1 0 0,1-1 0 0 0,-1 1 1 0 0,0-1-1 0 0,1 1 0 0 0,-1-1 1 0 0,0 1-1 0 0,0-1 0 0 0,0 1 1 0 0,1-1-1 0 0,-1 1 0 0 0,0-1 1 0 0,0 0-1 0 0,0 1-390 0 0,2-8-6537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1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17503 0 0,'0'0'399'0'0,"5"-6"540"0"0,-1 3-723 0 0,-1-1 1 0 0,1 1-1 0 0,0 0 1 0 0,0 1-1 0 0,0-1 1 0 0,1 1-1 0 0,-1-1 1 0 0,0 1-1 0 0,1 1 1 0 0,0-1-1 0 0,-1 1 1 0 0,1-1-1 0 0,0 1 1 0 0,0 1-1 0 0,-1-1 1 0 0,1 1 0 0 0,0 0-1 0 0,0 0 1 0 0,0 0-1 0 0,0 0 1 0 0,0 1-1 0 0,5 1 1 0 0,-3 0 19 0 0,0 0 0 0 0,0 0 0 0 0,-1 0 0 0 0,1 0 0 0 0,-1 1 0 0 0,0 0 0 0 0,0 1 0 0 0,0-1 0 0 0,0 1 0 0 0,0 0 0 0 0,-1 1 0 0 0,0 0 1 0 0,0-1-1 0 0,0 1 0 0 0,5 7 0 0 0,-4-2-229 0 0,0 1-1 0 0,0 0 1 0 0,-1 0 0 0 0,0 0 0 0 0,-1 1 0 0 0,0-1 0 0 0,-1 1 0 0 0,-1 0 0 0 0,1 0-1 0 0,-2 0 1 0 0,0 1 0 0 0,-1 22 0 0 0,-3 2 322 0 0,-2 0 1 0 0,-1 0-1 0 0,-2-1 0 0 0,-2 0 1 0 0,-14 37-1 0 0,6-28-329 0 0,-2-2 0 0 0,-45 73 0 0 0,37-80 43 0 0,2-6-287 0 0,25-29-807 0 0,1-1-385 0 0,0 0-1545 0 0,0 0-5886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2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8287 0 0,'0'0'382'0'0,"0"0"-8"0"0,0 0-102 0 0,0 0 463 0 0,0 0 234 0 0,0 0 45 0 0,0 0-61 0 0,0 0-288 0 0,0 0-121 0 0,0 0-28 0 0,0 0-4 0 0,0 0 0 0 0,0 0 0 0 0,0 0 0 0 0,0 0 0 0 0,0 0 0 0 0,0 0 0 0 0,0 0 0 0 0,0 0 0 0 0,0 0 0 0 0,9-2 1024 0 0,-5-1-1048 0 0,-3 2-349 0 0,0 1-1 0 0,1-1 1 0 0,-1 0 0 0 0,1 1-1 0 0,-1-1 1 0 0,1 0 0 0 0,-1 1-1 0 0,1 0 1 0 0,-1-1 0 0 0,1 1-1 0 0,2 0 1 0 0,98-15-139 0 0,-91 14 0 0 0,-8 0 0 0 0,1 2 0 0 0,19 0 0 0 0,-15 1 0 0 0,-11 4-133 0 0,-5-2-985 0 0,5-3-840 0 0,-1 1-3443 0 0,-2 2-1037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2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13823 0 0,'0'0'315'0'0,"0"0"45"0"0,0 0 21 0 0,0 0-49 0 0,0 0-81 0 0,0 0 481 0 0,0 0 237 0 0,0 0 45 0 0,0 0-61 0 0,0 0-288 0 0,2 1-121 0 0,2 0-373 0 0,0 0-1 0 0,0 0 0 0 0,0-1 1 0 0,0 1-1 0 0,0-1 1 0 0,1 0-1 0 0,-1 0 1 0 0,0-1-1 0 0,4 0 0 0 0,40-11 2421 0 0,-11 2-1658 0 0,-15 4-933 0 0,-1 3 0 0 0,-13 2 6 0 0,-8 1-5 0 0,1 0 0 0 0,-1 0-1 0 0,1-1 1 0 0,-1 1-1 0 0,0 0 1 0 0,1 0 0 0 0,-1 0-1 0 0,1 0 1 0 0,-1 0-1 0 0,1 0 1 0 0,-1 0 0 0 0,1 0-1 0 0,-1 0 1 0 0,0 1-1 0 0,1-1 1 0 0,-1 0 0 0 0,1 0-1 0 0,-1 0 1 0 0,0 0 0 0 0,1 1-1 0 0,-1-1 1 0 0,1 0-1 0 0,9 7-153 0 0,-8-7-543 0 0,-2 0-258 0 0,0 0-920 0 0,0 0-3643 0 0,0 0-1565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2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70 10135 0 0,'0'0'231'0'0,"0"0"29"0"0,0 0 19 0 0,0 0 37 0 0,0 0 125 0 0,0 0 58 0 0,0 0 11 0 0,0 0 70 0 0,0 0 286 0 0,0 0 124 0 0,0 0 30 0 0,0 0-65 0 0,0 0-290 0 0,0 0-121 0 0,0 0-28 0 0,0 0-72 0 0,0 0-217 0 0,0 0 161 0 0,0 0 100 0 0,0 0 21 0 0,0 0-66 0 0,0 0-222 0 0,0 0 166 0 0,0 0 101 0 0,0 0 21 0 0,0 0-66 0 0,4-9 1605 0 0,0 4-1899 0 0,0-2-133 0 0,-1 2 56 0 0,-2 4 299 0 0,-1 1 117 0 0,0 0 21 0 0,-2 0-66 0 0,-3 3-428 0 0,0-1 0 0 0,0 1 1 0 0,1 0-1 0 0,-1 0 0 0 0,1 0 0 0 0,-1 1 1 0 0,1-1-1 0 0,0 1 0 0 0,0 0 1 0 0,-5 8-1 0 0,-7 6-18 0 0,5-5 3 0 0,0 0 0 0 0,1 0 0 0 0,0 1 0 0 0,1 0 0 0 0,0 1 0 0 0,2 0 0 0 0,0 0 0 0 0,0 1 0 0 0,-8 31 0 0 0,10-25 0 0 0,0-1 0 0 0,-2 37 0 0 0,7-49 0 0 0,0-1 0 0 0,0 0 0 0 0,1 0 0 0 0,0 0 0 0 0,0 0 0 0 0,1 0 0 0 0,0 0 0 0 0,0 0 0 0 0,1-1 0 0 0,6 12 0 0 0,13 20 0 0 0,-15-33 0 0 0,-6-4 0 0 0,0-1 0 0 0,0 0 0 0 0,0 0 0 0 0,0 0 0 0 0,0 0 0 0 0,1 0 0 0 0,-1 0 0 0 0,0 0 0 0 0,1-1 0 0 0,-1 1 0 0 0,1 0 0 0 0,-1-1 0 0 0,3 1 0 0 0,1 1 0 0 0,-1-1 0 0 0,0 0 0 0 0,0 0 0 0 0,0 0 0 0 0,0 0 0 0 0,0 0 0 0 0,1-1 0 0 0,-1 0 0 0 0,0 0 0 0 0,0 0 0 0 0,0 0 0 0 0,0-1 0 0 0,1 0 0 0 0,-1 0 0 0 0,0 0 0 0 0,5-2 0 0 0,12-3 0 0 0,-11 4 0 0 0,0 0 0 0 0,17-8 0 0 0,-23 9 0 0 0,-1 0 0 0 0,1-1 0 0 0,-1 0 0 0 0,0 0 0 0 0,1 0 0 0 0,-1 0 0 0 0,0 0 0 0 0,-1-1 0 0 0,1 1 0 0 0,4-6 0 0 0,-2 3 253 0 0,-1 0 0 0 0,1 0 0 0 0,0 1 0 0 0,1 0 0 0 0,-1 0 0 0 0,9-5 0 0 0,-1 0 24 0 0,-5 3-277 0 0,0 0 0 0 0,0-1 0 0 0,-1 0 0 0 0,10-12 0 0 0,-9 10 0 0 0,-3 3 0 0 0,-1-1 0 0 0,1 0 0 0 0,4-10 0 0 0,-6 11 0 0 0,1 0 0 0 0,-1 0 0 0 0,1 0 0 0 0,8-9 0 0 0,-2 5 146 0 0,-2 0 1 0 0,1-1-1 0 0,-2 0 0 0 0,1 0 0 0 0,-1-1 1 0 0,-1 0-1 0 0,0 0 0 0 0,-1 0 1 0 0,0-1-1 0 0,-1 1 0 0 0,-1-1 0 0 0,0 0 1 0 0,2-20-1 0 0,-5 28-146 0 0,0 0 0 0 0,0 1 0 0 0,0-1 0 0 0,-1 0 0 0 0,1 0 0 0 0,-2 0 0 0 0,1 1 0 0 0,0-1 0 0 0,-1 0 0 0 0,0 1 0 0 0,0 0 0 0 0,0-1 0 0 0,0 1 0 0 0,-1 0 0 0 0,0 0 0 0 0,1 0 0 0 0,-2 0 0 0 0,-5-5 0 0 0,4 4 0 0 0,0 1 0 0 0,-1 0 0 0 0,1 0 0 0 0,-1 1 0 0 0,0-1 0 0 0,0 1 0 0 0,0 1 0 0 0,-1-1 0 0 0,1 1 0 0 0,0 0 0 0 0,-1 0 0 0 0,-12-1 0 0 0,10 3 0 0 0,0 0 0 0 0,0 0 0 0 0,-1 1 0 0 0,1 0 0 0 0,0 0 0 0 0,0 1 0 0 0,0 0 0 0 0,-17 7 0 0 0,10-2 0 0 0,1 1 0 0 0,-1 0 0 0 0,-25 19 0 0 0,38-26 21 0 0,-6 9-175 0 0,8-8-542 0 0,1-2-258 0 0,4 7-820 0 0,0 1 275 0 0,-1-6-3071 0 0,-3-2-3620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3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39 6447 0 0,'0'0'142'0'0,"0"0"22"0"0,0 0 13 0 0,0 0 55 0 0,0 0 181 0 0,-20-11 4683 0 0,17 8-4761 0 0,0 0 0 0 0,0 1-1 0 0,1 0 1 0 0,-1 0-1 0 0,-1 0 1 0 0,1 0 0 0 0,0 0-1 0 0,0 1 1 0 0,-1-1 0 0 0,1 1-1 0 0,-1 0 1 0 0,1 0-1 0 0,-1 0 1 0 0,-4 0 0 0 0,4 1-235 0 0,3-1 412 0 0,1 1 0 0 0,0 0 0 0 0,0 0 0 0 0,0 0 0 0 0,0 0 0 0 0,0 0-69 0 0,-2 0-294 0 0,-7 2 537 0 0,12 1 294 0 0,13 2-582 0 0,-3-4-136 0 0,1 1 0 0 0,0-2 0 0 0,0 0 0 0 0,-1 0 0 0 0,23-5 0 0 0,10 1 214 0 0,-19 2-476 0 0,-11 1 0 0 0,0 0 0 0 0,0 1 0 0 0,26 3 0 0 0,-26-1 0 0 0,-15-1 0 0 0,13 3 0 0 0,-4-3 0 0 0,-2-1-64 0 0,-6 0-273 0 0,-2 0-138 0 0,0 0-33 0 0,0 0-72 0 0,-26 7-4344 0 0,0-3 2876 0 0,13-2 1024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4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21191 0 0,'0'0'480'0'0,"0"0"67"0"0,2-1 31 0 0,37-4 304 0 0,-29 5-451 0 0,0-1 0 0 0,-1-1 0 0 0,15-3 0 0 0,9-5-30 0 0,1 0 0 0 0,0 3 1 0 0,62-7-1 0 0,-72 11-163 0 0,-20 2-576 0 0,1 1-1 0 0,-1-1 0 0 0,1 1 1 0 0,-1 0-1 0 0,0 0 1 0 0,1 0-1 0 0,-1 0 0 0 0,1 1 1 0 0,-1 0-1 0 0,0 0 0 0 0,7 2 1 0 0,-6-1-5381 0 0,-4-1-1801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3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8287 0 0,'0'0'382'0'0,"0"0"-8"0"0,-6 5-226 0 0,-1-3-77 0 0,-1-2-1044 0 0,2 5 5141 0 0,6-5-4005 0 0,-1 0 0 0 0,1 0 0 0 0,0 0 0 0 0,0 1 0 0 0,0-1 0 0 0,0 0 0 0 0,0 1 0 0 0,0-1 1 0 0,0 0-1 0 0,0 0 0 0 0,0 1 0 0 0,0-1 0 0 0,0 0 0 0 0,0 0 0 0 0,0 1 0 0 0,0-1 0 0 0,0 0 0 0 0,0 0 0 0 0,0 1 0 0 0,0-1 0 0 0,0 0 0 0 0,0 0 0 0 0,1 1 0 0 0,-1-1 0 0 0,0 0 0 0 0,0 0 0 0 0,0 1 0 0 0,0-1 0 0 0,0 0 0 0 0,1 0 0 0 0,-1 0 0 0 0,0 1 0 0 0,0-1 0 0 0,1 0 0 0 0,-1 0 0 0 0,0 0 0 0 0,0 0 0 0 0,1 1 0 0 0,5 1 80 0 0,-1 0 0 0 0,1 0-1 0 0,0 0 1 0 0,0-1 0 0 0,0 0 0 0 0,0 0-1 0 0,1 0 1 0 0,-1-1 0 0 0,0 0 0 0 0,7 0-1 0 0,16 1-256 0 0,-15-1 436 0 0,1 0 1 0 0,0-1-1 0 0,25-5 0 0 0,-24 4-302 0 0,1 0-1 0 0,30 0 1 0 0,-32 1-120 0 0,-12 0 0 0 0,1 1 0 0 0,-1-1 0 0 0,0 1 0 0 0,1 0 0 0 0,-1 0 0 0 0,0 1 0 0 0,1-1 0 0 0,-1 1 0 0 0,0 0 0 0 0,4 1 0 0 0,-1 1 0 0 0,-3 3-64 0 0,-2-4-273 0 0,-1-2-138 0 0,0 0-33 0 0,0 0-72 0 0,0 0-285 0 0,0 0-126 0 0,0 0-1121 0 0,0 0-4372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3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13823 0 0,'0'0'315'0'0,"0"0"45"0"0,0 0 21 0 0,0 0-49 0 0,0 0-149 0 0,0 0 194 0 0,-1-1 110 0 0,-6-4 22 0 0,6 4 3 0 0,8 7 2560 0 0,-1 2-2772 0 0,0-1 1 0 0,1 0-1 0 0,0 0 0 0 0,0-1 1 0 0,1 0-1 0 0,-1 0 0 0 0,1-1 0 0 0,1 0 1 0 0,14 7-1 0 0,9 1-223 0 0,52 14 0 0 0,-47-16-66 0 0,-36-11-11 0 0,0 0 0 0 0,0 0 0 0 0,0 1 0 0 0,0-1 0 0 0,0 0 0 0 0,0 1 0 0 0,0-1 0 0 0,1 0 0 0 0,-1 1 0 0 0,0 0 0 0 0,-1-1 0 0 0,1 1 0 0 0,0-1 0 0 0,2 2 0 0 0,-1 1 0 0 0,-2-3 1 0 0,1 1 0 0 0,0-1 0 0 0,0 1-1 0 0,-1-1 1 0 0,1 1 0 0 0,0-1 0 0 0,-1 1 0 0 0,1 0 0 0 0,0-1-1 0 0,-1 1 1 0 0,1 0 0 0 0,-1-1 0 0 0,1 1 0 0 0,-1 0 0 0 0,0 0-1 0 0,1 0 1 0 0,-1 0 0 0 0,0-1 0 0 0,1 1 0 0 0,-1 0 0 0 0,0 0-1 0 0,0 0 1 0 0,0 0 0 0 0,0 0 0 0 0,0 0 0 0 0,0 1 0 0 0,0 0 48 0 0,0 1 1 0 0,0 0 0 0 0,0-1 0 0 0,-1 1-1 0 0,1-1 1 0 0,-1 1 0 0 0,0 0 0 0 0,1-1 0 0 0,-1 1-1 0 0,0-1 1 0 0,0 0 0 0 0,-1 1 0 0 0,1-1 0 0 0,0 0-1 0 0,-1 0 1 0 0,-2 3 0 0 0,-4 5 295 0 0,-1-1 0 0 0,-10 8-1 0 0,6-5-199 0 0,-103 100-145 0 0,114-110-1 0 0,0 0-1 0 0,-1 0 1 0 0,1 0-1 0 0,-1 0 1 0 0,1-1-1 0 0,-1 1 1 0 0,-3 1 0 0 0,-8 3-121 0 0,12-5-574 0 0,4 0 384 0 0,-1 0-1 0 0,0-1 1 0 0,1 1 0 0 0,-1-1-1 0 0,0 1 1 0 0,1-1 0 0 0,-1 1 0 0 0,1-1-1 0 0,1 1 1 0 0,-1-1 86 0 0,-1-1 0 0 0,0 1 0 0 0,1 0 0 0 0,-1-1-1 0 0,0 1 1 0 0,1 0 0 0 0,-1-1 0 0 0,0 0 0 0 0,0 1 0 0 0,1-1-1 0 0,-1 0 1 0 0,0 1 0 0 0,0-1 0 0 0,0 0 0 0 0,0 0 0 0 0,0 0-1 0 0,0 0 1 0 0,0 0 0 0 0,-1 0 0 0 0,1 0 0 0 0,0 0 0 0 0,0-1 0 0 0,0-1-1 0 0,2-1-98 0 0,10-16-1722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3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 11975 0 0,'0'0'267'0'0,"6"-2"102"0"0,-5 2 8934 0 0,-15 17-8902 0 0,0 0 0 0 0,-1-1 1 0 0,-22 18-1 0 0,13-15-402 0 0,-18 14 74 0 0,-53 35 1903 0 0,89-63-1976 0 0,0 0 0 0 0,1 0 0 0 0,0 0 0 0 0,0 1 0 0 0,0 0 0 0 0,0 0 0 0 0,1 0 0 0 0,-4 8 0 0 0,2 0 0 0 0,8-8 0 0 0,-1-4 0 0 0,4 12 0 0 0,-1-12 0 0 0,-2-1 0 0 0,-1 1 0 0 0,1-1 0 0 0,0 0 0 0 0,0 1 0 0 0,0-1 0 0 0,0 0 0 0 0,0 0 0 0 0,0 0 0 0 0,0 0 0 0 0,0-1 0 0 0,0 1 0 0 0,1 0 0 0 0,2-1 0 0 0,3 2 0 0 0,142 55 0 0 0,-148-56 35 0 0,0 0 1 0 0,1 0-1 0 0,-1 0 1 0 0,0 0-1 0 0,0 0 0 0 0,0 1 1 0 0,0-1-1 0 0,0 1 1 0 0,0-1-1 0 0,0 1 0 0 0,-1 0 1 0 0,1-1-1 0 0,-1 1 1 0 0,1 0-1 0 0,1 2 0 0 0,5 8 330 0 0,-8-12-377 0 0,1 0 0 0 0,-1 1 0 0 0,0-1 0 0 0,1 0 0 0 0,-1 0 0 0 0,0 1 0 0 0,0-1 0 0 0,1 0 0 0 0,-1 0 0 0 0,0 1 0 0 0,0-1 0 0 0,0 0 0 0 0,0 1 0 0 0,1-1 0 0 0,-1 0 0 0 0,0 1 0 0 0,0-1 0 0 0,0 0 0 0 0,0 1 0 0 0,0-1 0 0 0,0 1 0 0 0,0-1 0 0 0,0 0 0 0 0,0 1 0 0 0,0-1 0 0 0,0 0 0 0 0,0 1 0 0 0,0-1 0 0 0,0 0 0 0 0,0 1 0 0 0,-1-1 0 0 0,1 1 0 0 0,0-1 1 0 0,0 0-1 0 0,-1 1 0 0 0,-6 4-7106 0 0,6-5-1040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4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44 175 6447 0 0,'2'0'298'0'0,"21"-3"90"0"0,-12-2-378 0 0,-9 2 269 0 0,0 1-1 0 0,0-1 0 0 0,-1 0 0 0 0,1 0 1 0 0,-1 0-1 0 0,1 0 0 0 0,0-4 0 0 0,5-9 2384 0 0,14-29 1550 0 0,6-16 400 0 0,-24 45-1893 0 0,-2 14-2331 0 0,-1 2 100 0 0,0 0 21 0 0,0 0-66 0 0,-2 2-422 0 0,1-1 0 0 0,-1 1-1 0 0,1-1 1 0 0,0 1 0 0 0,0-1 0 0 0,0 1 0 0 0,-2 3 0 0 0,2-3-23 0 0,-16 30 2 0 0,1 1 0 0 0,-22 69 0 0 0,21-56 0 0 0,-16 61 0 0 0,31-103 0 0 0,-2 22 0 0 0,2-7 0 0 0,1-11 0 0 0,-4-5 0 0 0,2-8 0 0 0,3 5 0 0 0,-1-1 0 0 0,1 1 0 0 0,0-1 0 0 0,0 0 0 0 0,0 1 0 0 0,-1-1 0 0 0,1 1 0 0 0,0-1 0 0 0,0 0 0 0 0,0 1 0 0 0,0-1 0 0 0,0 1 0 0 0,0-1 0 0 0,0 0 0 0 0,1 1 0 0 0,-1-1 0 0 0,0 1 0 0 0,0-1 0 0 0,0 0 0 0 0,0 1 0 0 0,1-1 0 0 0,-1 1 0 0 0,0-1 0 0 0,1 0 0 0 0,1-1 0 0 0,4-14 291 0 0,2 0 1 0 0,0 1-1 0 0,1 0 0 0 0,0 1 0 0 0,1 0 0 0 0,14-15 1 0 0,-20 24-283 0 0,6-7-9 0 0,1 1 0 0 0,0 1 0 0 0,1-1 0 0 0,18-11 0 0 0,-20 15 0 0 0,-6 6 0 0 0,7 0 0 0 0,-2 2 0 0 0,-1 4 0 0 0,-6-3 0 0 0,7 12 0 0 0,-9-13 0 0 0,4 8 0 0 0,1 2 0 0 0,-4-5 0 0 0,-3 6 0 0 0,1-10 0 0 0,1 1 0 0 0,0 0 0 0 0,-1 0 0 0 0,1 0 0 0 0,-1 0 0 0 0,0 0 0 0 0,0 0 0 0 0,-1 0 0 0 0,1 0 0 0 0,0 0 0 0 0,-1 0 0 0 0,0-1 0 0 0,1 1 0 0 0,-1-1 0 0 0,0 1 0 0 0,-1-1 0 0 0,1 0 0 0 0,0 0 0 0 0,-3 2 0 0 0,0 0 0 0 0,1 0 0 0 0,0-1 0 0 0,-1 0 0 0 0,0 0 0 0 0,0 0 0 0 0,0-1 0 0 0,0 1 0 0 0,0-1 0 0 0,0 0 0 0 0,-1-1 0 0 0,1 1 0 0 0,-1-1 0 0 0,1 0 0 0 0,-11 0 0 0 0,9-1 0 0 0,2-2-64 0 0,4 1-273 0 0,1 1-138 0 0,0 0-33 0 0,0 0 133 0 0,0 0 577 0 0,0 0 248 0 0,12 24-1170 0 0,-5-6 555 0 0,-3-11 270 0 0,-3-3 84 0 0,1 1-1 0 0,0-1 1 0 0,0 0 0 0 0,0 0-1 0 0,1 0 1 0 0,0 0 0 0 0,0 0 0 0 0,0 0-1 0 0,4 4 1 0 0,2-3-189 0 0,-1-3 0 0 0,1-1 0 0 0,-1-3 0 0 0,-1-4-133 0 0,-6 4-214 0 0,-1 0 0 0 0,1 1 0 0 0,0-1 1 0 0,-1 0-1 0 0,1 0 0 0 0,-1 0 0 0 0,1 0 1 0 0,-1 0-1 0 0,0 0 0 0 0,0 1 0 0 0,0-4 0 0 0,0-3-8182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5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91 8287 0 0,'0'0'191'0'0,"0"0"26"0"0,0 0 9 0 0,1-1-34 0 0,3-2-78 0 0,-3 2 274 0 0,5-6 1200 0 0,14-17 3968 0 0,-19 23-5044 0 0,-1 1 0 0 0,4-5 281 0 0,-4 5 3033 0 0,-1 2-3702 0 0,-5 28 872 0 0,6-28-999 0 0,-39 162 3 0 0,22-107 0 0 0,-40 119 0 0 0,50-160 0 0 0,-14 24 0 0 0,-2 6 0 0 0,1-8 0 0 0,18-30 0 0 0,0-1 0 0 0,0 1 0 0 0,-1-1 0 0 0,-1-3 0 0 0,0-5 0 0 0,5-2 0 0 0,0-1 0 0 0,1 0 0 0 0,-1 1 0 0 0,1-1 0 0 0,-1 0 0 0 0,1 0 0 0 0,0 1 0 0 0,1-8 0 0 0,0 6 0 0 0,1 0 0 0 0,-1 0 0 0 0,1 0 0 0 0,3-8 0 0 0,4-10 0 0 0,21-71 1024 0 0,77-166 0 0 0,-104 255-1020 0 0,43-83 1057 0 0,-40 79-921 0 0,1 0 1 0 0,0 0-1 0 0,0 0 1 0 0,1 1-1 0 0,0 0 1 0 0,15-12-1 0 0,-11 10-140 0 0,-9 7 0 0 0,1 0 0 0 0,-1 1 0 0 0,1-1 0 0 0,-1 1 0 0 0,1-1 0 0 0,0 1 0 0 0,0 0 0 0 0,0 1 0 0 0,0-1 0 0 0,6-1 0 0 0,-2 2 0 0 0,1 1 0 0 0,1 3 0 0 0,4 5 0 0 0,-12-4 0 0 0,-1-1 0 0 0,3 3 0 0 0,0 0 0 0 0,-1 0 0 0 0,0 0 0 0 0,0 0 0 0 0,-1 1 0 0 0,1-1 0 0 0,-1 1 0 0 0,-1-1 0 0 0,1 1 0 0 0,-1 0 0 0 0,0 0 0 0 0,-1-1 0 0 0,0 1 0 0 0,0 0 0 0 0,0 0 0 0 0,-1 0 0 0 0,0 0 0 0 0,0-1 0 0 0,-1 1 0 0 0,0 0 0 0 0,0-1 0 0 0,0 1 0 0 0,-6 10 0 0 0,5-11 0 0 0,3-6 0 0 0,0 1 0 0 0,-1-1 0 0 0,1 1 0 0 0,0-1 0 0 0,0 0 0 0 0,0 1 0 0 0,-1-1 0 0 0,1 1 0 0 0,0-1 0 0 0,0 0 0 0 0,-1 1 0 0 0,1-1 0 0 0,0 0 0 0 0,-1 1 0 0 0,1-1 0 0 0,0 0 0 0 0,-1 1 0 0 0,1-1 0 0 0,0 0 0 0 0,-1 0 0 0 0,1 0 0 0 0,-1 1 0 0 0,0-1 0 0 0,-9 4 0 0 0,6-1-12 0 0,-34 13-849 0 0,35-15 752 0 0,-1 0 0 0 0,1 0 0 0 0,0-1 0 0 0,-1 1 0 0 0,1-1 0 0 0,0 0-1 0 0,-1 0 1 0 0,1 0 0 0 0,-6-1 0 0 0,8 0-111 0 0,0 0 0 0 0,0 1 0 0 0,0-1 0 0 0,0 0 0 0 0,0 1 0 0 0,0-1 0 0 0,0 0 1 0 0,1 0-1 0 0,-1 0 0 0 0,0 0 0 0 0,1 0 0 0 0,-1 0 0 0 0,0 0 0 0 0,1 0 0 0 0,-1-2 0 0 0,0 2-502 0 0,-2-8-7129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5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11975 0 0,'0'0'267'0'0,"0"0"42"0"0,0 0 17 0 0,0 0-28 0 0,0 0-58 0 0,0 0 491 0 0,0 0 238 0 0,0 0 45 0 0,0 0-61 0 0,0 0-288 0 0,0 0-121 0 0,0 0-28 0 0,-5 6 83 0 0,-1 6-310 0 0,1-1 1 0 0,0 1 0 0 0,1 0-1 0 0,1 0 1 0 0,0 1 0 0 0,-2 14-1 0 0,4-21-267 0 0,-18 78 925 0 0,17-73-530 0 0,-1 10-67 0 0,-12 37 0 0 0,12-50-350 0 0,5-18 0 0 0,5-9 0 0 0,3 0 341 0 0,1 1 1 0 0,17-20-1 0 0,-21 29-195 0 0,0 1 1 0 0,1 0-1 0 0,0 0 0 0 0,0 1 1 0 0,1 0-1 0 0,11-6 0 0 0,26-8-146 0 0,-37 21 0 0 0,-1 5 0 0 0,-3 3 0 0 0,-4-5 0 0 0,0-1 0 0 0,0 1 0 0 0,0 0 0 0 0,0 0 0 0 0,0 0 0 0 0,-1 0 0 0 0,0-1 0 0 0,1 1 0 0 0,-1 0 0 0 0,0 0 0 0 0,0 0 0 0 0,0 0 0 0 0,-1 0 0 0 0,1 0 0 0 0,-1 0 0 0 0,1-1 0 0 0,-1 1 0 0 0,0 0 0 0 0,0 0 0 0 0,-2 3 0 0 0,-2 1 0 0 0,1-1 0 0 0,-1 0 0 0 0,-1 0 0 0 0,1 0 0 0 0,-1-1 0 0 0,0 1 0 0 0,0-1 0 0 0,0-1 0 0 0,-1 1 0 0 0,1-1 0 0 0,-1 0 0 0 0,0-1 0 0 0,-1 0 0 0 0,1 0 0 0 0,-9 2 0 0 0,0-2 0 0 0,11-1 0 0 0,10 3 0 0 0,-3-3 0 0 0,8 12 0 0 0,-9-13 0 0 0,0-1 0 0 0,-1 1 0 0 0,1-1 0 0 0,-1 1 0 0 0,1 0 0 0 0,-1-1 0 0 0,1 1 0 0 0,-1 0 0 0 0,0-1 0 0 0,1 1 0 0 0,-1 0 0 0 0,0-1 0 0 0,0 1 0 0 0,1 0 0 0 0,-1 0 0 0 0,0 0 0 0 0,0-1 0 0 0,0 2 0 0 0,0-1 0 0 0,0 0 0 0 0,0 0 0 0 0,0-1 0 0 0,0 1 0 0 0,1 0 0 0 0,-1 0 0 0 0,0-1 0 0 0,0 1 0 0 0,1 0 0 0 0,-1 0 0 0 0,0-1 0 0 0,1 1 0 0 0,-1 0 0 0 0,1-1 0 0 0,-1 1 0 0 0,1-1 0 0 0,-1 1 0 0 0,2 0 0 0 0,4 7 0 0 0,4-5 0 0 0,7-5-1937 0 0,7-8-5300 0 0,-12 4 155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5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0,2 1-112 0 0,6 3 1432 0 0,-8-4-690 0 0,2 1-61 0 0,60 7 3372 0 0,-61-7-4662 0 0,15 1-1446 0 0,3 0-2282 0 0,-11-2 2530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5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15663 0 0,'0'0'356'0'0,"0"0"50"0"0,0 0 20 0 0,0 0-42 0 0,0 0-112 0 0,0 2 463 0 0,-1 6 72 0 0,0 0 0 0 0,0 0 1 0 0,-1 0-1 0 0,0 0 0 0 0,-6 13 0 0 0,4-10-185 0 0,0 0 0 0 0,-2 14 0 0 0,-16 69-6 0 0,21-82-1354 0 0,2-10-974 0 0,-1-1 1595 0 0,1-1 0 0 0,-1 0 0 0 0,0 1 0 0 0,1-1 0 0 0,-1 1 0 0 0,0-1 0 0 0,0 0 0 0 0,1 1 0 0 0,-1-1 0 0 0,0 1 0 0 0,0-1-1 0 0,0 1 1 0 0,1-1 0 0 0,-1 1 0 0 0,0-1 0 0 0,0 1 0 0 0,0-1 0 0 0,0 1 0 0 0,0-1 0 0 0,0 1 0 0 0,0-1 0 0 0,0 1 0 0 0,0-1 0 0 0,0 1 0 0 0,-1-1 0 0 0,1 1 0 0 0,0-1-1929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5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37 8287 0 0,'0'0'382'0'0,"0"0"-8"0"0,0 0-102 0 0,4-4 1056 0 0,-2 2 2224 0 0,-1 0-3855 0 0,0 1 1091 0 0,0-1 0 0 0,0 1 0 0 0,-1-1 0 0 0,1 0 0 0 0,0 0 0 0 0,-1 1 0 0 0,0-1 0 0 0,1 0-1 0 0,-1 0 1 0 0,0 1 0 0 0,0-4 0 0 0,-3 0-633 0 0,-3 4-66 0 0,5 1 282 0 0,1 0 117 0 0,-2 1 21 0 0,-16 12-213 0 0,14-10-251 0 0,-1 0-1 0 0,0 1 1 0 0,1 0-1 0 0,0-1 1 0 0,-1 1 0 0 0,-4 7-1 0 0,-14 19-44 0 0,14-20 0 0 0,1 1 0 0 0,0 0 0 0 0,-11 20 0 0 0,-33 60 916 0 0,34-62-350 0 0,-23 48 0 0 0,30-51-566 0 0,1 1 0 0 0,1-1 0 0 0,2 1 0 0 0,1 1 0 0 0,-5 48 0 0 0,10-67 0 0 0,1-1 0 0 0,0 0 0 0 0,1 0 0 0 0,-1 0 0 0 0,5 16 0 0 0,-4-21 0 0 0,0 0 0 0 0,0 0 0 0 0,1 1 0 0 0,0-1 0 0 0,-1 0 0 0 0,1 0 0 0 0,0 0 0 0 0,0-1 0 0 0,0 1 0 0 0,1 0 0 0 0,-1-1 0 0 0,1 1 0 0 0,-1-1 0 0 0,1 0 0 0 0,0 0 0 0 0,4 3 0 0 0,-4-4 0 0 0,-1 1 0 0 0,1-1 0 0 0,-1 0 0 0 0,1 1 0 0 0,-1-1 0 0 0,1 0 0 0 0,0-1 0 0 0,0 1 0 0 0,-1 0 0 0 0,7 0 0 0 0,-4-1 0 0 0,5 0 0 0 0,0 1 0 0 0,0 0 0 0 0,-2-2 0 0 0,-7 0 0 0 0,-1 1 0 0 0,0 0 0 0 0,0 0 0 0 0,0 0 0 0 0,0 0 0 0 0,0-1 0 0 0,1 1 0 0 0,-1 0 0 0 0,0 0 0 0 0,0 0 0 0 0,0-1 0 0 0,0 1 0 0 0,0 0 0 0 0,0 0 0 0 0,0-1 0 0 0,0 1 0 0 0,0 0 0 0 0,0 0 0 0 0,0-1 0 0 0,0 1 0 0 0,0 0 0 0 0,0 0 0 0 0,0 0 0 0 0,0-1 0 0 0,0 1 0 0 0,0 0 0 0 0,0-1 0 0 0,-5-4 0 0 0,-11-5-2262 0 0,-3 3-3663 0 0,17 6 5446 0 0,-6-2-7679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5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32 11975 0 0,'0'0'267'0'0,"0"0"42"0"0,0 0 17 0 0,0 0-28 0 0,1-1-196 0 0,-1-16 1120 0 0,-1 3 7633 0 0,-8 41-8690 0 0,-33 111 1219 0 0,12-35-720 0 0,24-89-728 0 0,6-12-273 0 0,0-2-138 0 0,0 0-33 0 0,0 0-4 0 0,0 0 0 0 0,0 0 0 0 0,0 0 0 0 0,0 0-204 0 0,11-16-3770 0 0,-3 4 3415 0 0,5-10-976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4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43 13823 0 0,'0'0'315'0'0,"0"0"45"0"0,9-13 465 0 0,2-4 1090 0 0,-9 13-1088 0 0,-2 3 693 0 0,2-5 403 0 0,-4 5 1520 0 0,-3 5-3234 0 0,-1 0-1 0 0,1 1 1 0 0,0-1-1 0 0,0 1 1 0 0,0 0 0 0 0,-6 10-1 0 0,-23 38 996 0 0,21-33-911 0 0,1 1-1 0 0,2 1 1 0 0,0-1-1 0 0,1 2 1 0 0,1-1-1 0 0,-6 33 1 0 0,13-53-293 0 0,1 0 0 0 0,-1 1 0 0 0,1-1 0 0 0,0 0 0 0 0,0 0 0 0 0,0 1 0 0 0,0-1 0 0 0,1 0 0 0 0,-1 1 0 0 0,0-1 0 0 0,1 0 0 0 0,0 0 0 0 0,1 4 0 0 0,-1-4 0 0 0,0-1 0 0 0,0 1 0 0 0,0 0 0 0 0,0-1 0 0 0,0 1 0 0 0,1-1 0 0 0,-1 0 0 0 0,0 1 0 0 0,1-1 0 0 0,-1 0 0 0 0,1 0 0 0 0,-1 0 0 0 0,1 0 0 0 0,0 0 0 0 0,-1 0 0 0 0,1 0 0 0 0,0 0 0 0 0,0-1 0 0 0,0 1 0 0 0,-1-1 0 0 0,1 0 0 0 0,0 1 0 0 0,0-1 0 0 0,0 0 0 0 0,0 0 0 0 0,0 0 0 0 0,0 0 0 0 0,0 0 0 0 0,0-1 0 0 0,-1 1 0 0 0,1 0 0 0 0,0-1 0 0 0,0 0 0 0 0,2 0 0 0 0,7-2 0 0 0,0 0 0 0 0,0-1 0 0 0,0 0 0 0 0,0 0 0 0 0,-1-2 0 0 0,1 1 0 0 0,-1-1 0 0 0,16-13 0 0 0,-16 11 0 0 0,-1 0 0 0 0,0-1 0 0 0,-1 0 0 0 0,0 0 0 0 0,-1-1 0 0 0,13-20 0 0 0,-15 19 0 0 0,0 0 0 0 0,0-1 0 0 0,-1 0 0 0 0,5-24 0 0 0,-8 31 0 0 0,0-1 0 0 0,0 0 0 0 0,-1 0 0 0 0,0 1 0 0 0,0-1 0 0 0,0 0 0 0 0,-1 0 0 0 0,0 1 0 0 0,0-1 0 0 0,-1 0 0 0 0,1 1 0 0 0,-6-11 0 0 0,6 14-6 0 0,0 0 0 0 0,0 1 0 0 0,0-1 0 0 0,0 0 1 0 0,-1 1-1 0 0,1-1 0 0 0,-1 1 0 0 0,1 0 0 0 0,-1-1 0 0 0,0 1 0 0 0,1 0 0 0 0,-1 0 0 0 0,0 0 1 0 0,0 0-1 0 0,1 0 0 0 0,-1 1 0 0 0,0-1 0 0 0,-3 0 0 0 0,-1 0-507 0 0,1 0-1 0 0,0 1 1 0 0,-1 0 0 0 0,1 0-1 0 0,-10 1 1 0 0,-4 2-9039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5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19351 0 0,'0'0'439'0'0,"0"0"62"0"0,0 0 33 0 0,0 0-65 0 0,2 0-309 0 0,11 2-209 0 0,-7-1 350 0 0,1 0 1 0 0,0 0-1 0 0,-1-1 0 0 0,13 0 0 0 0,5-3 1027 0 0,25 1 0 0 0,-48 2-1333 0 0,1 0 1 0 0,-1 1-1 0 0,0-1 1 0 0,0 0-1 0 0,0 0 0 0 0,0 0 1 0 0,0 0-1 0 0,0 0 0 0 0,0-1 1 0 0,0 1-1 0 0,0 0 1 0 0,0 0-1 0 0,0-1 0 0 0,0 1 1 0 0,1-1-1 0 0,4-1-122 0 0,20 0-73 0 0,1 5-7056 0 0,-24-3 5209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5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13823 0 0,'0'0'630'0'0,"0"0"-13"0"0,0 0-252 0 0,0 0 391 0 0,0 0 216 0 0,0 0 42 0 0,0 0-61 0 0,0 0-288 0 0,0 0-121 0 0,0 0-28 0 0,0 2-4 0 0,0 9 64 0 0,-2 1-1 0 0,0 0 0 0 0,0-1 1 0 0,-1 1-1 0 0,0-1 1 0 0,-10 20-1 0 0,-28 105-421 0 0,32-98-148 0 0,-2-1 0 0 0,-28 65 0 0 0,12-38-6 0 0,12-27 0 0 0,11-23 108 0 0,0 1 227 0 0,3-13-165 0 0,1-1-130 0 0,0-1 0 0 0,0 1-1 0 0,0 0 1 0 0,0-1 0 0 0,0 1 0 0 0,-1-1 0 0 0,1 1 0 0 0,0-1 0 0 0,0 1 0 0 0,0-1-1 0 0,-1 1 1 0 0,1-1 0 0 0,0 1 0 0 0,0-1 0 0 0,-1 0 0 0 0,1 1 0 0 0,-1-1-1 0 0,1 1 1 0 0,0-1 0 0 0,-1 0 0 0 0,1 1 0 0 0,-1-1 0 0 0,1 0 0 0 0,-1 1 0 0 0,1-1-1 0 0,-1 0 1 0 0,1 0 0 0 0,-1 0 0 0 0,1 1 0 0 0,-1-1 0 0 0,1 0 0 0 0,-1 0-1 0 0,1 0 1 0 0,-1 0 0 0 0,0 0 0 0 0,-6-4-40 0 0,6 3 0 0 0,0-1 0 0 0,0 1 0 0 0,0-1 0 0 0,0 0 0 0 0,1 0 0 0 0,-1 1 0 0 0,1-1 0 0 0,-1 0 0 0 0,1 0 0 0 0,0 0 0 0 0,-1 0 0 0 0,1 0 0 0 0,0-2 0 0 0,3-28 0 0 0,-2 27 0 0 0,7-51 0 0 0,24-93 0 0 0,-25 130 0 0 0,0 0 0 0 0,2 1 0 0 0,12-23 0 0 0,38-48 0 0 0,-52 80 256 0 0,-1 0 0 0 0,2 1 0 0 0,-1 0 0 0 0,1 1 0 0 0,1 0 0 0 0,-1 0 0 0 0,17-10 0 0 0,-17 14-256 0 0,1 1 0 0 0,-7 2-2 0 0,0-1-1 0 0,-1 1 1 0 0,1 0-1 0 0,0-1 1 0 0,0 1-1 0 0,-1 0 1 0 0,1 0-1 0 0,0 1 1 0 0,0-1-1 0 0,-1 0 1 0 0,1 0-1 0 0,0 1 1 0 0,0-1 0 0 0,-1 1-1 0 0,1 0 1 0 0,-1-1-1 0 0,1 1 1 0 0,0 0-1 0 0,-1 0 1 0 0,1 0-1 0 0,-1 0 1 0 0,0 0-1 0 0,1 0 1 0 0,-1 0-1 0 0,0 1 1 0 0,0-1 0 0 0,0 0-1 0 0,0 1 1 0 0,2 2-1 0 0,-1 2-32 0 0,1 0 0 0 0,-2 0-1 0 0,1 0 1 0 0,-1 0 0 0 0,0 0 0 0 0,1 9-1 0 0,-1-6-44 0 0,1 0-213 0 0,-2-5 149 0 0,1 1 0 0 0,0-1 0 0 0,-1 1-1 0 0,0-1 1 0 0,0 0 0 0 0,-1 1 0 0 0,1-1-1 0 0,-2 6 1 0 0,2-7 144 0 0,0-1 0 0 0,-1-1 0 0 0,1 0 0 0 0,0 1 0 0 0,-1-1 0 0 0,1 0 0 0 0,-1 1 0 0 0,1-1 0 0 0,-1 0 0 0 0,0 0 0 0 0,0 1 0 0 0,1-1 0 0 0,-1 0 0 0 0,0 0 0 0 0,-2 1 0 0 0,1 1-433 0 0,-1 0-1 0 0,0 0 1 0 0,0 0 0 0 0,0-1-1 0 0,0 1 1 0 0,0-1 0 0 0,0 0-1 0 0,-1 0 1 0 0,1 0 0 0 0,-1-1-1 0 0,1 1 1 0 0,-1-1 0 0 0,0 0 0 0 0,1 0-1 0 0,-1 0 1 0 0,0 0 0 0 0,0-1-1 0 0,0 1 1 0 0,0-1 0 0 0,0 0-1 0 0,0 0 1 0 0,1-1 0 0 0,-7 0-1 0 0,7 0-1102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5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0,'0'0'356'0'0,"0"0"50"0"0,8 1 404 0 0,3 2-352 0 0,-1-1-1 0 0,1 2 1 0 0,-1-1 0 0 0,0 1-1 0 0,0 1 1 0 0,0 0 0 0 0,0 0-1 0 0,-1 1 1 0 0,0 1-1 0 0,0-1 1 0 0,-1 1 0 0 0,1 1-1 0 0,-2-1 1 0 0,1 2-1 0 0,-1-1 1 0 0,7 11 0 0 0,-9-12-364 0 0,-1 1 1 0 0,0-1 0 0 0,0 1 0 0 0,-1 0 0 0 0,0 0 0 0 0,0 0 0 0 0,-1 1 0 0 0,0-1 0 0 0,0 1-1 0 0,-1-1 1 0 0,0 1 0 0 0,-1-1 0 0 0,0 1 0 0 0,0 0 0 0 0,-1-1 0 0 0,0 1 0 0 0,-1-1-1 0 0,1 1 1 0 0,-2-1 0 0 0,-2 9 0 0 0,-45 92 337 0 0,40-91-388 0 0,-1 1 0 0 0,-1-2 0 0 0,-23 27 0 0 0,11-22-44 0 0,23-21-280 0 0,1 0-1 0 0,-1 0 1 0 0,0-1-1 0 0,0 1 1 0 0,0 0-1 0 0,0 0 1 0 0,-1-1-1 0 0,1 1 1 0 0,0-1-1 0 0,0 1 1 0 0,0-1-1 0 0,0 1 1 0 0,-1-1-1 0 0,1 0 1 0 0,0 1-1 0 0,-2-1 1 0 0,3 0 27 0 0,-1-1-5538 0 0,-5-1-1477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5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13823 0 0,'0'0'315'0'0,"0"0"45"0"0,0 0 21 0 0,7-14 75 0 0,-5 7 89 0 0,0 0-1 0 0,1 0 0 0 0,0 1 1 0 0,6-13-1 0 0,-5 14-71 0 0,-1-1 0 0 0,-1 0 0 0 0,1 1 0 0 0,-1-1-1 0 0,0-1 1 0 0,2-6 0 0 0,-4 8-338 0 0,2 1 0 0 0,-1 0 0 0 0,0-1 0 0 0,1 1 0 0 0,0 0 0 0 0,0 0 0 0 0,0 0 0 0 0,1 0 0 0 0,-1 1 0 0 0,1-1 0 0 0,0 1 0 0 0,0-1 0 0 0,0 1 0 0 0,5-4 0 0 0,-3 3 61 0 0,0 0 0 0 0,0 1 1 0 0,0-1-1 0 0,1 1 0 0 0,0 0 1 0 0,-1 1-1 0 0,1-1 0 0 0,0 1 1 0 0,0 0-1 0 0,7-1 0 0 0,-5 2-180 0 0,6 3-16 0 0,-11 1 0 0 0,-2-1 0 0 0,1-1 0 0 0,0 2 0 0 0,-1-1 0 0 0,1 0 0 0 0,0 0 0 0 0,-1 1 0 0 0,1-1 0 0 0,-1 1 0 0 0,0-1 0 0 0,0 1 0 0 0,0-1 0 0 0,0 1 0 0 0,0 0 0 0 0,0-1 0 0 0,0 6 0 0 0,-1-3 0 0 0,0 1 0 0 0,-1 0 0 0 0,1-1 0 0 0,-3 11 0 0 0,1-6 0 0 0,-1 1 0 0 0,0 0 0 0 0,0 0 0 0 0,-9 18 0 0 0,11-27 0 0 0,-8 10 0 0 0,9-12 0 0 0,1 0 0 0 0,-1 0 0 0 0,0 0 0 0 0,0-1 0 0 0,0 1 0 0 0,-1 0 0 0 0,1 0 0 0 0,0 0 0 0 0,0 0 0 0 0,0-1 0 0 0,0 1 0 0 0,0 0 0 0 0,0 0 0 0 0,0 0 0 0 0,0 0 0 0 0,0 0 0 0 0,0-1 0 0 0,0 1 0 0 0,0 0 0 0 0,0 0 0 0 0,-1 0 0 0 0,1 0 0 0 0,0 0 0 0 0,0 0 0 0 0,0 0 0 0 0,0 0 0 0 0,0-1 0 0 0,0 1 0 0 0,-1 0 0 0 0,1 0 0 0 0,0 0 0 0 0,0 0 0 0 0,0 0 0 0 0,0 0 0 0 0,0 0 0 0 0,-1 0 0 0 0,1 0 0 0 0,0 0 0 0 0,0 0 0 0 0,0 0 0 0 0,0 0 0 0 0,-1 0 0 0 0,1 0 0 0 0,0 0 0 0 0,0 0 0 0 0,0 0 0 0 0,0 0 0 0 0,0 0 0 0 0,-1 0 0 0 0,1 0 0 0 0,0 1 0 0 0,0-1 0 0 0,0 0 0 0 0,0 0 0 0 0,0 0 0 0 0,0 0 0 0 0,-1 0 0 0 0,1 0 0 0 0,0 0 0 0 0,0 0 0 0 0,0 1 0 0 0,0-1 0 0 0,0 0 0 0 0,0 0 0 0 0,0-11 0 0 0,0 11 0 0 0,1-4 33 0 0,0-1 0 0 0,0 0 0 0 0,0 0 0 0 0,0 1 0 0 0,1-1 0 0 0,0 0 0 0 0,0 1 0 0 0,0 0 0 0 0,5-7 0 0 0,3-3 299 0 0,16-17-1 0 0,4-5 116 0 0,-28 33-299 0 0,-1 2-121 0 0,-1 0 1 0 0,1 0 0 0 0,-1 0 0 0 0,1 0-1 0 0,0 1 1 0 0,0-1 0 0 0,-1 0 0 0 0,1 1 0 0 0,0-1-1 0 0,0 0 1 0 0,0 1 0 0 0,0-1 0 0 0,0 1 0 0 0,0-1-1 0 0,1 0 1 0 0,6-2-12 0 0,0 8-16 0 0,-6-3 0 0 0,0 0 0 0 0,0 1 0 0 0,-1-1 0 0 0,1 0 0 0 0,-1 1 0 0 0,1-1 0 0 0,-1 1 0 0 0,0 0 0 0 0,0-1 0 0 0,1 6 0 0 0,3 32 0 0 0,0 6 0 0 0,-3-40-64 0 0,-2-4-273 0 0,2 4-309 0 0,-1-6-2614 0 0,0 0-3547 0 0,9-11 4249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5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13823 0 0,'0'0'315'0'0,"0"0"45"0"0,0 0 21 0 0,0 0-49 0 0,0 0-12 0 0,1 0 770 0 0,30-9 5013 0 0,-8 6-5308 0 0,-13 2-795 0 0,-1-3 0 0 0,14-4-3861 0 0,-20 5 3520 0 0,5-2-1193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3:5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17503 0 0,'0'0'399'0'0,"0"0"60"0"0,0 0 21 0 0,0 0-59 0 0,1 2-136 0 0,0 4 39 0 0,1 1 437 0 0,-1 0-1 0 0,0 1 1 0 0,0-1 0 0 0,0 1-1 0 0,-1 12 1 0 0,-24 139 2251 0 0,19-131-2844 0 0,3-19-168 0 0,2-9 3 0 0,0 0-1 0 0,0 0 1 0 0,0 0-1 0 0,1 0 1 0 0,-1 0-1 0 0,0 0 1 0 0,0 0 0 0 0,0 0-1 0 0,0 0 1 0 0,0 0-1 0 0,0 0 1 0 0,0 0-1 0 0,0 0 1 0 0,0 0 0 0 0,0 0-1 0 0,0 0 1 0 0,0 0-1 0 0,0 0 1 0 0,0 0-1 0 0,0 0 1 0 0,0 0-1 0 0,0 0 1 0 0,1 0 0 0 0,-1 0-1 0 0,0 0 1 0 0,0 0-1 0 0,0 0 1 0 0,0 1-1 0 0,0-1 1 0 0,0 0 0 0 0,0 0-1 0 0,0 0 1 0 0,0 0-1 0 0,0 0 1 0 0,0 0-1 0 0,0 0 1 0 0,0 0 0 0 0,0 0-1 0 0,0 0 1 0 0,0 0-1 0 0,0 0 1 0 0,0 0-1 0 0,0 0 1 0 0,0 0-1 0 0,0 1 1 0 0,0-1 0 0 0,0 0-1 0 0,0 0 1 0 0,0 0-1 0 0,0 0 1 0 0,0 0-1 0 0,0 0 1 0 0,0 0 0 0 0,0 0-1 0 0,0 0 1 0 0,0 0-1 0 0,0 0 1 0 0,0 0-1 0 0,-1 0 1 0 0,1 0 0 0 0,0 0-1 0 0,0 0 1 0 0,0 0-1 0 0,0 0 1 0 0,0 0-1 0 0,0 1 1 0 0,0-1-1 0 0,0 0 1 0 0,5-5 412 0 0,6-7 433 0 0,1-2-558 0 0,23-20 0 0 0,-23 23-262 0 0,0 1-28 0 0,1 1 0 0 0,0 0 0 0 0,1 1 0 0 0,0 0 0 0 0,0 2 0 0 0,1-1 0 0 0,23-6 0 0 0,-38 13 0 0 0,1 0 0 0 0,-1-1 0 0 0,0 1 0 0 0,1 0 0 0 0,-1 0 0 0 0,1 0 0 0 0,-1-1 0 0 0,0 1 0 0 0,1 0 0 0 0,-1 0 0 0 0,1 0 0 0 0,-1 0 0 0 0,0 0 0 0 0,1 0 0 0 0,-1 0 0 0 0,1 0 0 0 0,-1 0 0 0 0,0 0 0 0 0,1 0 0 0 0,-1 0 0 0 0,1 0 0 0 0,-1 0 0 0 0,0 1 0 0 0,1-1 0 0 0,-1 0 0 0 0,0 0 0 0 0,1 0 0 0 0,-1 1 0 0 0,1-1 0 0 0,-1 0 0 0 0,0 0 0 0 0,0 1 0 0 0,1-1 0 0 0,-1 5 0 0 0,1-3 0 0 0,0 2 0 0 0,-5 9 0 0 0,0-6 0 0 0,0 0 0 0 0,0 0 0 0 0,-1-1 0 0 0,0 0 0 0 0,0 0 0 0 0,0 0 0 0 0,-13 9 0 0 0,10-8 0 0 0,0 1 0 0 0,1 0 0 0 0,-10 13 0 0 0,10-13 0 0 0,7-8 0 0 0,0 1 0 0 0,-1-1 0 0 0,1 1 0 0 0,0-1 0 0 0,-1 0 0 0 0,1 1 0 0 0,0-1 0 0 0,0 1 0 0 0,0-1 0 0 0,0 1 0 0 0,-1-1 0 0 0,1 1 0 0 0,0-1 0 0 0,0 0 0 0 0,0 1 0 0 0,0-1 0 0 0,0 1 0 0 0,0-1 0 0 0,0 1 0 0 0,0-1 0 0 0,0 1 0 0 0,1 0 0 0 0,-1 4 0 0 0,0 12 0 0 0,3-11 0 0 0,6 7 0 0 0,-5-3 0 0 0,2 0 0 0 0,18 15 0 0 0,-16-18 0 0 0,-1-3 0 0 0,-5-8-64 0 0,-2 1-303 0 0,0 0-1 0 0,-1-1 1 0 0,1 1 0 0 0,-1 0-1 0 0,0 0 1 0 0,1-1-1 0 0,-1 1 1 0 0,-1 0 0 0 0,1 0-1 0 0,0 0 1 0 0,-1 0-1 0 0,-3-5 1 0 0,-1 1-657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1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36 8287 0 0,'0'0'382'0'0,"2"-1"-8"0"0,12-8-226 0 0,-6 5 485 0 0,-3 2 627 0 0,0-1 1 0 0,0 0 0 0 0,-1 0 0 0 0,6-5-1 0 0,-9 7-305 0 0,-1 1-290 0 0,3-1 3171 0 0,-10 2-2508 0 0,-5 6-1246 0 0,0 0 0 0 0,1 1 0 0 0,0 0 0 0 0,1 0 0 0 0,0 1-1 0 0,0 1 1 0 0,-11 15 0 0 0,3-2-74 0 0,1 0 1 0 0,-18 37-1 0 0,-9 32 1034 0 0,39-78-886 0 0,0-1-1 0 0,1 0 1 0 0,1 1 0 0 0,1 0-1 0 0,-2 17 1 0 0,3-23-169 0 0,1-1 0 0 0,1 1 0 0 0,-1-1 0 0 0,1 1 0 0 0,0-1 0 0 0,4 11-1 0 0,-4-15-1 0 0,0 0-1 0 0,0-1 1 0 0,0 1 0 0 0,0-1-1 0 0,1 1 1 0 0,-1-1-1 0 0,1 1 1 0 0,0-1-1 0 0,0 0 1 0 0,0 0-1 0 0,0 0 1 0 0,0 0-1 0 0,0 0 1 0 0,0 0-1 0 0,1-1 1 0 0,-1 1-1 0 0,1-1 1 0 0,-1 1-1 0 0,6 1 1 0 0,-4-2-225 0 0,0 1 0 0 0,0-1 1 0 0,0-1-1 0 0,0 1 0 0 0,5 0 1 0 0,7-4-2046 0 0,-5-3-3173 0 0,-5 1-1424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1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5 236 13823 0 0,'0'0'315'0'0,"0"0"45"0"0,0 0 21 0 0,0 0-49 0 0,0 0-81 0 0,0 0 481 0 0,-4-13 6092 0 0,3 7-6495 0 0,2-4-136 0 0,-1 1-1 0 0,2-1 1 0 0,-1 1-1 0 0,2 0 1 0 0,-1-1-1 0 0,1 1 1 0 0,0 0-1 0 0,1 1 1 0 0,8-15 0 0 0,-5 12-18 0 0,0 0 0 0 0,0 1 0 0 0,1 0 0 0 0,0 1 0 0 0,1 0 0 0 0,18-16 0 0 0,1 10 628 0 0,-17 10-1374 0 0,-9 5 71 0 0,-2 0 126 0 0,2 0 576 0 0,0-1-151 0 0,0 2 0 0 0,0-1 1 0 0,0 0-1 0 0,0 0 0 0 0,0 1 1 0 0,0-1-1 0 0,-1 1 0 0 0,1-1 1 0 0,0 1-1 0 0,0 0 0 0 0,0 0 1 0 0,0 0-1 0 0,-1 0 0 0 0,1 0 1 0 0,0 0-1 0 0,-1 0 0 0 0,1 1 1 0 0,1 1-1 0 0,-2-1-158 0 0,1 0 0 0 0,0 1-1 0 0,-1-1 1 0 0,0 1 0 0 0,1-1 0 0 0,-1 1-1 0 0,0 0 1 0 0,0-1 0 0 0,-1 1 0 0 0,1 0 0 0 0,0 0-1 0 0,-1 5 1 0 0,1 2 104 0 0,0 1 1 0 0,-1 0-1 0 0,0 0 0 0 0,-1 0 1 0 0,-5 20-1 0 0,2-11 67 0 0,4-19 273 0 0,0-1 138 0 0,0 0 33 0 0,0 0-133 0 0,0 0-577 0 0,0 0-248 0 0,0 0-50 0 0,0 0 58 0 0,0 0 357 0 0,0 0 406 0 0,0 0 154 0 0,10-19 625 0 0,26-27-1485 0 0,-30 37 370 0 0,1 1 0 0 0,-1-1 0 0 0,1 1 1 0 0,1 0-1 0 0,-1 1 0 0 0,1 0 0 0 0,0 0 1 0 0,1 1-1 0 0,0 0 0 0 0,0 0 0 0 0,0 1 1 0 0,1 0-1 0 0,11-4 0 0 0,-19 9 390 0 0,-2 0-577 0 0,1 0 84 0 0,0 0-1 0 0,-1 0 1 0 0,1 0-1 0 0,0 1 1 0 0,0-1-1 0 0,-1 0 0 0 0,1 1 1 0 0,0-1-1 0 0,-1 0 1 0 0,1 1-1 0 0,0-1 1 0 0,1 2-1 0 0,-1 1 117 0 0,1 1 1 0 0,0-1-1 0 0,-1 1 0 0 0,0-1 0 0 0,0 1 0 0 0,0 0 1 0 0,0 0-1 0 0,-1 0 0 0 0,1-1 0 0 0,-1 9 0 0 0,-1 0 3 0 0,-1 0 0 0 0,-3 14 0 0 0,1-7 0 0 0,3-11 13 0 0,-4 15-100 0 0,4-22-285 0 0,1-1-117 0 0,0 0-21 0 0,0 0-207 0 0,0 0-857 0 0,0 0-379 0 0,0 0-80 0 0,0 0-15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1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13823 0 0,'0'0'630'0'0,"0"0"-13"0"0,1 0-393 0 0,11-3 602 0 0,-1 1-1 0 0,14-7 1 0 0,-12 5 372 0 0,-1 0 1 0 0,16-3 0 0 0,-24 7-931 0 0,0-1 0 0 0,0 0 0 0 0,0 0 1 0 0,1-1-1 0 0,6-3 0 0 0,0 0-87 0 0,0 0 0 0 0,21-5 0 0 0,-30 10-693 0 0,2-1 1137 0 0,-1 1-9348 0 0,-3 0 2285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1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17503 0 0,'0'0'399'0'0,"0"0"60"0"0,0 0 21 0 0,0 0-59 0 0,2 7 606 0 0,-1 6-500 0 0,-1 0 1 0 0,0 0 0 0 0,0 0 0 0 0,-2 0 0 0 0,1 0 0 0 0,-2-1 0 0 0,1 1-1 0 0,-2-1 1 0 0,-6 18 0 0 0,5-17-284 0 0,2 0-1 0 0,-1 1 0 0 0,-1 18 1 0 0,3-16 210 0 0,-9 30 1 0 0,7-36-377 0 0,3-6-71 0 0,-1 1-1 0 0,1-1 1 0 0,0 0 0 0 0,0 1-1 0 0,0-1 1 0 0,0 1 0 0 0,1-1 0 0 0,0 1-1 0 0,0-1 1 0 0,0 1 0 0 0,1-1-1 0 0,0 7 1 0 0,-1-11-7 0 0,0 0 0 0 0,0 1 0 0 0,0-1 0 0 0,0 0 0 0 0,0 0 0 0 0,0 1 0 0 0,0-1 0 0 0,0 0 0 0 0,1 0 0 0 0,-1 1 0 0 0,0-1 0 0 0,0 0 0 0 0,0 0 0 0 0,0 1 0 0 0,0-1 0 0 0,0 0 0 0 0,0 0 0 0 0,1 1 0 0 0,-1-1 0 0 0,0 0 0 0 0,0 0 0 0 0,0 0 0 0 0,1 1 0 0 0,-1-1 0 0 0,0 0 0 0 0,0 0 0 0 0,0 0 0 0 0,1 0 0 0 0,-1 0 0 0 0,0 0 0 0 0,0 1 0 0 0,1-1 0 0 0,-1 0 0 0 0,0 0 0 0 0,0 0 0 0 0,1 0 0 0 0,-1 0 0 0 0,0 0 0 0 0,0 0 0 0 0,1 0 0 0 0,-1 0 0 0 0,0 0 0 0 0,0 0 0 0 0,1 0 0 0 0,-1 0 0 0 0,0 0 0 0 0,0-1 0 0 0,1 1 0 0 0,-1 0 0 0 0,0 0 0 0 0,1 0 0 0 0,6-6 0 0 0,1-10 0 0 0,5 0 0 0 0,-1 1 0 0 0,2 1 0 0 0,0 0 0 0 0,21-15 0 0 0,-14 11 0 0 0,-9 8 0 0 0,0 0 0 0 0,1 1 0 0 0,0 0 0 0 0,1 1 0 0 0,0 0 0 0 0,14-5 0 0 0,-28 13 0 0 0,1 0 0 0 0,-1 0 0 0 0,0 0 0 0 0,0-1 0 0 0,0 1 0 0 0,1 0 0 0 0,-1 0 0 0 0,0 0 0 0 0,0 0 0 0 0,0 0 0 0 0,1 0 0 0 0,-1 0 0 0 0,0 0 0 0 0,0-1 0 0 0,0 1 0 0 0,1 0 0 0 0,-1 0 0 0 0,0 0 0 0 0,0 0 0 0 0,1 0 0 0 0,-1 0 0 0 0,0 0 0 0 0,0 0 0 0 0,1 1 0 0 0,-1-1 0 0 0,0 0 0 0 0,0 0 0 0 0,0 0 0 0 0,1 0 0 0 0,-1 0 0 0 0,0 0 0 0 0,0 0 0 0 0,0 0 0 0 0,1 1 0 0 0,-1-1 0 0 0,0 0 0 0 0,0 0 0 0 0,0 0 0 0 0,0 0 0 0 0,1 1 0 0 0,-1-1 0 0 0,0 0 0 0 0,0 0 0 0 0,0 0 0 0 0,0 1 0 0 0,0-1 0 0 0,0 0 0 0 0,0 0 0 0 0,0 0 0 0 0,1 1 0 0 0,-1-1 0 0 0,0 0 0 0 0,0 0 0 0 0,0 1 0 0 0,0-1 0 0 0,0 0 0 0 0,0 0 0 0 0,0 1 0 0 0,0-1 0 0 0,-1 0 0 0 0,1 0 0 0 0,0 0 0 0 0,0 1 0 0 0,0-1 0 0 0,0 0 0 0 0,0 1 0 0 0,-2 12 0 0 0,-2-10 0 0 0,2-2 0 0 0,-8 11 0 0 0,-6 4 0 0 0,1-2 0 0 0,11-9 0 0 0,-1 0 0 0 0,0-1 0 0 0,0 0 0 0 0,0 0 0 0 0,0-1 0 0 0,-1 1 0 0 0,-7 3 0 0 0,9-5 0 0 0,0 1 0 0 0,0 1 0 0 0,1-1 0 0 0,-6 6 0 0 0,9-8 0 0 0,-5 6 0 0 0,2 0 0 0 0,0 1 0 0 0,-5 14 0 0 0,8-17 0 0 0,-1 5 0 0 0,5-2 0 0 0,-3-7 0 0 0,0 0 0 0 0,1 0 0 0 0,-1-1 0 0 0,1 1 0 0 0,-1-1 0 0 0,1 1 0 0 0,0-1 0 0 0,-1 1 0 0 0,1-1 0 0 0,-1 0 0 0 0,1 0 0 0 0,0 0 0 0 0,-1 0 0 0 0,1 0 0 0 0,0 0 0 0 0,-1 0 0 0 0,3-1 0 0 0,18 1 0 0 0,-18-1-250 0 0,-1 0 0 0 0,1 0 0 0 0,-1 0-1 0 0,0 0 1 0 0,0 0 0 0 0,0-1 0 0 0,1 1 0 0 0,-1-1 0 0 0,-1 0 0 0 0,1 0-1 0 0,0 0 1 0 0,3-3 0 0 0,-5 4-1223 0 0,0 0-1246 0 0,4-4-4789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3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272 186 10135 0 0,'0'0'231'0'0,"0"0"29"0"0,1-1 19 0 0,9-7-472 0 0,1 0 1276 0 0,-1 0 0 0 0,-1-1 0 0 0,1 0 0 0 0,10-15 0 0 0,-8 10 964 0 0,-9 11-1738 0 0,-1 1 0 0 0,0-1-1 0 0,0 0 1 0 0,0 0 0 0 0,0 0 0 0 0,0 0-1 0 0,-1 0 1 0 0,0 0 0 0 0,1 0 0 0 0,-1 0-1 0 0,1-5 1 0 0,-2 6-280 0 0,1 0 222 0 0,0-1-1 0 0,-1 0 1 0 0,0 0-1 0 0,1 0 1 0 0,-1 0 0 0 0,0 0-1 0 0,-1-3 1 0 0,1 5-154 0 0,-1-1 1 0 0,1 1-1 0 0,-1 0 0 0 0,0-1 0 0 0,1 1 1 0 0,-1 0-1 0 0,0 0 0 0 0,0-1 1 0 0,0 1-1 0 0,0 0 0 0 0,0 0 1 0 0,0 0-1 0 0,0 0 0 0 0,-1 0 1 0 0,1 0-1 0 0,-2 0 0 0 0,3 0-97 0 0,-3 0 0 0 0,1-1 0 0 0,0 0 0 0 0,-1 1 0 0 0,1 0 0 0 0,-1-1 0 0 0,1 1 0 0 0,-1 0 0 0 0,1 0 0 0 0,-1 0 0 0 0,0 1 0 0 0,0-1 0 0 0,0 1 0 0 0,-2-1 0 0 0,-1 1 0 0 0,0 0 0 0 0,1 0 0 0 0,0 0 0 0 0,-1 0 0 0 0,1 1 0 0 0,0 0 0 0 0,0 0 0 0 0,0 0 0 0 0,0 0 0 0 0,-1 1 0 0 0,-7 4 0 0 0,-1 2 287 0 0,2 1-1 0 0,-1 0 1 0 0,1 0 0 0 0,0 1 0 0 0,-12 16-1 0 0,-4 0 42 0 0,18-17-328 0 0,7-7 0 0 0,0 0 0 0 0,1 0 0 0 0,0 1 0 0 0,-1-1 0 0 0,1 1 0 0 0,0-1 0 0 0,0 1 0 0 0,1-1 0 0 0,-4 6 0 0 0,-8 12 0 0 0,11-17 0 0 0,-1 0 0 0 0,1 0 0 0 0,0 0 0 0 0,0 0 0 0 0,1 0 0 0 0,-1 0 0 0 0,1 0 0 0 0,-1 1 0 0 0,1-1 0 0 0,0 1 0 0 0,0-1 0 0 0,1 1 0 0 0,-1 3 0 0 0,0-5 0 0 0,0 2 0 0 0,5 9 0 0 0,-4-12 0 0 0,1 0 0 0 0,0 0 0 0 0,-1 0 0 0 0,1 0 0 0 0,0 0 0 0 0,0 0 0 0 0,0 0 0 0 0,-1 0 0 0 0,1 0 0 0 0,0-1 0 0 0,0 1 0 0 0,0 0 0 0 0,1-1 0 0 0,-1 1 0 0 0,0 0 0 0 0,0-1 0 0 0,2 1 0 0 0,0 0 0 0 0,0 0 0 0 0,1-1 0 0 0,-1 1 0 0 0,0-1 0 0 0,0 0 0 0 0,6 0 0 0 0,-2-1 0 0 0,-1 0 0 0 0,1-1 0 0 0,-1 1 0 0 0,1-1 0 0 0,-1 0 0 0 0,8-4 0 0 0,37-23 0 0 0,57-42 0 0 0,-107 71 0 0 0,-1 0 0 0 0,0 0 0 0 0,0-1 0 0 0,0 1 0 0 0,0 0 0 0 0,1 0 0 0 0,-1 0 0 0 0,0-1 0 0 0,0 1 0 0 0,0 0 0 0 0,1 0 0 0 0,-1 0 0 0 0,0 0 0 0 0,0 0 0 0 0,1 0 0 0 0,-1-1 0 0 0,0 1 0 0 0,0 0 0 0 0,1 0 0 0 0,-1 0 0 0 0,0 0 0 0 0,0 0 0 0 0,1 0 0 0 0,-1 0 0 0 0,0 0 0 0 0,0 0 0 0 0,1 0 0 0 0,-1 0 0 0 0,0 0 0 0 0,0 0 0 0 0,1 0 0 0 0,-1 1 0 0 0,0-1 0 0 0,0 0 0 0 0,1 0 0 0 0,-1 0 0 0 0,0 0 0 0 0,0 0 0 0 0,0 0 0 0 0,1 1 0 0 0,-1-1 0 0 0,0 0 0 0 0,0 0 0 0 0,0 0 0 0 0,0 1 0 0 0,1-1 0 0 0,-1 0 0 0 0,0 0 0 0 0,0 0 0 0 0,0 1 0 0 0,0-1 0 0 0,0 0 0 0 0,0 0 0 0 0,0 1 0 0 0,0-1 0 0 0,1 0 0 0 0,-1 0 0 0 0,0 1 0 0 0,0-1 0 0 0,0 0 0 0 0,0 1 0 0 0,0-1 0 0 0,0 0 0 0 0,-1 1 0 0 0,3 9 0 0 0,-2 1 0 0 0,1-1 0 0 0,-1 1 0 0 0,-1-1 0 0 0,0 1 0 0 0,0-1 0 0 0,-1 1 0 0 0,-5 12 0 0 0,-1 18 0 0 0,2-9 0 0 0,-1 0 0 0 0,-2 0 0 0 0,-1-1 0 0 0,-1 0 0 0 0,-17 31 0 0 0,21-47 0 0 0,-6 22 0 0 0,8-21 0 0 0,-10 21 0 0 0,12-30 0 0 0,-1-1 0 0 0,1 1 0 0 0,-1 0 0 0 0,-1-1 0 0 0,1 0 0 0 0,-1 0 0 0 0,0 0 0 0 0,-7 5 0 0 0,1-1 308 0 0,8-8-111 0 0,1 1 0 0 0,-1-1 0 0 0,0 1-1 0 0,-1-1 1 0 0,1 0 0 0 0,0 0 0 0 0,-7 2 0 0 0,-7 4-66 0 0,14-6-127 0 0,-1 0 1 0 0,1-1-1 0 0,-1 1 0 0 0,0-1 0 0 0,1 0 1 0 0,-1 0-1 0 0,-6 0 0 0 0,-15-1-4 0 0,22-1-70 0 0,1 0 0 0 0,-1 0 0 0 0,1 0 0 0 0,0 0 0 0 0,-1-1-1 0 0,1 1 1 0 0,0-1 0 0 0,0 1 0 0 0,0-1 0 0 0,0 0 0 0 0,1 0 0 0 0,-1 0 0 0 0,0 0 0 0 0,1 0-1 0 0,-1 0 1 0 0,1 0 0 0 0,0 0 0 0 0,-2-5 0 0 0,1 4-74 0 0,1-1-1 0 0,0 1 1 0 0,0-1 0 0 0,0 0-1 0 0,1 0 1 0 0,-1 1 0 0 0,1-1-1 0 0,0 0 1 0 0,0 0-1 0 0,1-4 1 0 0,0 3-555 0 0,0-1-1 0 0,1 1 0 0 0,0 0 1 0 0,0 0-1 0 0,1 0 1 0 0,4-7-1 0 0,-1 0-1188 0 0,1-2-159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4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88 503 6447 0 0,'0'0'298'0'0,"2"1"-10"0"0,4 2-50 0 0,-4-2 493 0 0,-2-1 238 0 0,0 0 45 0 0,0 0 8 0 0,0 0 2 0 0,0 0 0 0 0,1-1 0 0 0,33-18 1656 0 0,-23 11-1612 0 0,24-14 0 0 0,-25 17-578 0 0,0-1 0 0 0,0 0 0 0 0,14-13 0 0 0,5-9 160 0 0,-2-2-1 0 0,-1 0 1 0 0,-2-2-1 0 0,0 0 1 0 0,-3-2-1 0 0,30-61 1 0 0,-37 66-503 0 0,-4 9-124 0 0,0 0-1 0 0,-2-1 1 0 0,8-29-1 0 0,-16 49 349 0 0,-2 1-317 0 0,1 1 0 0 0,-1-1 0 0 0,1 1 0 0 0,-1-1 0 0 0,1 1 0 0 0,0-1 1 0 0,-1 1-1 0 0,1 0 0 0 0,0 0 0 0 0,-1 0 0 0 0,1 0 0 0 0,0 0 0 0 0,0 0 0 0 0,0 0 0 0 0,-2 1 1 0 0,-14 21 675 0 0,15-21-721 0 0,-16 26-9 0 0,2 2 0 0 0,0 0 0 0 0,-14 42 0 0 0,4-8 0 0 0,-45 104 0 0 0,29-65 0 0 0,-105 278-1622 0 0,93-236 1180 0 0,45-121 153 0 0,4-13-91 0 0,0 0-1 0 0,1 0 1 0 0,-3 16-1 0 0,7-27 379 0 0,0 0-1 0 0,0 0 0 0 0,0 0 0 0 0,0 0 0 0 0,0 0 0 0 0,0 1 0 0 0,0-1 0 0 0,0 0 0 0 0,-1 0 0 0 0,1 0 0 0 0,0 0 0 0 0,0 1 0 0 0,0-1 0 0 0,0 0 0 0 0,0 0 0 0 0,0 0 0 0 0,0 0 1 0 0,0 1-1 0 0,0-1 0 0 0,0 0 0 0 0,0 0 0 0 0,0 0 0 0 0,0 0 0 0 0,0 1 0 0 0,0-1 0 0 0,1 0 0 0 0,-1 0 0 0 0,0 0 0 0 0,0 0 0 0 0,0 1 0 0 0,0-1 0 0 0,0 0 0 0 0,0 0 0 0 0,0 0 1 0 0,0 0-1 0 0,1 0 0 0 0,-1 0 0 0 0,0 1 0 0 0,0-1 0 0 0,0 0 0 0 0,0 0 0 0 0,0 0 0 0 0,0 0 0 0 0,1 0 0 0 0,-1 0 0 0 0,0 0 0 0 0,0 0 0 0 0,0 0 0 0 0,0 0 0 0 0,1 0 0 0 0,-1 0 1 0 0,0 0-1 0 0,0 0 0 0 0,0 0 0 0 0,0 0 0 0 0,1 0 0 0 0,-1 0 0 0 0,0 0 0 0 0,0 0 0 0 0,6-3 14 0 0,3-4-11 0 0,1-1 0 0 0,-2 0 0 0 0,1-1 0 0 0,-1 0 0 0 0,14-18 0 0 0,27-56 0 0 0,-21 25 0 0 0,-4 0 0 0 0,-2-2 0 0 0,24-99 0 0 0,-44 151 45 0 0,3-11-103 0 0,4-37-1 0 0,-8 52 127 0 0,-1-1 0 0 0,0 0-1 0 0,0 0 1 0 0,0 0 0 0 0,0 0-1 0 0,-1 0 1 0 0,0 0 0 0 0,0 1 0 0 0,0-1-1 0 0,-1 0 1 0 0,0 1 0 0 0,1-1-1 0 0,-4-4 1 0 0,3 7-38 0 0,0 0 0 0 0,1 0-1 0 0,-1 0 1 0 0,0 0 0 0 0,0 1-1 0 0,0-1 1 0 0,-1 1 0 0 0,1 0-1 0 0,0-1 1 0 0,-1 1 0 0 0,1 0-1 0 0,0 0 1 0 0,-1 0 0 0 0,1 1 0 0 0,-1-1-1 0 0,1 1 1 0 0,-1-1 0 0 0,0 1-1 0 0,1 0 1 0 0,-1 0 0 0 0,1 0-1 0 0,-5 0 1 0 0,-5 2 78 0 0,0 0 1 0 0,1 0-1 0 0,-17 6 0 0 0,26-7-49 0 0,0-1-1 0 0,0 1 1 0 0,0 0-1 0 0,0 0 1 0 0,0-1-1 0 0,0 1 1 0 0,0 0-1 0 0,1 1 1 0 0,-1-1-1 0 0,0 0 1 0 0,1 1-1 0 0,-1-1 1 0 0,1 0-1 0 0,-1 1 1 0 0,1 0-1 0 0,0-1 1 0 0,-1 1-1 0 0,1 0 1 0 0,0 0-1 0 0,0 0 1 0 0,0-1-1 0 0,1 1 1 0 0,-1 0-1 0 0,0 0 1 0 0,1 0-1 0 0,-1 0 1 0 0,1 1-1 0 0,0-1 1 0 0,0 0 0 0 0,0 0-1 0 0,0 0 1 0 0,0 0-1 0 0,0 0 1 0 0,1 2-1 0 0,-2-1-58 0 0,1-2 0 0 0,0 0 0 0 0,0 0 0 0 0,0 0 0 0 0,0 0 0 0 0,0-1 0 0 0,0 1 0 0 0,0 0 0 0 0,0 0 0 0 0,0 0 0 0 0,0 0 0 0 0,0-1 0 0 0,1 1 0 0 0,-1 0 0 0 0,0 0 0 0 0,1 0 0 0 0,-1-1 0 0 0,1 2 0 0 0,0 0 0 0 0,1 0 0 0 0,-1 0 0 0 0,0 0 0 0 0,1 0 0 0 0,-1-1 0 0 0,1 1 0 0 0,-1 0 0 0 0,1-1 0 0 0,0 0 0 0 0,0 1 0 0 0,-1-1 0 0 0,1 0 0 0 0,0 0 0 0 0,0 0 0 0 0,4 2 0 0 0,1-1 0 0 0,-1 1 0 0 0,1-1 0 0 0,13 2 0 0 0,-4-3 0 0 0,0 0 0 0 0,0 0 0 0 0,0-2 0 0 0,0 0 0 0 0,0-1 0 0 0,0-1 0 0 0,17-4 0 0 0,-9 0 0 0 0,-1-1 0 0 0,0-1 0 0 0,43-23 0 0 0,-50 22 0 0 0,0 0 0 0 0,0-1 0 0 0,-1 0 0 0 0,0-1 0 0 0,-1-1 0 0 0,15-17 0 0 0,-17 17 0 0 0,-7 7 0 0 0,1-1 0 0 0,-1 0 0 0 0,5-9 0 0 0,1 1 72 0 0,-10 14 299 0 0,-1 1 117 0 0,0 0 21 0 0,0 0-66 0 0,-5 7-278 0 0,0 2-165 0 0,1 0 0 0 0,0 1 0 0 0,1 0 0 0 0,0 0 0 0 0,0 0 0 0 0,1 0 0 0 0,1 0 0 0 0,0 1 0 0 0,0-1 0 0 0,1 0 0 0 0,0 1 0 0 0,0-1 0 0 0,1 0 0 0 0,1 0 0 0 0,0 1 0 0 0,4 11 0 0 0,-5-20 0 0 0,0 0 0 0 0,0 0 0 0 0,0 0 0 0 0,0 0 0 0 0,0 0 0 0 0,1 0 0 0 0,-1 0 0 0 0,1-1 0 0 0,-1 1 0 0 0,1-1 0 0 0,0 1 0 0 0,0-1 0 0 0,-1 1 0 0 0,1-1 0 0 0,0 0 0 0 0,0 0 0 0 0,0 0 0 0 0,0 0 0 0 0,0 0 0 0 0,1-1 0 0 0,1 1 0 0 0,-2 0 0 0 0,0 0 0 0 0,0-1 0 0 0,0 1 0 0 0,0-1 0 0 0,0 0 0 0 0,0 0 0 0 0,0 0 0 0 0,0 0 0 0 0,0 0 0 0 0,0 0 0 0 0,0 0 0 0 0,0-1 0 0 0,2 0 0 0 0,5-1 0 0 0,1 1 0 0 0,-1-1 0 0 0,1-1 0 0 0,0 1 0 0 0,0-2 0 0 0,-1 1 0 0 0,0-1 0 0 0,0-1 0 0 0,0 1 0 0 0,0-2 0 0 0,-1 1 0 0 0,12-11 0 0 0,1-2 0 0 0,-1-2 0 0 0,34-42 0 0 0,10-30 0 0 0,-35 46 0 0 0,-25 40 0 0 0,-5 8 0 0 0,1-1 0 0 0,-1 1 0 0 0,1 0 0 0 0,-1 0 0 0 0,1 0 0 0 0,0 0 0 0 0,-1 0 0 0 0,1 0 0 0 0,0 0 0 0 0,0 0 0 0 0,1 0 0 0 0,-1 0 0 0 0,0 0 0 0 0,1 0 0 0 0,-1 0 0 0 0,1 0 0 0 0,0 0 0 0 0,-1 0 0 0 0,1-1 0 0 0,0 1 0 0 0,0 0 0 0 0,0-1 0 0 0,2 3 0 0 0,0-1 0 0 0,-2-1 0 0 0,1 0 0 0 0,-1-1 0 0 0,1 1 0 0 0,0-1 0 0 0,0 1 0 0 0,0-1 0 0 0,0 0 0 0 0,3 2 0 0 0,-5-3 0 0 0,8 4 0 0 0,0 0 0 0 0,-1 0 0 0 0,1-1 0 0 0,0 0 0 0 0,0-1 0 0 0,9 2 0 0 0,-11-2 0 0 0,8 0 0 0 0,-8-1 0 0 0,1 1 0 0 0,-1-1 0 0 0,9 4 0 0 0,-2 2 0 0 0,-11-2 0 0 0,-1-3 0 0 0,3 6 0 0 0,-3-7 0 0 0,-1-1 0 0 0,0 1 0 0 0,1 0 0 0 0,-1-1 0 0 0,0 1 0 0 0,1 0 0 0 0,-1-1 0 0 0,0 1 0 0 0,0 0 0 0 0,0 0 0 0 0,1-1 0 0 0,-1 1 0 0 0,0 0 0 0 0,0 0 0 0 0,0-1 0 0 0,0 1 0 0 0,0 0 0 0 0,-1 0 0 0 0,1-1 0 0 0,0 1 0 0 0,0 0 0 0 0,0-1 0 0 0,-1 2 0 0 0,0 1 0 0 0,0 1 0 0 0,0 0 0 0 0,0 0 0 0 0,-1 0 0 0 0,1 0 0 0 0,-1 0 0 0 0,0 0 0 0 0,0-1 0 0 0,0 1 0 0 0,0 0 0 0 0,-1-1 0 0 0,0 0 0 0 0,1 0 0 0 0,-1 1 0 0 0,0-2 0 0 0,-1 1 0 0 0,-4 3 0 0 0,-28 25 0 0 0,30-25 0 0 0,6-6 0 0 0,0 0 0 0 0,0 0 0 0 0,0 0 0 0 0,0 0 0 0 0,0 0 0 0 0,1 0 0 0 0,-1 0 0 0 0,0 0 0 0 0,0 0 0 0 0,0 0 0 0 0,0 0 0 0 0,0 0 0 0 0,1 0 0 0 0,-1 0 0 0 0,0 0 0 0 0,0 0 0 0 0,0 0 0 0 0,0 0 0 0 0,0 0 0 0 0,0 0 0 0 0,1 0 0 0 0,-1 0 0 0 0,0 0 0 0 0,0 1 0 0 0,0-1 0 0 0,0 0 0 0 0,0 0 0 0 0,0 0 0 0 0,0 0 0 0 0,0 0 0 0 0,0 0 0 0 0,1 0 0 0 0,-1 1 0 0 0,0-1 0 0 0,0 0 0 0 0,0 0 0 0 0,0 0 0 0 0,0 0 0 0 0,0 0 0 0 0,0 0 0 0 0,0 1 0 0 0,0-1 0 0 0,0 0 0 0 0,0 0 0 0 0,0 0 0 0 0,0 0 0 0 0,0 0 0 0 0,0 1 0 0 0,0-1 0 0 0,0 0 0 0 0,0 0 0 0 0,0 0 0 0 0,0 0 0 0 0,0 0 0 0 0,0 1 0 0 0,-1-1 0 0 0,1 0 0 0 0,0 0 0 0 0,0 0 0 0 0,11-2 0 0 0,-3-3-118 0 0,1-1 0 0 0,-1 1 0 0 0,0-1-1 0 0,0-1 1 0 0,10-10 0 0 0,34-42-961 0 0,-31 33 891 0 0,50-69 169 0 0,-31 39 22 0 0,0 5-3 0 0,44-65 0 0 0,-80 109 64 0 0,-3 6 273 0 0,-1 1 138 0 0,-8 19 625 0 0,-6 20-1090 0 0,-17 71-1 0 0,10-29-12 0 0,-18 63 3 0 0,27-106 0 0 0,-10 59 0 0 0,22-97 0 0 0,0 0 0 0 0,0 0 0 0 0,0-1 0 0 0,0 1 0 0 0,1 0 0 0 0,-1 0 0 0 0,0 0 0 0 0,0 0 0 0 0,0 0 0 0 0,0 0 0 0 0,1 0 0 0 0,-1 0 0 0 0,0 0 0 0 0,0 0 0 0 0,0-1 0 0 0,1 1 0 0 0,-1 0 0 0 0,0 0 0 0 0,0 0 0 0 0,0 0 0 0 0,1 0 0 0 0,-1 0 0 0 0,0 0 0 0 0,0 1 0 0 0,0-1 0 0 0,1 0 0 0 0,-1 0 0 0 0,0 0 0 0 0,0 0 0 0 0,0 0 0 0 0,0 0 0 0 0,1 0 0 0 0,-1 0 0 0 0,0 0 0 0 0,0 0 0 0 0,0 1 0 0 0,0-1 0 0 0,0 0 0 0 0,1 0 0 0 0,-1 0 0 0 0,0 0 0 0 0,0 1 0 0 0,0-1 0 0 0,0 0 0 0 0,0 0 0 0 0,0 0 0 0 0,0 0 0 0 0,0 1 0 0 0,1-1 0 0 0,-1 0 0 0 0,0 0 0 0 0,0 0 0 0 0,0 1 0 0 0,0-1 0 0 0,0 0 0 0 0,0 0 0 0 0,0 0 0 0 0,0 1 0 0 0,0-1 0 0 0,0 0 0 0 0,0 0 0 0 0,-1 0 0 0 0,1 0 0 0 0,0 1 0 0 0,0-1 0 0 0,10-7 0 0 0,-1 0 0 0 0,1-1 0 0 0,-2 0 0 0 0,11-13 0 0 0,16-14 0 0 0,-4 8 0 0 0,33-27 0 0 0,-40 36 0 0 0,-12 8 0 0 0,-1 1 0 0 0,2 1 0 0 0,21-12 0 0 0,36-18 0 0 0,-70 38 0 0 0,0 0 0 0 0,0 0 0 0 0,0 0 0 0 0,0 0 0 0 0,0-1 0 0 0,0 1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1 0 0 0,0-1 0 0 0,0 0 0 0 0,1 0 0 0 0,-1 0 0 0 0,0 0 0 0 0,0 0 0 0 0,0 0 0 0 0,-4 7 0 0 0,-5 7 0 0 0,3-8 0 0 0,1 0 0 0 0,-1-1 0 0 0,-11 9 0 0 0,-16 13 0 0 0,27-20 0 0 0,2 1 0 0 0,4-5 0 0 0,1 2 0 0 0,3 8 0 0 0,1 0 0 0 0,0 1 0 0 0,0-1 0 0 0,12 18 0 0 0,-12-22 0 0 0,-5-8 0 0 0,0 0 0 0 0,1-1 0 0 0,-1 1 0 0 0,0-1 0 0 0,0 1 0 0 0,1-1 0 0 0,-1 1 0 0 0,0-1 0 0 0,1 1 0 0 0,-1-1 0 0 0,0 1 0 0 0,1-1 0 0 0,-1 1 0 0 0,1-1 0 0 0,-1 1 0 0 0,1-1 0 0 0,-1 0 0 0 0,1 1 0 0 0,-1-1 0 0 0,1 0 0 0 0,-1 1 0 0 0,1-1 0 0 0,-1 0 0 0 0,2 0 0 0 0,0 1 0 0 0,7 2 0 0 0,-4-4-133 0 0,-3 0-563 0 0,3-4-2906 0 0,-4 4-5607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1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17503 0 0,'0'0'399'0'0,"0"0"60"0"0,0 0 21 0 0,0 0-59 0 0,0 0-204 0 0,2 1 170 0 0,2 3-116 0 0,1 0 1 0 0,-1 0-1 0 0,1 0 1 0 0,-1 1-1 0 0,-1 0 1 0 0,1 0-1 0 0,-1 0 1 0 0,0 0-1 0 0,0 0 1 0 0,0 1-1 0 0,0-1 1 0 0,-1 1-1 0 0,0 0 1 0 0,-1-1-1 0 0,1 1 1 0 0,-1 0-1 0 0,0 0 1 0 0,0 0-1 0 0,-1 0 1 0 0,0 12-1 0 0,-2 7-17 0 0,-2 1 0 0 0,-10 43 0 0 0,-22 47 871 0 0,20-68-964 0 0,-4 5-161 0 0,-27 52 0 0 0,30-70 0 0 0,13-28 0 0 0,0 0 0 0 0,-1 0 0 0 0,-7 10 0 0 0,-3 1 0 0 0,15-17-3 0 0,0 0 0 0 0,-1 0 0 0 0,1 0 0 0 0,-1 0 1 0 0,1-1-1 0 0,-1 1 0 0 0,0 0 0 0 0,1 0 0 0 0,-1 0 0 0 0,0-1 0 0 0,1 1 0 0 0,-1-1 0 0 0,0 1 0 0 0,0 0 1 0 0,0-1-1 0 0,0 1 0 0 0,1-1 0 0 0,-1 1 0 0 0,0-1 0 0 0,0 0 0 0 0,0 0 0 0 0,0 1 0 0 0,0-1 0 0 0,0 0 0 0 0,0 0 1 0 0,-2 0-1 0 0,-2 1-120 0 0,-12-4-3121 0 0,13 1 1156 0 0,-4-1-6099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1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66 6447 0 0,'0'0'298'0'0,"2"0"-10"0"0,5 1-188 0 0,0-3 49 0 0,-5 1 571 0 0,-2 1 249 0 0,0 0 45 0 0,2 0-570 0 0,-1-1 0 0 0,1 1 1 0 0,0-1-1 0 0,-1 0 0 0 0,1 0 1 0 0,0 0-1 0 0,-1 0 1 0 0,1 0-1 0 0,-1 0 0 0 0,1 0 1 0 0,-1 0-1 0 0,2-3 0 0 0,4-1 42 0 0,-3 3 237 0 0,-1 0-622 0 0,9-13 275 0 0,-5 9 86 0 0,2-4 722 0 0,-5 2 2634 0 0,-4 7-3375 0 0,-3 1-392 0 0,0-1 1 0 0,-1 2-1 0 0,1-1 1 0 0,0 0 0 0 0,-1 1-1 0 0,1-1 1 0 0,0 1-1 0 0,-5 1 1 0 0,7-1 92 0 0,-5 1-80 0 0,1 1 0 0 0,-1 0 0 0 0,0 0 0 0 0,1 1 0 0 0,0 0 1 0 0,0 0-1 0 0,0 0 0 0 0,0 0 0 0 0,0 1 0 0 0,-3 5 0 0 0,-6 8 321 0 0,-17 30 1 0 0,11-17-257 0 0,-1 5-129 0 0,2 2 0 0 0,-30 79 0 0 0,43-100 0 0 0,0 0 0 0 0,1 1 0 0 0,-4 29 0 0 0,8-40 0 0 0,0 0 0 0 0,1 0 0 0 0,0 0 0 0 0,0 0 0 0 0,1 0 0 0 0,0 0 0 0 0,0 0 0 0 0,1 0 0 0 0,-1-1 0 0 0,1 1 0 0 0,1-1 0 0 0,5 12 0 0 0,-6-13 0 0 0,0-3 0 0 0,-1 0 0 0 0,0 0 0 0 0,1 0 0 0 0,-1 0 0 0 0,1 0 0 0 0,0 0 0 0 0,0-1 0 0 0,-1 1 0 0 0,4 1 0 0 0,-5-2 0 0 0,1 0 0 0 0,0 0 0 0 0,0 0 0 0 0,0-1 0 0 0,0 1 0 0 0,0 0 0 0 0,0 0 0 0 0,0-1 0 0 0,0 1 0 0 0,0-1 0 0 0,0 1 0 0 0,1-1 0 0 0,-1 1 0 0 0,0-1 0 0 0,0 0 0 0 0,0 1 0 0 0,1-1 0 0 0,1 0 0 0 0,0 0 0 0 0,-2 0-50 0 0,1 1 0 0 0,-1-1-1 0 0,1 0 1 0 0,-1 0 0 0 0,0 0 0 0 0,1 0-1 0 0,-1 0 1 0 0,0 0 0 0 0,1 0 0 0 0,-1-1-1 0 0,0 1 1 0 0,1 0 0 0 0,-1-1 0 0 0,0 1-1 0 0,1-1 1 0 0,-1 1 0 0 0,0-1-1 0 0,0 0 1 0 0,0 0 0 0 0,1 1 0 0 0,-1-1-1 0 0,0 0 1 0 0,1-2 0 0 0,0 2-128 0 0,0-1-564 0 0,0 0 0 0 0,0-1 0 0 0,0 1 0 0 0,0 0 0 0 0,0-1-1 0 0,0 0 1 0 0,2-4 0 0 0,-4 6 406 0 0,5-9-1711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1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15663 0 0,'0'0'356'0'0,"0"0"50"0"0,0 0 20 0 0,0 0-42 0 0,0 0-112 0 0,0 0 463 0 0,0 0 234 0 0,0 0 45 0 0,0 0-129 0 0,1 2-581 0 0,1 1-172 0 0,0 1 0 0 0,0 0 1 0 0,0 0-1 0 0,-1 0 0 0 0,0 0 0 0 0,0 0 1 0 0,0 0-1 0 0,0 1 0 0 0,0-1 0 0 0,-1 0 0 0 0,0 0 1 0 0,0 1-1 0 0,-1 4 0 0 0,-1 10 9 0 0,-9 33-1 0 0,1-2-167 0 0,9-48 27 0 0,-4 23 0 0 0,0-6 0 0 0,3-16-101 0 0,1 1 162 0 0,0 6-3587 0 0,2-11-1518 0 0,3-6-1394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1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13823 0 0,'0'0'630'0'0,"0"0"-13"0"0,11 3 926 0 0,0-1-186 0 0,0-1 0 0 0,0-1 0 0 0,0 0 0 0 0,22-3 0 0 0,54-17-1236 0 0,-71 16-2217 0 0,-14 4-301 0 0,0-1-130 0 0,10-7-29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2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66 17503 0 0,'0'0'399'0'0,"0"0"60"0"0,0 0 21 0 0,0 0-59 0 0,0 0-136 0 0,0 0 457 0 0,0 2 228 0 0,2 2-769 0 0,-1 1 0 0 0,1 0 0 0 0,-1 0 0 0 0,-1 0 0 0 0,1-1 0 0 0,-1 1 1 0 0,1 0-1 0 0,-1 0 0 0 0,-1 0 0 0 0,1 0 0 0 0,-1 0 0 0 0,-1 7 0 0 0,-4 7 298 0 0,-14 33 1 0 0,9-24 179 0 0,6-14-672 0 0,-13 35-3 0 0,-35 65 1 0 0,48-107-5 0 0,1 0 0 0 0,-11 10 0 0 0,11-12 0 0 0,0 0 0 0 0,-1 1 0 0 0,2-1 0 0 0,-7 12 0 0 0,-2 8 0 0 0,-15 37 0 0 0,27-59 0 0 0,-8 9 0 0 0,8-12 0 0 0,0 1 0 0 0,0-1 0 0 0,0 0 0 0 0,-1 0 0 0 0,1 0 0 0 0,0 1 0 0 0,0-1 0 0 0,0 0 0 0 0,0 0 0 0 0,-1 0 0 0 0,1 1 0 0 0,0-1 0 0 0,0 0 0 0 0,0 0 0 0 0,-1 0 0 0 0,1 0 0 0 0,0 0 0 0 0,0 0 0 0 0,-1 1 0 0 0,1-1 0 0 0,0 0 0 0 0,0 0 0 0 0,-1 0 0 0 0,1 0 0 0 0,0 0 0 0 0,-1 0 0 0 0,1 0 0 0 0,0 0 0 0 0,0 0 0 0 0,-1 0 0 0 0,1 0 0 0 0,0 0 0 0 0,0 0 0 0 0,-1-1 0 0 0,1 1 0 0 0,0 0 0 0 0,0 0 0 0 0,-1 0 0 0 0,1 0 0 0 0,0 0 0 0 0,0 0 0 0 0,0-1 0 0 0,-1 1 0 0 0,1 0 0 0 0,0 0 0 0 0,0 0 0 0 0,0-1 0 0 0,0 1 0 0 0,-1 0 0 0 0,1 0 0 0 0,0 0 0 0 0,0-1 0 0 0,0 1 0 0 0,0 0 0 0 0,0 0 0 0 0,0-1 0 0 0,-5-11 0 0 0,3-3 105 0 0,0-1 0 0 0,1 1 0 0 0,0 0-1 0 0,1-1 1 0 0,1 1 0 0 0,1-1 0 0 0,0 1 0 0 0,1 0 0 0 0,6-20-1 0 0,7-15 590 0 0,32-65 0 0 0,-42 100-639 0 0,15-27 747 0 0,50-75 1 0 0,-65 108-803 0 0,-5 6 0 0 0,2 0 0 0 0,-1 0 0 0 0,0-1 0 0 0,1 2 0 0 0,-1-1 0 0 0,1 0 0 0 0,0 0 0 0 0,0 1 0 0 0,0-1 0 0 0,0 1 0 0 0,0 0 0 0 0,1 0 0 0 0,-1 0 0 0 0,6-1 0 0 0,-7 1 0 0 0,0 1 0 0 0,0 0 0 0 0,1 0 0 0 0,-1 0 0 0 0,0 0 0 0 0,1 0 0 0 0,-1 0 0 0 0,1 1 0 0 0,-1-1 0 0 0,1 1 0 0 0,-1 0 0 0 0,1-1 0 0 0,0 1 0 0 0,-1 1 0 0 0,5-1 0 0 0,-5 1 0 0 0,0-1 0 0 0,0 0 0 0 0,0 1 0 0 0,-1-1 0 0 0,1 1 0 0 0,0 0 0 0 0,0 0 0 0 0,-1 0 0 0 0,1 0 0 0 0,0 0 0 0 0,-1 0 0 0 0,1 0 0 0 0,-1 0 0 0 0,1 1 0 0 0,-1-1 0 0 0,0 1 0 0 0,0-1 0 0 0,1 1 0 0 0,-1-1 0 0 0,0 1 0 0 0,0 0 0 0 0,-1-1 0 0 0,2 3 0 0 0,0 0 0 0 0,2 5-107 0 0,0-1-1 0 0,-1 1 1 0 0,0 0-1 0 0,-1 0 1 0 0,0 0-1 0 0,0 0 1 0 0,-1 0-1 0 0,0 0 1 0 0,-1 1 0 0 0,0-1-1 0 0,0 0 1 0 0,-1 0-1 0 0,0 1 1 0 0,-1-1-1 0 0,0 0 1 0 0,-4 12-1 0 0,3-13 87 0 0,0 0-1 0 0,-1-1 1 0 0,0 1-1 0 0,0-1 1 0 0,0 0-1 0 0,-1 0 0 0 0,0 0 1 0 0,0-1-1 0 0,-1 0 1 0 0,-7 7-1 0 0,9-10-372 0 0,-1 1 0 0 0,1-1 1 0 0,-10 5-1 0 0,12-8-11 0 0,0 1 1 0 0,0 0 0 0 0,1-1-1 0 0,-1 1 1 0 0,0-1-1 0 0,0 1 1 0 0,0-1 0 0 0,0 0-1 0 0,0 0 1 0 0,0 0-1 0 0,0 0 1 0 0,0 0 0 0 0,0 0-1 0 0,-3-1 1 0 0,-3-2-1643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2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19351 0 0,'0'0'439'0'0,"11"0"1225"0"0,-4 0-1405 0 0,0 0-1 0 0,-1 1 1 0 0,1 0 0 0 0,-1 0-1 0 0,1 1 1 0 0,-1-1 0 0 0,13 6-1 0 0,-17-6-172 0 0,1 0-1 0 0,-1 1 0 0 0,0-1 0 0 0,0 0 0 0 0,1 1 0 0 0,-1 0 1 0 0,0 0-1 0 0,0-1 0 0 0,-1 1 0 0 0,1 0 0 0 0,0 0 0 0 0,-1 1 0 0 0,1-1 1 0 0,-1 0-1 0 0,0 0 0 0 0,1 1 0 0 0,-1-1 0 0 0,0 1 0 0 0,0-1 1 0 0,-1 1-1 0 0,1-1 0 0 0,-1 1 0 0 0,1 3 0 0 0,12 105 1947 0 0,-12-104-2029 0 0,-1-1 0 0 0,0 1-1 0 0,-1 0 1 0 0,1 0 0 0 0,-1-1 0 0 0,-2 8 0 0 0,-14 41-6 0 0,9-33 2 0 0,-2 6 1 0 0,-25 45 0 0 0,16-34 0 0 0,-8 9 0 0 0,-19 21 0 0 0,40-60 0 0 0,-7 5-3804 0 0,4-12-3027 0 0,7-2 5726 0 0,2 0-4627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2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11975 0 0,'0'0'267'0'0,"0"0"42"0"0,0 0 17 0 0,0 0-28 0 0,1-2-196 0 0,2-2 393 0 0,-1 0 1 0 0,0-1-1 0 0,0 0 0 0 0,2-7 1 0 0,-2 5 267 0 0,0 1 1 0 0,1 0-1 0 0,3-8 0 0 0,4-3 282 0 0,46-70 2041 0 0,-48 77-2749 0 0,1-1 0 0 0,0 2 0 0 0,1-1-1 0 0,-1 1 1 0 0,20-13 0 0 0,-23 17-36 0 0,15-8 6 0 0,-12 10-307 0 0,0 3 0 0 0,0 6 0 0 0,-7-3 0 0 0,-1 1 0 0 0,1 0 0 0 0,-1 0 0 0 0,0 0 0 0 0,0 0 0 0 0,0 1 0 0 0,0-1 0 0 0,-1 0 0 0 0,0 0 0 0 0,1 1 0 0 0,-2-1 0 0 0,1 4 0 0 0,0 10 0 0 0,0-11 0 0 0,0-1 0 0 0,0 0 0 0 0,-1 1 0 0 0,0-1 0 0 0,0 0 0 0 0,0 1 0 0 0,-4 9 0 0 0,0-5 0 0 0,-1 1 0 0 0,-12 19 0 0 0,6-8 0 0 0,8-18 0 0 0,-3-2 0 0 0,2-6 0 0 0,4 2 0 0 0,0 0 0 0 0,1 0 0 0 0,-1 0 0 0 0,1 0 0 0 0,-1 0 0 0 0,1-1 0 0 0,-1 1 0 0 0,1 0 0 0 0,0 0 0 0 0,0 0 0 0 0,-1-1 0 0 0,1 1 0 0 0,0 0 0 0 0,0 0 0 0 0,0-1 0 0 0,0 1 0 0 0,0 0 0 0 0,1 0 0 0 0,-1 0 0 0 0,0-1 0 0 0,1 1 0 0 0,-1 0 0 0 0,0 0 0 0 0,1 0 0 0 0,0 0 0 0 0,-1-1 0 0 0,1 1 0 0 0,0-1 0 0 0,2-4 0 0 0,1-6 0 0 0,-3 8 0 0 0,0 0 0 0 0,0-1 0 0 0,1 1 0 0 0,-1 0 0 0 0,1 0 0 0 0,0 0 0 0 0,1 0 0 0 0,-1 0 0 0 0,6-6 0 0 0,8-9 0 0 0,-14 15 0 0 0,1 0 0 0 0,0 0 0 0 0,1 0 0 0 0,-1 1 0 0 0,1-1 0 0 0,-1 1 0 0 0,1 0 0 0 0,0 0 0 0 0,0 0 0 0 0,1 1 0 0 0,6-4 0 0 0,-1 4 0 0 0,-1 3 0 0 0,-7 0 0 0 0,0 0 0 0 0,0 0 0 0 0,0 0 0 0 0,-1 0 0 0 0,1 1 0 0 0,0-1 0 0 0,-1 1 0 0 0,1-1 0 0 0,-1 1 0 0 0,0-1 0 0 0,1 1 0 0 0,-1 0 0 0 0,0-1 0 0 0,0 1 0 0 0,0 0 0 0 0,1 3 0 0 0,1 3 0 0 0,-1 0 0 0 0,0 0 0 0 0,1 9 0 0 0,1 6 0 0 0,-3-14 0 0 0,-2 0 0 0 0,-1-2-133 0 0,1-5-563 0 0,1-2-258 0 0,0 0-920 0 0,0 0-3643 0 0,0 0-1565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2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13823 0 0,'0'0'630'0'0,"0"0"-13"0"0,11 0 2376 0 0,33-8 1852 0 0,23-9-4234 0 0,-47 11-330 0 0,-4 1-1694 0 0,-3 1-6065 0 0,-6 1 1040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2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15663 0 0,'0'0'356'0'0,"0"0"50"0"0,0 0 20 0 0,0 0-42 0 0,0 1-250 0 0,1 2-28 0 0,0 0 1 0 0,0 0-1 0 0,-1 1 1 0 0,0-1-1 0 0,1 0 1 0 0,-1 0-1 0 0,0 0 1 0 0,0 0-1 0 0,-1 0 1 0 0,1 1-1 0 0,-2 3 1 0 0,-12 38 1401 0 0,6-20-800 0 0,-40 119 1340 0 0,33-99-1440 0 0,14-37-608 0 0,6-8 0 0 0,5-5 0 0 0,0-2 154 0 0,0-1 1 0 0,-1 0-1 0 0,1 0 0 0 0,-2-1 1 0 0,1-1-1 0 0,13-19 0 0 0,2-1 649 0 0,-6 8-762 0 0,2 2 0 0 0,1 0 1 0 0,24-18-1 0 0,-35 31-41 0 0,-9 7 0 0 0,-1-1 0 0 0,1 1 0 0 0,-1 0 0 0 0,1-1 0 0 0,0 1 0 0 0,-1 0 0 0 0,1 0 0 0 0,-1-1 0 0 0,1 1 0 0 0,0 0 0 0 0,-1 0 0 0 0,1 0 0 0 0,-1 0 0 0 0,1 0 0 0 0,0 0 0 0 0,-1 0 0 0 0,1 0 0 0 0,0 0 0 0 0,-1 0 0 0 0,1 0 0 0 0,0 0 0 0 0,-1 0 0 0 0,1 1 0 0 0,1 3 0 0 0,0-2 0 0 0,2 5 0 0 0,-5 11 0 0 0,-2-9 0 0 0,0-1 0 0 0,-1 0 0 0 0,0 1 0 0 0,0-1 0 0 0,-1 0 0 0 0,0-1 0 0 0,0 1 0 0 0,-1-1 0 0 0,0 0 0 0 0,-7 6 0 0 0,-24 4 0 0 0,16-2 0 0 0,20-14 0 0 0,0 0 0 0 0,0 0 0 0 0,0 0 0 0 0,0 0 0 0 0,0 0 0 0 0,0 0 0 0 0,0 0 0 0 0,1 0 0 0 0,-1 1 0 0 0,0-1 0 0 0,1 0 0 0 0,-1 1 0 0 0,1-1 0 0 0,-1 0 0 0 0,0 2 0 0 0,0 2 0 0 0,-2 5 0 0 0,3-9 0 0 0,-1-1 0 0 0,1 1 0 0 0,0 0 0 0 0,-1-1 0 0 0,1 1 0 0 0,0 0 0 0 0,0 0 0 0 0,0-1 0 0 0,-1 1 0 0 0,1 0 0 0 0,0 0 0 0 0,0-1 0 0 0,0 1 0 0 0,0 0 0 0 0,0 0 0 0 0,1-1 0 0 0,-1 1 0 0 0,0 0 0 0 0,0 0 0 0 0,0-1 0 0 0,1 2 0 0 0,0 1 0 0 0,0 7 0 0 0,4 0 0 0 0,1-1 0 0 0,-5-9 0 0 0,-1 1 0 0 0,0-1 0 0 0,0 1 0 0 0,1-1 0 0 0,-1 1 0 0 0,0-1 0 0 0,1 1 0 0 0,-1-1 0 0 0,1 1 0 0 0,-1-1 0 0 0,1 1 0 0 0,-1-1 0 0 0,0 0 0 0 0,1 1 0 0 0,-1-1 0 0 0,1 0 0 0 0,0 1 0 0 0,-1-1 0 0 0,1 0 0 0 0,-1 0 0 0 0,1 0 0 0 0,-1 0 0 0 0,1 1 0 0 0,0-1 0 0 0,-1 0 0 0 0,1 0 0 0 0,-1 0 0 0 0,1 0 0 0 0,0 0 0 0 0,0 0 0 0 0,1-1 0 0 0,2 2-323 0 0,0-1 0 0 0,1 0 1 0 0,-1 0-1 0 0,0 0 0 0 0,8-1 0 0 0,-7-1-582 0 0,0 1 1 0 0,0-1-1 0 0,0 0 0 0 0,-1 0 1 0 0,1 0-1 0 0,0 0 0 0 0,6-6 1 0 0,-1 1-6178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0,1 0-276 0 0,10 5-93 0 0,6 1 2441 0 0,24-4-950 0 0,-38-2-1543 0 0,13-1 0 0 0,-8-1-61 0 0,-7 1-265 0 0,-1 1-140 0 0,0 0-950 0 0,2 0-3825 0 0,7-1-1641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4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21191 0 0,'0'0'969'0'0,"-4"-8"321"0"0,2 2-1109 0 0,1 6-23 0 0,1-1 0 0 0,-1 0 0 0 0,1 0 0 0 0,0 1 0 0 0,-1-1 1 0 0,1 0-1 0 0,0 0 0 0 0,0 1 0 0 0,0-1 0 0 0,-1 0 0 0 0,1 0 0 0 0,0 0 0 0 0,0 0 0 0 0,0 1 0 0 0,0-1 0 0 0,0 0 0 0 0,0 0 0 0 0,1 0 0 0 0,-1 1 1 0 0,0-1-1 0 0,0 0 0 0 0,1 0 0 0 0,-1 1 0 0 0,0-1 0 0 0,1 0 0 0 0,-1 0 0 0 0,0 1 0 0 0,1-1 0 0 0,-1 0 0 0 0,2 0 0 0 0,0-1-342 0 0,0 1-1 0 0,0 0 0 0 0,0 0 1 0 0,0 0-1 0 0,0 0 1 0 0,0 0-1 0 0,1 0 0 0 0,3-1 1 0 0,3 0-839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2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15663 0 0,'0'0'356'0'0,"0"0"50"0"0,0 0 20 0 0,0 0-42 0 0,-1 1-250 0 0,-2 4 19 0 0,-2 2 1100 0 0,0 1 1 0 0,1 0-1 0 0,-7 16 1 0 0,-5 9 137 0 0,-18 39 267 0 0,25-49-1867 0 0,-15 24-1 0 0,23-45-265 0 0,1-2-1569 0 0,0 0-6148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2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86 19351 0 0,'0'0'439'0'0,"1"-2"62"0"0,2-5 75 0 0,1-1-1 0 0,0 1 1 0 0,0 0 0 0 0,1 0-1 0 0,0 1 1 0 0,9-11-1 0 0,-14 17-443 0 0,1-1 0 0 0,-1 0 0 0 0,1 1 0 0 0,-1-1-1 0 0,1 0 1 0 0,-1 0 0 0 0,1 1 0 0 0,-1-1 0 0 0,0 0-1 0 0,1 0 1 0 0,-1 1 0 0 0,0-1 0 0 0,0 0-1 0 0,0 0 1 0 0,1 0 0 0 0,-1 0 0 0 0,0 1 0 0 0,0-1-1 0 0,0 0 1 0 0,0 0 0 0 0,-1 0 0 0 0,1 0 0 0 0,0 0-1 0 0,0 0 1 0 0,-1 0-132 0 0,1 1 0 0 0,0 0 0 0 0,0 0 0 0 0,0-1 0 0 0,-1 1 0 0 0,1 0 0 0 0,0 0 0 0 0,0 0 0 0 0,-1-1 0 0 0,1 1 0 0 0,0 0 0 0 0,0 0 0 0 0,-1 0 0 0 0,1 0 0 0 0,0-1 0 0 0,-1 1 0 0 0,1 0 0 0 0,0 0 0 0 0,-1 0 0 0 0,1 0 0 0 0,0 0 0 0 0,-1 0 0 0 0,1 0 0 0 0,0 0 0 0 0,-1 0 0 0 0,1 0 0 0 0,0 0 0 0 0,-1 0 0 0 0,1 0 0 0 0,0 0 0 0 0,-1 0 0 0 0,1 0 0 0 0,0 1 0 0 0,0-1 0 0 0,-1 0 0 0 0,1 0 0 0 0,0 0 0 0 0,-1 0 0 0 0,1 1 0 0 0,0-1 0 0 0,0 0 0 0 0,0 0 0 0 0,-1 1 0 0 0,1-1 0 0 0,-73 27-4203 0 0,54-21 2670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2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80 8287 0 0,'0'0'382'0'0,"0"0"-8"0"0,1-1-240 0 0,10-5 182 0 0,-9 5 40 0 0,0 0 0 0 0,-1 0 0 0 0,1 0 1 0 0,0 0-1 0 0,-1 0 0 0 0,1-1 0 0 0,-1 1 1 0 0,1-1-1 0 0,2-2 0 0 0,12-12 3671 0 0,-15 15-3362 0 0,-1 1-121 0 0,0 0-28 0 0,0 0-72 0 0,0 0-217 0 0,0 0 161 0 0,0 0 100 0 0,0 0 21 0 0,0 0-66 0 0,-1 1-294 0 0,-39 115-132 0 0,12-30-18 0 0,-11 34 1 0 0,-27 64 0 0 0,54-154 0 0 0,8-19 0 0 0,-1 0 0 0 0,0 0 0 0 0,0 0 0 0 0,-1 0 0 0 0,0-1 0 0 0,-16 18 0 0 0,22-28 8 0 0,0 0-1 0 0,0 1 0 0 0,0-1 1 0 0,0 0-1 0 0,0 0 1 0 0,0 0-1 0 0,0 0 0 0 0,-1 0 1 0 0,1 1-1 0 0,0-1 1 0 0,0 0-1 0 0,0 0 1 0 0,0 0-1 0 0,0 0 0 0 0,-1 0 1 0 0,1 0-1 0 0,0 0 1 0 0,0 0-1 0 0,0 0 0 0 0,0 1 1 0 0,-1-1-1 0 0,1 0 1 0 0,0 0-1 0 0,0 0 0 0 0,0 0 1 0 0,0 0-1 0 0,-1 0 1 0 0,1 0-1 0 0,0 0 1 0 0,0 0-1 0 0,0 0 0 0 0,0 0 1 0 0,-1 0-1 0 0,1 0 1 0 0,0-1-1 0 0,0 1 0 0 0,0 0 1 0 0,0 0-1 0 0,-1 0 1 0 0,0-8 342 0 0,3-8 443 0 0,3-20-144 0 0,-5 28-659 0 0,1 0 0 0 0,0-1-1 0 0,3-10 1 0 0,12-44 87 0 0,-12 44 377 0 0,0 0 1 0 0,14-33-1 0 0,23-50 183 0 0,18-37 774 0 0,-48 117-1208 0 0,1 1-1 0 0,21-27 1 0 0,-27 40-203 0 0,1 0 0 0 0,0 0 0 0 0,1 1 0 0 0,0 0 0 0 0,0 0 0 0 0,0 1 0 0 0,1 0 0 0 0,15-8 0 0 0,-5 5 0 0 0,-9 5 0 0 0,-6 5 0 0 0,-1 0 0 0 0,1 1 0 0 0,-1-1 0 0 0,1 0 0 0 0,-1 1 0 0 0,1 0 0 0 0,-1 0 0 0 0,0 0 0 0 0,0 0 0 0 0,0 0 0 0 0,0 1 0 0 0,-1-1 0 0 0,1 1 0 0 0,0 0 0 0 0,2 4 0 0 0,-3-2 0 0 0,0 0 0 0 0,-1 0 0 0 0,0 0 0 0 0,0 0 0 0 0,0 0 0 0 0,-1 0 0 0 0,0 0 0 0 0,0 0 0 0 0,-1 7 0 0 0,2 18 0 0 0,-1-24 0 0 0,1 0 0 0 0,-1 0 0 0 0,0 0 0 0 0,0 0 0 0 0,-1-1 0 0 0,1 1 0 0 0,-1 0 0 0 0,-2 6 0 0 0,1-8 0 0 0,0 0 0 0 0,1 0 0 0 0,-2 0 0 0 0,1-1 0 0 0,0 1 0 0 0,-1 0 0 0 0,0-1 0 0 0,1 0 0 0 0,-1 1 0 0 0,-1-1 0 0 0,-4 3 0 0 0,-13 14-127 0 0,15-14 2 0 0,-1 0 0 0 0,1-1 0 0 0,-1 0 1 0 0,0 0-1 0 0,-15 8 0 0 0,20-12-182 0 0,0 0 0 0 0,0-1 0 0 0,-1 1 0 0 0,1-1 0 0 0,0 0 0 0 0,0 1 1 0 0,-3-1-1 0 0,1 0-895 0 0,1-1 1 0 0,0 1 0 0 0,-1-1 0 0 0,1 0 0 0 0,-1 0-1 0 0,-4-2 1 0 0,-5-4-4531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2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 15663 0 0,'0'0'356'0'0,"0"0"50"0"0,11-2 538 0 0,5 1-859 0 0,-15 1 280 0 0,7 4 631 0 0,-6-3-883 0 0,0 1 1 0 0,-1-1-1 0 0,1 1 0 0 0,-1-1 0 0 0,0 1 1 0 0,1 0-1 0 0,-1-1 0 0 0,0 1 0 0 0,0 0 0 0 0,0 0 1 0 0,0 0-1 0 0,-1 0 0 0 0,1 0 0 0 0,0 0 1 0 0,-1 0-1 0 0,0 0 0 0 0,1 0 0 0 0,-1 0 0 0 0,0 0 1 0 0,0 0-1 0 0,0 0 0 0 0,0 1 0 0 0,0-1 1 0 0,-1 2-1 0 0,-1 9 383 0 0,0-1 1 0 0,-8 22-1 0 0,8-28-277 0 0,-38 105-63 0 0,26-72-147 0 0,8-25 462 0 0,0 0-1 0 0,-1 0 1 0 0,-16 23 0 0 0,-2-8-306 0 0,19-23-165 0 0,5-6 0 0 0,1 0 0 0 0,0 0 0 0 0,0 0 0 0 0,0 0 0 0 0,0 0 0 0 0,-1 1 0 0 0,1-1 0 0 0,0 0 0 0 0,0 0 0 0 0,0 0 0 0 0,0 0 0 0 0,-1 0 0 0 0,1 0 0 0 0,0 0 0 0 0,0 0 0 0 0,0 0 0 0 0,-1 0 0 0 0,1 0 0 0 0,0 0 0 0 0,0 0 0 0 0,0 0 0 0 0,-1 0 0 0 0,1 0 0 0 0,0 0 0 0 0,0 0 0 0 0,0 0 0 0 0,-1 0 0 0 0,1-1 0 0 0,0 1 0 0 0,0 0 0 0 0,0 0 0 0 0,0 0 0 0 0,-1 0 0 0 0,1 0 0 0 0,0 0 0 0 0,0-1 0 0 0,0 1 0 0 0,0 0 0 0 0,0 0 0 0 0,-1 0 0 0 0,1 0 0 0 0,0-1 0 0 0,0 1 0 0 0,0 0 0 0 0,0 0 0 0 0,0 0 0 0 0,0-1 0 0 0,0 1 0 0 0,0 0 0 0 0,0 0 0 0 0,0 0 0 0 0,0-1 0 0 0,0 1 0 0 0,0 0 0 0 0,0 0 0 0 0,0 0 0 0 0,0-1 0 0 0,0 1 0 0 0,0 0 0 0 0,0 0 0 0 0,0 0 0 0 0,0-1 0 0 0,0 1 0 0 0,0 0 0 0 0,2-5 0 0 0,-1 1 0 0 0,1-1 0 0 0,0 1 0 0 0,0 0 0 0 0,0 0 0 0 0,1 0 0 0 0,-1 0 0 0 0,1 0 0 0 0,0 0 0 0 0,4-3 0 0 0,2-5 0 0 0,0 1 0 0 0,0 1 0 0 0,0 0 0 0 0,1 1 0 0 0,22-16 0 0 0,49-27 0 0 0,-79 50 0 0 0,45-23 0 0 0,-43 23 0 0 0,1 0 0 0 0,1 0 0 0 0,-1 0 0 0 0,0 1 0 0 0,0 0 0 0 0,1 0 0 0 0,7-1 0 0 0,-5 4 0 0 0,-7-1 29 0 0,0 0-1 0 0,0 0 1 0 0,0 0 0 0 0,-1 0 0 0 0,1-1-1 0 0,0 1 1 0 0,-1 0 0 0 0,1 0-1 0 0,0 0 1 0 0,-1 0 0 0 0,1 1-1 0 0,-1-1 1 0 0,0 0 0 0 0,1 0-1 0 0,-1 0 1 0 0,0 0 0 0 0,1 0-1 0 0,-1 1 1 0 0,0-1 0 0 0,0 0-1 0 0,0 0 1 0 0,0 0 0 0 0,0 1 0 0 0,-1-1-1 0 0,1 0 1 0 0,0 0 0 0 0,0 0-1 0 0,-1 0 1 0 0,1 0 0 0 0,-1 1-1 0 0,1-1 1 0 0,-1 0 0 0 0,1 0-1 0 0,-2 1 1 0 0,-1 3 118 0 0,0 0 0 0 0,0-1 0 0 0,-1 1 0 0 0,1-1-1 0 0,-1 0 1 0 0,-5 4 0 0 0,2-1-145 0 0,-1-1-1 0 0,1 0 1 0 0,-1-1-1 0 0,-1 0 1 0 0,1 0 0 0 0,-1-1-1 0 0,0 0 1 0 0,0-1-1 0 0,-17 5 1 0 0,26-8-2 0 0,0 0 0 0 0,0 0 0 0 0,-1 0 0 0 0,1 0 0 0 0,0 0 0 0 0,0 0 0 0 0,0 0 0 0 0,0 0 0 0 0,0 0 0 0 0,0 0 0 0 0,-1 1 0 0 0,1-1 0 0 0,0 0 0 0 0,0 0 0 0 0,0 0 0 0 0,0 0 0 0 0,0 0 0 0 0,0 0 0 0 0,0 0 0 0 0,0 0 0 0 0,-1 1 0 0 0,1-1 0 0 0,0 0 0 0 0,0 0 0 0 0,0 0 0 0 0,0 0 0 0 0,0 0 0 0 0,0 1 0 0 0,0-1 0 0 0,0 0 0 0 0,0 0 0 0 0,0 0 0 0 0,0 0 0 0 0,0 0 0 0 0,0 1 0 0 0,0-1 0 0 0,0 0 0 0 0,0 0 0 0 0,0 0 0 0 0,0 0 0 0 0,0 0 0 0 0,0 1 0 0 0,0-1 0 0 0,0 0 0 0 0,0 0 0 0 0,0 0 0 0 0,1 0 0 0 0,-1 0 0 0 0,0 0 0 0 0,0 0 0 0 0,0 1 0 0 0,0-1 0 0 0,0 0 0 0 0,0 0 0 0 0,0 0 0 0 0,0 0 0 0 0,1 0 0 0 0,-1 0 0 0 0,0 0 0 0 0,9 7 0 0 0,-8-6 0 0 0,2 2 0 0 0,0 0 0 0 0,0 0 0 0 0,0 0 0 0 0,-1 1 0 0 0,1-1 0 0 0,-1 1 0 0 0,0-1 0 0 0,0 1 0 0 0,-1 0 0 0 0,1 0 0 0 0,-1 0 0 0 0,0-1 0 0 0,2 9 0 0 0,9 26 0 0 0,-12-35 0 0 0,1-2 0 0 0,0 1 0 0 0,0-1 0 0 0,0 1 0 0 0,0-1 0 0 0,0 1 0 0 0,0-1 0 0 0,0 1 0 0 0,0-1 0 0 0,1 0 0 0 0,-1 1 0 0 0,2 0 0 0 0,4 3 0 0 0,-7-5 0 0 0,1 0 0 0 0,-1 0 0 0 0,1 1 0 0 0,-1-1 0 0 0,1 0 0 0 0,0 0 0 0 0,-1 0 0 0 0,1 0 0 0 0,-1 0 0 0 0,1 0 0 0 0,0 1 0 0 0,-1-1 0 0 0,1 0 0 0 0,-1-1 0 0 0,1 1 0 0 0,-1 0 0 0 0,1 0 0 0 0,0 0 0 0 0,-1 0 0 0 0,1 0 0 0 0,0-1 0 0 0,1-2 0 0 0,-1 1-44 0 0,0 1 0 0 0,0 0-1 0 0,0-1 1 0 0,0 1 0 0 0,0 0 0 0 0,0-1-1 0 0,0 1 1 0 0,0-1 0 0 0,-1 0 0 0 0,1 1 0 0 0,-1-1-1 0 0,1 0 1 0 0,-1 1 0 0 0,1-1 0 0 0,-1 0-1 0 0,0 1 1 0 0,0-1 0 0 0,0 0 0 0 0,0 0 0 0 0,-1-2-1 0 0,1-5-699 0 0,-2-8-3194 0 0,1 6 1893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2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 13823 0 0,'0'0'315'0'0,"0"0"45"0"0,-14 0 465 0 0,38-2 7662 0 0,29-9-5965 0 0,45-14-2356 0 0,-70 20 516 0 0,-26 5-1132 0 0,-2 0-50 0 0,0 0 58 0 0,0 0 153 0 0,0 0-452 0 0,0 0-230 0 0,0 0-1407 0 0,0 0-5472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2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15663 0 0,'0'0'719'0'0,"0"0"-20"0"0,19 0 458 0 0,11 0 1278 0 0,0-2 0 0 0,30-4 0 0 0,-53 5-2435 0 0,0 1 0 0 0,1-1 0 0 0,9 2 0 0 0,-9 0 0 0 0,0-1 0 0 0,-1 0 0 0 0,14-2 0 0 0,4 1-2796 0 0,1-1-3558 0 0,-25 2-728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2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134 110 5527 0 0,'0'0'250'0'0,"0"0"-2"0"0,1-2-156 0 0,6-7-759 0 0,5-6 7784 0 0,1-1 315 0 0,-12 15-6322 0 0,-1 1-112 0 0,5-5 335 0 0,-5 5 2746 0 0,-109 116-2575 0 0,101-106-1432 0 0,0 1 0 0 0,1-1 0 0 0,0 1 0 0 0,1 1 0 0 0,1-1 0 0 0,0 1 0 0 0,0 0 0 0 0,-5 25 0 0 0,9-34-67 0 0,0 0-1 0 0,1 0 1 0 0,0-1 0 0 0,-1 1 0 0 0,1 0-1 0 0,0 0 1 0 0,1 0 0 0 0,-1 0-1 0 0,0 0 1 0 0,1 0 0 0 0,0-1-1 0 0,-1 1 1 0 0,1 0 0 0 0,0 0-1 0 0,0-1 1 0 0,1 1 0 0 0,-1-1-1 0 0,1 1 1 0 0,-1-1 0 0 0,1 1 0 0 0,0-1-1 0 0,3 4 1 0 0,3 0 33 0 0,-1 0-1 0 0,1-1 1 0 0,0 1 0 0 0,1-2-1 0 0,11 6 1 0 0,-11-5 11 0 0,-8-5 40 0 0,6 5 87 0 0,-3-4-145 0 0,-1 0-1 0 0,1 1 1 0 0,-1-2-1 0 0,1 1 1 0 0,0 0 0 0 0,-1-1-1 0 0,1 1 1 0 0,0-1-1 0 0,-1 0 1 0 0,1-1-1 0 0,0 1 1 0 0,-1-1 0 0 0,1 1-1 0 0,4-2 1 0 0,7-3 75 0 0,0 0 0 0 0,14-8 0 0 0,-12 6-26 0 0,-5 1 11 0 0,0-1 1 0 0,0-1-1 0 0,-1 0 0 0 0,0 0 0 0 0,0-1 0 0 0,-1-1 0 0 0,0 1 0 0 0,15-22 0 0 0,-19 24-56 0 0,-1 0 0 0 0,0 0 0 0 0,0-1 0 0 0,-1 0 0 0 0,0 0 0 0 0,-1 0 0 0 0,0 0 0 0 0,0-1 0 0 0,-1 1 0 0 0,0-1 0 0 0,0 0 0 0 0,-1 1 0 0 0,0-1 0 0 0,0 0 0 0 0,-1 0 0 0 0,-1-12 0 0 0,-1 2-2 0 0,1 8-7 0 0,0 1-1 0 0,-1-1 1 0 0,0 1 0 0 0,-5-16-1 0 0,5 22-27 0 0,1 1 0 0 0,-1 0 0 0 0,1 0 0 0 0,-1 0 0 0 0,0 1 0 0 0,0-1 0 0 0,0 0 0 0 0,-1 1 0 0 0,1-1 0 0 0,0 1 0 0 0,-1 0 0 0 0,0 0 0 0 0,0 0 0 0 0,1 0 0 0 0,-1 0 0 0 0,0 0 0 0 0,-1 1 0 0 0,-4-2 0 0 0,3 1-108 0 0,-1 1 0 0 0,0-1 0 0 0,0 1 0 0 0,0 0 0 0 0,0 1 0 0 0,0 0 0 0 0,0 0 0 0 0,0 0 0 0 0,-11 2 0 0 0,-6 1-441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3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42 2759 0 0,'0'0'126'0'0,"-7"1"20"0"0,-10-1-4 0 0,16 0 588 0 0,1 0 242 0 0,0 0 42 0 0,0 0-129 0 0,-1 1-581 0 0,-3 0-196 0 0,3-1 275 0 0,1 0 113 0 0,0 0 14 0 0,-2 0-67 0 0,-3 1-222 0 0,4 0 166 0 0,1-1 101 0 0,0 0 21 0 0,0 0-66 0 0,0 0-222 0 0,0 0 166 0 0,0 0 101 0 0,0 0 21 0 0,0 0 3 0 0,-26 3 1467 0 0,25-3-1758 0 0,1 0 166 0 0,0 0 101 0 0,0 0 21 0 0,0 0 3 0 0,-11 1 512 0 0,2-1-750 0 0,6 0-145 0 0,-1 0 0 0 0,0 0 0 0 0,0 1-1 0 0,0-1 1 0 0,1 1 0 0 0,-7 2 0 0 0,7-3 258 0 0,3 0 101 0 0,0 0 21 0 0,-14 0 650 0 0,12 0-792 0 0,3 0 192 0 0,14 0 1452 0 0,6-1-1740 0 0,0-1 1 0 0,35-9-1 0 0,-2 1 963 0 0,109-15-626 0 0,-148 23-608 0 0,30-1 0 0 0,-38 2 0 0 0,-6 1 0 0 0,1 0 0 0 0,0-1 0 0 0,0 1 0 0 0,-1 0 0 0 0,1 0 0 0 0,0 0 0 0 0,0 1 0 0 0,-1-1 0 0 0,1 0 0 0 0,0 1 0 0 0,-1-1 0 0 0,1 1 0 0 0,0-1 0 0 0,-1 1 0 0 0,1 0 0 0 0,2 1 0 0 0,5 4 0 0 0,-2 1 0 0 0,0-2 0 0 0,0-1 0 0 0,0-3-64 0 0,-6 0-273 0 0,-1-1-138 0 0,0 0-33 0 0,0 0-4 0 0,0 0 0 0 0,-14 1-1160 0 0,-7 2-3602 0 0,13-1-1548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3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13823 0 0,'0'0'315'0'0,"0"0"45"0"0,-7 1 353 0 0,-1-1-528 0 0,-4 1-149 0 0,-5 3 4871 0 0,13-2-4881 0 0,3-1 495 0 0,7 2 2112 0 0,14 0-2283 0 0,0 0 0 0 0,0-1 0 0 0,1-1 1 0 0,21-3-1 0 0,-4 2-53 0 0,136-4-297 0 0,-119 0-6634 0 0,-55 4-532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20 13823 0 0,'0'0'315'0'0,"-17"-10"870"0"0,15 9-770 0 0,-1 0 0 0 0,1-1 0 0 0,0 1 0 0 0,0 0 0 0 0,-1 0 0 0 0,1 1-1 0 0,-4-2 1 0 0,3 2 54 0 0,0 0 0 0 0,0-1-1 0 0,1 1 1 0 0,-1 0-1 0 0,0 0 1 0 0,0 1 0 0 0,-5 0-1 0 0,26 12 643 0 0,-9-6-1101 0 0,1 0 0 0 0,1-1-1 0 0,-1-1 1 0 0,19 7 0 0 0,-19-8 360 0 0,0 1 0 0 0,0-1 1 0 0,0 2-1 0 0,15 10 0 0 0,10 8-255 0 0,-24-18-102 0 0,-2 1 0 0 0,1 0 0 0 0,11 11-1 0 0,-19-16-12 0 0,0 0 0 0 0,0 0 0 0 0,0 0 0 0 0,0 1 0 0 0,0-1 0 0 0,-1 1 0 0 0,1 0 0 0 0,-1-1 0 0 0,0 1 0 0 0,0 0 0 0 0,0 0 0 0 0,0-1-1 0 0,0 1 1 0 0,-1 0 0 0 0,1 0 0 0 0,-1 0 0 0 0,0 6 0 0 0,0-6 0 0 0,-1-1 0 0 0,0 1 0 0 0,0 0 0 0 0,0-1 0 0 0,0 1 0 0 0,0-1 0 0 0,-1 1 0 0 0,1-1 0 0 0,-1 1 0 0 0,1-1 0 0 0,-1 0 0 0 0,0 0 0 0 0,0 0 0 0 0,-3 2 0 0 0,3-2 0 0 0,0 0 0 0 0,0 1 0 0 0,0-1 0 0 0,0 0 0 0 0,0 1 0 0 0,0-1 0 0 0,1 1 0 0 0,-1 0 0 0 0,1-1 0 0 0,0 1 0 0 0,0 0 0 0 0,0 0 0 0 0,-1 4 0 0 0,1 2 0 0 0,1-5 0 0 0,0 0 0 0 0,-1 0 0 0 0,1-1 0 0 0,-1 1 0 0 0,0 0 0 0 0,0 0 0 0 0,0-1 0 0 0,-1 1 0 0 0,1-1 0 0 0,-3 4 0 0 0,-6 10 0 0 0,-18 27 0 0 0,25-41 0 0 0,0 1 0 0 0,0-1 0 0 0,0 0 0 0 0,0 0 0 0 0,-1 0 0 0 0,1 0 0 0 0,-1-1 0 0 0,0 0 0 0 0,-5 3 0 0 0,3-3 0 0 0,-18 9 0 0 0,21-9-152 0 0,1-1-1 0 0,-1 0 1 0 0,0 0-1 0 0,1 0 1 0 0,-1-1 0 0 0,1 1-1 0 0,-1-1 1 0 0,-4 1-1 0 0,6-1 68 0 0,0 0 0 0 0,1 0 0 0 0,-1 0-1 0 0,0 0 1 0 0,0 0 0 0 0,0 0 0 0 0,0 0 0 0 0,0-1-1 0 0,0 1 1 0 0,0 0 0 0 0,0-1 0 0 0,0 1-1 0 0,1 0 1 0 0,-1-1 0 0 0,0 1 0 0 0,0-1-1 0 0,1 0 1 0 0,-1 1 0 0 0,0-1 0 0 0,0 0-1 0 0,1 1 1 0 0,-1-1 0 0 0,1 0 0 0 0,-1 1-1 0 0,1-1 1 0 0,-2-2 0 0 0,2 3-4 0 0,0 0 0 0 0,0-1 1 0 0,0 1-1 0 0,0-1 0 0 0,0 1 0 0 0,0 0 1 0 0,0-1-1 0 0,0 1 0 0 0,0-1 1 0 0,0 1-1 0 0,0-1 0 0 0,0 1 0 0 0,0 0 1 0 0,0-1-1 0 0,0 1 0 0 0,1-1 0 0 0,-1 1 1 0 0,0 0-1 0 0,0-1 0 0 0,0 1 1 0 0,1-1-1 0 0,10-17-1943 0 0,-6-5-15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4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161 169 10135 0 0,'4'-7'919'0'0,"60"-105"4786"0"0,-61 107-5090 0 0,-1 0-1 0 0,0 0 0 0 0,0-1 1 0 0,2-6-1 0 0,-4 11-102 0 0,0 1 0 0 0,-1-7 1024 0 0,0 6-1403 0 0,0 0-1 0 0,0 1 1 0 0,0-1 0 0 0,0 0-1 0 0,0 1 1 0 0,0-1 0 0 0,0 0-1 0 0,0 1 1 0 0,0 0 0 0 0,0-1-1 0 0,0 1 1 0 0,-1 0 0 0 0,1-1-1 0 0,0 1 1 0 0,0 0 0 0 0,0 0-1 0 0,-1 0 1 0 0,0 0 0 0 0,-1 0-46 0 0,-1 1 0 0 0,1 0 0 0 0,0-1 0 0 0,1 1 0 0 0,-1 0 0 0 0,0 1 0 0 0,-3 1 0 0 0,-5 3 72 0 0,1 1 0 0 0,-17 14 0 0 0,22-17 254 0 0,-10 7-319 0 0,-6 6 122 0 0,1 0 1 0 0,-19 22 0 0 0,34-34-189 0 0,1 0 1 0 0,0 1 0 0 0,0 0 0 0 0,0 0-1 0 0,0 0 1 0 0,1 0 0 0 0,0 0-1 0 0,0 1 1 0 0,1-1 0 0 0,0 1 0 0 0,0 0-1 0 0,-2 12 1 0 0,6 1-29 0 0,3-7 0 0 0,-1-11 0 0 0,-2-1 0 0 0,4 1 0 0 0,-1 0 0 0 0,1 0 0 0 0,0 0 0 0 0,0 0 0 0 0,0-1 0 0 0,0 0 0 0 0,0 0 0 0 0,0-1 0 0 0,0 0 0 0 0,0 0 0 0 0,0 0 0 0 0,8-2 0 0 0,-3 1 0 0 0,0-1 0 0 0,-1-1 0 0 0,1 0 0 0 0,0 0 0 0 0,18-9 0 0 0,-15 4 0 0 0,-1 0 0 0 0,0 0 0 0 0,0-1 0 0 0,-1 0 0 0 0,-1-1 0 0 0,18-19 0 0 0,-25 24 0 0 0,0-1 0 0 0,0 1 0 0 0,0-1 0 0 0,-1 1 0 0 0,0-1 0 0 0,0 0 0 0 0,3-13 0 0 0,-5 15 0 0 0,0 0 0 0 0,0-1 0 0 0,-1 1 0 0 0,1 0 0 0 0,-1-1 0 0 0,0 1 0 0 0,-1-1 0 0 0,1 1 0 0 0,-1-1 0 0 0,0 1 0 0 0,0 0 0 0 0,-3-8 0 0 0,3 9 0 0 0,1 1 0 0 0,-1 0 0 0 0,0 0 0 0 0,-1 0 0 0 0,1 0 0 0 0,0 0 0 0 0,0 0 0 0 0,-1 0 0 0 0,0 0 0 0 0,1 0 0 0 0,-1 1 0 0 0,0-1 0 0 0,1 1 0 0 0,-1-1 0 0 0,0 1 0 0 0,-4-2 0 0 0,4 2 0 0 0,-1 0 0 0 0,1 1 0 0 0,-1-1 0 0 0,1 1 0 0 0,-1 0 0 0 0,1 0 0 0 0,-1 0 0 0 0,1 0 0 0 0,-1 0 0 0 0,1 0 0 0 0,-1 1 0 0 0,1-1 0 0 0,-1 1 0 0 0,1 0 0 0 0,-4 1 0 0 0,4-1-111 0 0,0 1-1 0 0,-1-1 1 0 0,1 0-1 0 0,0 1 1 0 0,0 0 0 0 0,0-1-1 0 0,0 1 1 0 0,0 0-1 0 0,0 0 1 0 0,1 0 0 0 0,-1 0-1 0 0,1 0 1 0 0,-1 1-1 0 0,1-1 1 0 0,-2 5-1 0 0,2-6-1853 0 0,2 1-4023 0 0,1 9-1724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3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10 11975 0 0,'33'-5'902'0'0,"-31"5"-604"0"0,12-2-186 0 0,36-1 1900 0 0,-49 3-1146 0 0,-1 0 124 0 0,0 0 30 0 0,0 0-65 0 0,0 0-290 0 0,0 0-121 0 0,0 0-28 0 0,0 0-4 0 0,0 0 0 0 0,0 0 0 0 0,0 0 0 0 0,-1 2-460 0 0,0 0 0 0 0,-1 0 0 0 0,1 0 0 0 0,-1 0 0 0 0,1 0 0 0 0,-1-1 0 0 0,0 1 0 0 0,0 0 0 0 0,0-1 0 0 0,-2 2-1 0 0,0 0-6 0 0,-7 5 209 0 0,0 0 0 0 0,0-1 0 0 0,-24 10-1 0 0,22-11 6 0 0,1 0-1 0 0,0 1 0 0 0,-21 15 0 0 0,24-14-258 0 0,-1-2 0 0 0,-16 9 0 0 0,18-11 0 0 0,1 0 0 0 0,-1 1 0 0 0,1 0 0 0 0,0 0 0 0 0,1 0 0 0 0,-1 1 0 0 0,-8 9 0 0 0,4-1 0 0 0,1 1 0 0 0,0 0 0 0 0,1 0 0 0 0,1 0 0 0 0,-11 30 0 0 0,19-42 0 0 0,-1-1 0 0 0,1 0 0 0 0,0 0 0 0 0,-1 0 0 0 0,1 1 0 0 0,1-1 0 0 0,-1 0 0 0 0,0 0 0 0 0,0 1 0 0 0,1-1 0 0 0,-1 0 0 0 0,1 0 0 0 0,0 0 0 0 0,0 0 0 0 0,0 0 0 0 0,0 0 0 0 0,0 0 0 0 0,0 0 0 0 0,0 0 0 0 0,1 0 0 0 0,-1 0 0 0 0,1-1 0 0 0,-1 1 0 0 0,1-1 0 0 0,-1 1 0 0 0,4 1 0 0 0,5 4 0 0 0,0 0 0 0 0,1 0 0 0 0,17 8 0 0 0,-13-8 0 0 0,144 67 0 0 0,-150-69 0 0 0,-9-5-14 0 0,0 0-1 0 0,1 1 1 0 0,-1-1-1 0 0,0 0 1 0 0,1 0 0 0 0,-1 1-1 0 0,0-1 1 0 0,0 0-1 0 0,1 1 1 0 0,-1-1-1 0 0,0 0 1 0 0,0 1 0 0 0,1-1-1 0 0,-1 0 1 0 0,0 1-1 0 0,0-1 1 0 0,0 1-1 0 0,0-1 1 0 0,0 0-1 0 0,0 1 1 0 0,1-1 0 0 0,-1 1-1 0 0,0-1 1 0 0,0 0-1 0 0,0 1 1 0 0,-1 0-1 0 0,-1 0-1268 0 0,2 0-632 0 0,0-1-107 0 0,0 0-24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3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8287 0 0,'-1'0'191'0'0,"-31"4"909"0"0,30-3 1353 0 0,17-1 5770 0 0,-12 0-8682 0 0,0 0 1003 0 0,-3 0-28 0 0,6-1 267 0 0,-6 0 3589 0 0,-1 1-4348 0 0,-2-1 69 0 0,-1 0 0 0 0,1 1 0 0 0,0 0 0 0 0,0 0 0 0 0,0 0 0 0 0,0 0 0 0 0,-1 0 0 0 0,1 1 0 0 0,0-1 0 0 0,0 1 0 0 0,0 0 0 0 0,0 0 0 0 0,0 0 0 0 0,0 0 0 0 0,0 1 0 0 0,-4 2 0 0 0,-72 37-93 0 0,78-41 0 0 0,0 1 0 0 0,0-1 0 0 0,0 1 0 0 0,0-1 0 0 0,0 1 0 0 0,0 0 0 0 0,1-1 0 0 0,-1 1 0 0 0,0 0 0 0 0,0-1 0 0 0,1 1 0 0 0,-1 0 0 0 0,0 0 0 0 0,1 0 0 0 0,-1-1 0 0 0,1 1 0 0 0,-1 0 0 0 0,1 0 0 0 0,-1 1 0 0 0,-8 12 0 0 0,-2-4 0 0 0,7-6 0 0 0,0-1 0 0 0,0 1 0 0 0,1 0 0 0 0,-1 0 0 0 0,1 0 0 0 0,-4 8 0 0 0,1-2 0 0 0,-1-1 0 0 0,0 1 0 0 0,-13 12 0 0 0,11-12 0 0 0,0 0 0 0 0,-11 19 0 0 0,7-12 0 0 0,-5 5 0 0 0,17-21 0 0 0,0 0 0 0 0,1 1 0 0 0,-1-1 0 0 0,0 0 0 0 0,1 0 0 0 0,-1 0 0 0 0,1 1 0 0 0,0-1 0 0 0,-1 0 0 0 0,1 0 0 0 0,0 1 0 0 0,0-1 0 0 0,0 0 0 0 0,0 1 0 0 0,0-1 0 0 0,0 2 0 0 0,4 11 0 0 0,-1 1 0 0 0,-1-1 0 0 0,0 1 0 0 0,-1 18 0 0 0,-1-33 0 0 0,0 1 0 0 0,0-1 0 0 0,0 1 0 0 0,0-1 0 0 0,0 1 0 0 0,0 0 0 0 0,0-1 0 0 0,0 1 0 0 0,0-1 0 0 0,0 1 0 0 0,0-1 0 0 0,1 1 0 0 0,-1 0 0 0 0,0-1 0 0 0,0 1 0 0 0,1-1 0 0 0,-1 1 0 0 0,0-1 0 0 0,0 1 0 0 0,1-1 0 0 0,0 1 0 0 0,14 23 0 0 0,-14-22 1 0 0,1 1-1 0 0,-1 0 0 0 0,1-1 1 0 0,0 1-1 0 0,0-1 1 0 0,0 0-1 0 0,1 0 1 0 0,-1 0-1 0 0,0 0 1 0 0,1 0-1 0 0,3 2 1 0 0,8 6 65 0 0,-12-9 32 0 0,0 0-1 0 0,0 0 1 0 0,0 0-1 0 0,1-1 1 0 0,-1 1-1 0 0,0-1 1 0 0,0 0-1 0 0,1 1 1 0 0,-1-1-1 0 0,0 0 1 0 0,4-1-1 0 0,-1 1 101 0 0,49-1 410 0 0,-38-1-608 0 0,-13 1 0 0 0,-1 0 0 0 0,-10 0 0 0 0,-10 1 0 0 0,15 2 0 0 0,9-2-133 0 0,-4 0-563 0 0,-23-5-8773 0 0,13 4 1119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4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77 8287 0 0,'0'0'191'0'0,"0"0"26"0"0,0 0 9 0 0,0-2-34 0 0,0-4-78 0 0,0 4 274 0 0,15-17 4716 0 0,-14 17-4592 0 0,-1 2 0 0 0,0 0 0 0 0,0 0 0 0 0,0 0 0 0 0,0 0 0 0 0,0 0 0 0 0,0 0 0 0 0,0 0-69 0 0,0 0-222 0 0,0 0 166 0 0,0 0 101 0 0,0 0 21 0 0,0 0-66 0 0,0 0-222 0 0,0 0 166 0 0,0 0 101 0 0,0 0 21 0 0,0 0-66 0 0,-1 1-294 0 0,-2 1-148 0 0,1-1 0 0 0,0 1 0 0 0,0-1 0 0 0,0 1 0 0 0,0 0 0 0 0,0-1 0 0 0,1 1 0 0 0,-1 0 0 0 0,1 0 0 0 0,-1 0 0 0 0,1 1 0 0 0,-1-1 0 0 0,1 0 0 0 0,-1 4 0 0 0,1-4 0 0 0,-9 20 27 0 0,0-1 443 0 0,1 0-1 0 0,-13 45 1 0 0,5-4-73 0 0,-4 14-188 0 0,12-29-210 0 0,1-11 0 0 0,-5 56 0 0 0,7-52 0 0 0,4-24 0 0 0,-1 0 0 0 0,2 0 0 0 0,0 19 0 0 0,2-33 0 0 0,-4 12 0 0 0,0-6 0 0 0,0 0 0 0 0,1 0 0 0 0,0 0 0 0 0,-5 17 0 0 0,-2 12 0 0 0,6-31 0 0 0,-2 2 0 0 0,1 0 0 0 0,0-1 0 0 0,0 0 0 0 0,1 1 0 0 0,0-1 0 0 0,-1-3 0 0 0,-1-6 0 0 0,4-5 0 0 0,1 0 0 0 0,0 0 0 0 0,0 0 0 0 0,-4-60 0 0 0,3 59 0 0 0,-3-3 0 0 0,4-2 0 0 0,1 10 0 0 0,1-37 0 0 0,-2 33 0 0 0,8-29 0 0 0,-8 35 0 0 0,0-1 0 0 0,0 1 0 0 0,0 0 0 0 0,0-1 0 0 0,1 1 0 0 0,-1 0 0 0 0,0-1 0 0 0,1 1 0 0 0,-1 0 0 0 0,1 0 0 0 0,0-2 0 0 0,6-11 0 0 0,0-8 0 0 0,-4 15 0 0 0,4-4 0 0 0,-7 9 0 0 0,2-9 0 0 0,0 4 0 0 0,0 0 0 0 0,1 0 0 0 0,3-8 0 0 0,2-3 0 0 0,-6 7 0 0 0,-1 10 0 0 0,-1 0 0 0 0,0-1 0 0 0,1 1 0 0 0,-1 0 0 0 0,0-1 0 0 0,1 1 0 0 0,0 0 0 0 0,-1-1 0 0 0,1 1 0 0 0,1-2 0 0 0,6-9 0 0 0,0 0 0 0 0,-1 0 0 0 0,0 0 0 0 0,4-15 0 0 0,-4 11 0 0 0,1 0 0 0 0,10-16 0 0 0,3-8 0 0 0,-15 30 0 0 0,-1-1 0 0 0,1 0 0 0 0,1 1 0 0 0,15-18 0 0 0,-12 14 367 0 0,-9 12-213 0 0,1-1-1 0 0,0 0 0 0 0,0 1 0 0 0,0-1 1 0 0,1 1-1 0 0,3-4 0 0 0,1 0-41 0 0,0 0 0 0 0,-1 0 0 0 0,7-10 0 0 0,-8 10-72 0 0,1 0 0 0 0,-1 0 0 0 0,7-5 0 0 0,6-3-40 0 0,-4 1 0 0 0,5-5 0 0 0,-16 14 0 0 0,2 0 0 0 0,17-7 0 0 0,16-5 0 0 0,-35 15 0 0 0,13-2 0 0 0,-7 3 0 0 0,-9-1 0 0 0,1 1 0 0 0,-1 0 0 0 0,1 0 0 0 0,-1 0 0 0 0,1 0 0 0 0,-1 0 0 0 0,1 0 0 0 0,-1 0 0 0 0,1 0 0 0 0,0 0 0 0 0,-1 1 0 0 0,1-1 0 0 0,-1 0 0 0 0,1 0 0 0 0,-1 0 0 0 0,1 1 0 0 0,-1-1 0 0 0,1 0 0 0 0,-1 0 0 0 0,1 1 0 0 0,-1-1 0 0 0,0 0 0 0 0,1 1 0 0 0,-1-1 0 0 0,1 1 0 0 0,-1-1 0 0 0,0 1 0 0 0,1-1 0 0 0,-1 0 0 0 0,1 2 0 0 0,-1 0 0 0 0,3-1 0 0 0,-2 0 0 0 0,0-1 0 0 0,0 0 0 0 0,-1 1 0 0 0,1-1 0 0 0,0 1 0 0 0,-1 0 0 0 0,1-1 0 0 0,0 1 0 0 0,-1-1 0 0 0,1 1 0 0 0,-1 0 0 0 0,1 0 0 0 0,-1-1 0 0 0,1 1 0 0 0,-1 0 0 0 0,0 0 0 0 0,1-1 0 0 0,-1 3 0 0 0,3 1 0 0 0,-1-2 0 0 0,-1 0 0 0 0,0 0 0 0 0,0 0 0 0 0,0 0 0 0 0,0 0 0 0 0,-1 0 0 0 0,1 0 0 0 0,0 0 0 0 0,-1 0 0 0 0,1 4 0 0 0,1 9 0 0 0,0 0 0 0 0,-1 0 0 0 0,-1 29 0 0 0,0-42 0 0 0,-1 0 0 0 0,1-1 0 0 0,0 0 0 0 0,0 1 0 0 0,0-1 0 0 0,-1 0 0 0 0,1 1 0 0 0,-1-1 0 0 0,1 0 0 0 0,-1 0 0 0 0,0 2 0 0 0,-5 9 0 0 0,3-4 0 0 0,1-3 0 0 0,0-1 0 0 0,0 1 0 0 0,0-1 0 0 0,-1 1 0 0 0,0-1 0 0 0,0 0 0 0 0,0 0 0 0 0,0 0 0 0 0,0 0 0 0 0,-1-1 0 0 0,-5 5 0 0 0,7-6 0 0 0,-3 2 0 0 0,0 0 0 0 0,-1 0 0 0 0,0 0 0 0 0,1-1 0 0 0,-1 1 0 0 0,0-2 0 0 0,-1 1 0 0 0,1 0 0 0 0,0-1 0 0 0,-8 1 0 0 0,3-1-6 0 0,1-1-1 0 0,-1 0 1 0 0,0-1-1 0 0,1 0 1 0 0,-1-1 0 0 0,0 0-1 0 0,1-1 1 0 0,-1 0-1 0 0,-18-6 1 0 0,28 7-331 0 0,1 1-138 0 0,0 0-33 0 0,0 0-140 0 0,0 0-572 0 0,-1-2-253 0 0,-2-4-51 0 0,2 4-11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4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 11975 0 0,'0'0'267'0'0,"0"0"42"0"0,0 0 17 0 0,0 0-28 0 0,0-1-58 0 0,6-22 2474 0 0,-6 22-1761 0 0,0 1-288 0 0,0 0-121 0 0,0 0-28 0 0,0 0-72 0 0,0 0-217 0 0,0 0 161 0 0,0 0 100 0 0,0 0 21 0 0,0 0 3 0 0,1 0-434 0 0,-1 1-1 0 0,0-1 0 0 0,1 1 1 0 0,-1 0-1 0 0,1-1 1 0 0,-1 1-1 0 0,1-1 0 0 0,-1 1 1 0 0,0 0-1 0 0,0-1 1 0 0,1 1-1 0 0,-1-1 0 0 0,0 1 1 0 0,0 0-1 0 0,0-1 1 0 0,0 1-1 0 0,1 0 0 0 0,-1 0 1 0 0,0-1-1 0 0,-1 2 1 0 0,3 19 475 0 0,-2-18-604 0 0,-1 15 55 0 0,1-1 0 0 0,-2 1-1 0 0,-6 26 1 0 0,2-12-3 0 0,-12 37 71 0 0,17-68 299 0 0,-2 6 1218 0 0,4-11-1587 0 0,-1 0 0 0 0,1 0 0 0 0,0 0-1 0 0,0 0 1 0 0,0 0 0 0 0,0 0 0 0 0,1 0 0 0 0,-1 1-1 0 0,1-1 1 0 0,5-6 0 0 0,3-4-4 0 0,15-16 1 0 0,-17 21 0 0 0,-2 2 1 0 0,0 0 0 0 0,0 1 0 0 0,1 0 0 0 0,0 0 0 0 0,0 0 0 0 0,0 1 0 0 0,15-8 0 0 0,-14 10 0 0 0,2 3 0 0 0,-1 1 0 0 0,-1 5 0 0 0,-4 3 0 0 0,-3 0 0 0 0,-2-3 0 0 0,0-1 0 0 0,-1 0 0 0 0,0 1 0 0 0,0-1 0 0 0,0 0 0 0 0,-1 0 0 0 0,0 0 0 0 0,0-1 0 0 0,0 1 0 0 0,0-1 0 0 0,-5 5 0 0 0,1-2 0 0 0,0 0 0 0 0,0-1 0 0 0,-1 0 0 0 0,0 0 0 0 0,-13 7 0 0 0,16-9 0 0 0,-12 5 0 0 0,16-8 0 0 0,-3 1 0 0 0,6 1 0 0 0,7 5 0 0 0,-7-6 0 0 0,0 0 0 0 0,0 0 0 0 0,0 0 0 0 0,0 0 0 0 0,-1 1 0 0 0,1-1 0 0 0,-1 1 0 0 0,2 4 0 0 0,4 7 0 0 0,-2-6 0 0 0,1-1 0 0 0,0-1-133 0 0,-5-4-563 0 0,-1-2-258 0 0,2 0-920 0 0,7-1-3643 0 0,0-1-1565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4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15663 0 0,'0'0'719'0'0,"0"0"-20"0"0,2 0-306 0 0,12-5 956 0 0,0 1 0 0 0,0 1 0 0 0,1 0-1 0 0,-1 1 1 0 0,28-1 0 0 0,-36 3-1468 0 0,9 0-2394 0 0,0-1 0 0 0,26-4 1 0 0,-26 3 465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4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 15663 0 0,'0'0'356'0'0,"0"0"50"0"0,0 0 20 0 0,0 0-42 0 0,0 0-112 0 0,0 0 463 0 0,4-6 820 0 0,-3 6 4198 0 0,-2 44-5237 0 0,-2 0 0 0 0,-2-1 1 0 0,-12 51-1 0 0,16-87-649 0 0,1-6-563 0 0,0-1-258 0 0,0 0-1011 0 0,0-1-4023 0 0,3-6-1724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4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168 120 4607 0 0,'0'0'208'0'0,"0"0"67"0"0,0 0 154 0 0,2-1 69 0 0,52-36 4692 0 0,16-5-998 0 0,-50 29-2144 0 0,-19 12-1677 0 0,-1 1-22 0 0,3-7 153 0 0,-4 1 2372 0 0,0 5-2503 0 0,1 1 117 0 0,-6-5 613 0 0,0 3-1085 0 0,-2-1-16 0 0,0 2 0 0 0,-1 1 0 0 0,2 1 72 0 0,3 0 23 0 0,0 0 0 0 0,0 0-1 0 0,1 1 1 0 0,-1-1 0 0 0,0 1-1 0 0,1 0 1 0 0,-1 0 0 0 0,1 1 0 0 0,0-1-1 0 0,-6 6 1 0 0,-24 29 839 0 0,15-11-934 0 0,1 0 0 0 0,2 1 0 0 0,-22 51 0 0 0,6-10 0 0 0,15-34 0 0 0,-13 47 0 0 0,19-50 0 0 0,6-17 0 0 0,-5 27 0 0 0,4-12 0 0 0,4-19 0 0 0,0-1 0 0 0,0 1 0 0 0,1 0 0 0 0,3 17 0 0 0,-2-10 0 0 0,0-14 0 0 0,-1 1 0 0 0,1-1 0 0 0,-1 0 0 0 0,1 1 0 0 0,0-1 0 0 0,1 0 0 0 0,-1 0 0 0 0,0 0 0 0 0,1 0 0 0 0,-1 0 0 0 0,1 0 0 0 0,0 0 0 0 0,0-1 0 0 0,0 1 0 0 0,1-1 0 0 0,-1 1 0 0 0,4 2 0 0 0,-2-1 0 0 0,12 9 0 0 0,-10-10-64 0 0,-5-2-273 0 0,-1-1-138 0 0,0 0-33 0 0,0 0-140 0 0,0 0-572 0 0,-7-10-1777 0 0,3-1 1462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4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13823 0 0,'0'0'630'0'0,"0"0"-13"0"0,0 0-252 0 0,0 0 391 0 0,0 0 216 0 0,0 0 42 0 0,-1 2-61 0 0,-8 20 287 0 0,1 0 1 0 0,-6 24-1 0 0,3-10-589 0 0,-1-9-632 0 0,9-23-19 0 0,1 1-1 0 0,0-1 1 0 0,0 1 0 0 0,0 0 0 0 0,0-1-1 0 0,0 7 1 0 0,0 0 0 0 0,0 0 0 0 0,-1-1 0 0 0,0 1 0 0 0,-1-1 0 0 0,0 1 0 0 0,-7 12 0 0 0,9-20-8 0 0,1-2 1 0 0,1-1 1 0 0,-1 1-1 0 0,1 0 1 0 0,0-1-1 0 0,-1 1 0 0 0,1 0 1 0 0,0-1-1 0 0,-1 1 1 0 0,1 0-1 0 0,0 0 0 0 0,0-1 1 0 0,0 1-1 0 0,0 0 1 0 0,0 0-1 0 0,0 0 1 0 0,0-1-1 0 0,0 1 0 0 0,0 1 1 0 0,0 0-690 0 0,0-2-257 0 0,2-1-831 0 0,6-3-3260 0 0,1-2-1394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4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15663 0 0,'0'0'356'0'0,"0"0"50"0"0,0 0 20 0 0,0 0-42 0 0,1 0-250 0 0,6 0 19 0 0,10-1 844 0 0,0-1-1 0 0,-1 0 1 0 0,1-1 0 0 0,0-1-1 0 0,25-9 1 0 0,-29 7-1022 0 0,-6 4-142 0 0,-1-1 0 0 0,1 1 1 0 0,0 0-1 0 0,10-1 0 0 0,-16 3-1250 0 0,-1 0-3824 0 0,0 0-1641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5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19 17503 0 0,'0'0'399'0'0,"0"0"60"0"0,0 0 21 0 0,-1-1-59 0 0,-1-3-136 0 0,2 3 457 0 0,0 1 228 0 0,0 0 43 0 0,-5 7 177 0 0,2-1-1050 0 0,-1 1 0 0 0,2 0 0 0 0,-1 0 0 0 0,1 0 0 0 0,0 0 1 0 0,-2 14-1 0 0,0-4 376 0 0,-8 49-162 0 0,-9 37-100 0 0,-46 104-254 0 0,46-126 0 0 0,15-56 0 0 0,6-25 0 0 0,0 1 0 0 0,0-1 0 0 0,0 0 0 0 0,0 0 0 0 0,0 1 0 0 0,0-1 0 0 0,0 0 0 0 0,0 0 0 0 0,0 1 0 0 0,0-1 0 0 0,-1 0 0 0 0,1 0 0 0 0,0 0 0 0 0,0 1 0 0 0,0-1 0 0 0,0 0 0 0 0,0 0 0 0 0,0 0 0 0 0,0 1 0 0 0,-1-1 0 0 0,1 0 0 0 0,0 0 0 0 0,0 0 0 0 0,0 0 0 0 0,0 0 0 0 0,-1 1 0 0 0,1-1 0 0 0,0 0 0 0 0,0 0 0 0 0,-1 0 0 0 0,1 0 0 0 0,0 0 0 0 0,-1 0 0 0 0,1-1 0 0 0,-1 1 0 0 0,1-1 0 0 0,-1 0 0 0 0,1 1 0 0 0,-1-1 0 0 0,1 0 0 0 0,-1 1 0 0 0,1-1 0 0 0,0 0 0 0 0,-1 0 0 0 0,1 1 0 0 0,0-1 0 0 0,0 0 0 0 0,-1-1 0 0 0,1-5 268 0 0,0-1 0 0 0,0 1-1 0 0,0 0 1 0 0,1-1 0 0 0,0 1-1 0 0,3-11 1 0 0,-4 18-259 0 0,9-40 18 0 0,2 1 1 0 0,2 0-1 0 0,1 1 1 0 0,2 0 0 0 0,35-61-1 0 0,-19 39-27 0 0,-22 38 0 0 0,2 1 0 0 0,13-19 0 0 0,-19 33 0 0 0,-1 1 0 0 0,2 0 0 0 0,-1 0 0 0 0,1 1 0 0 0,12-9 0 0 0,2-1 0 0 0,2 2 0 0 0,-15 10 0 0 0,-7 3 0 0 0,1 0 0 0 0,-1-1 0 0 0,1 1 0 0 0,-1 0 0 0 0,0 0 0 0 0,1 0 0 0 0,-1 0 0 0 0,1 0 0 0 0,-1 0 0 0 0,1 0 0 0 0,-1 0 0 0 0,1 1 0 0 0,-1-1 0 0 0,0 0 0 0 0,1 1 0 0 0,-1-1 0 0 0,3 2 0 0 0,-1 0 0 0 0,-2-2 0 0 0,-1 0 0 0 0,1 0 0 0 0,0 0 0 0 0,0 1 0 0 0,0-1 0 0 0,-1 0 0 0 0,1 1 0 0 0,0-1 0 0 0,-1 0 0 0 0,1 1 0 0 0,0-1 0 0 0,-1 1 0 0 0,1-1 0 0 0,0 1 0 0 0,-1-1 0 0 0,1 1 0 0 0,-1-1 0 0 0,1 1 0 0 0,-1 0 0 0 0,1-1 0 0 0,-1 1 0 0 0,0 0 0 0 0,1 0 0 0 0,0 2 0 0 0,2 2 75 0 0,0 0 1 0 0,0 0-1 0 0,0 0 1 0 0,-1 1-1 0 0,0-1 0 0 0,0 1 1 0 0,-1 0-1 0 0,1-1 1 0 0,-1 1-1 0 0,0 0 0 0 0,0 9 1 0 0,-1 2 160 0 0,-1 0 0 0 0,-4 29 0 0 0,4-44-333 0 0,1 1-1 0 0,-1 0 0 0 0,0 0 1 0 0,1-1-1 0 0,-1 1 0 0 0,-1-1 1 0 0,1 1-1 0 0,0-1 0 0 0,-1 1 1 0 0,1-1-1 0 0,-1 0 0 0 0,0 0 1 0 0,1 1-1 0 0,-4 1 0 0 0,-2 4 6 0 0,3-4-436 0 0,0 0-1 0 0,0 0 1 0 0,0 0-1 0 0,0-1 1 0 0,-1 0 0 0 0,-7 5-1 0 0,10-7 81 0 0,-1 0 0 0 0,1 0 0 0 0,-1 0 0 0 0,1 0 0 0 0,-1-1 0 0 0,1 1 0 0 0,-1-1 0 0 0,0 1 0 0 0,1-1 0 0 0,-1 0 0 0 0,0 0-1 0 0,1 0 1 0 0,-1 0 0 0 0,0-1 0 0 0,-3 0 0 0 0,-2-2-6820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4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340 169 17503 0 0,'1'-1'399'0'0,"4"-3"-178"0"0,-1 0 1 0 0,0-1-1 0 0,1 0 1 0 0,-2 0-1 0 0,1 0 0 0 0,-1 0 1 0 0,0 0-1 0 0,0-1 1 0 0,5-11-1 0 0,-7 14 126 0 0,0-1 1 0 0,0 0-1 0 0,0 1 0 0 0,0-1 0 0 0,0 0 1 0 0,-1 0-1 0 0,1 0 0 0 0,-1 0 1 0 0,0 0-1 0 0,-1 0 0 0 0,1 1 0 0 0,-1-1 1 0 0,1 0-1 0 0,-1 0 0 0 0,0 0 1 0 0,0 1-1 0 0,-3-6 0 0 0,3 7-287 0 0,0-1-1 0 0,-1 1 1 0 0,1 0-1 0 0,-1 0 1 0 0,0 0-1 0 0,0 0 1 0 0,1 0-1 0 0,-1 0 1 0 0,0 1-1 0 0,0-1 1 0 0,-1 1-1 0 0,1-1 1 0 0,0 1-1 0 0,0 0 1 0 0,-1 0-1 0 0,1 0 1 0 0,-1 0-1 0 0,1 0 1 0 0,-1 0-1 0 0,1 1 1 0 0,-1-1-1 0 0,0 1 1 0 0,1 0-1 0 0,-1 0 1 0 0,1 0-1 0 0,-1 0 1 0 0,0 0-1 0 0,1 1 1 0 0,-1-1-1 0 0,1 1 1 0 0,-6 1-1 0 0,0 1 96 0 0,0 0-1 0 0,0 1 1 0 0,0 0 0 0 0,1 0-1 0 0,-1 1 1 0 0,1 0 0 0 0,0 0-1 0 0,-9 9 1 0 0,-9 10-155 0 0,0 1 0 0 0,2 1 0 0 0,0 1 0 0 0,-26 42 0 0 0,45-62 0 0 0,1 0 0 0 0,-1 0 0 0 0,2 1 0 0 0,-1-1 0 0 0,1 1 0 0 0,-2 8 0 0 0,4-13 0 0 0,-1 1 0 0 0,1-1 0 0 0,0 0 0 0 0,0 1 0 0 0,0-1 0 0 0,0 0 0 0 0,0 1 0 0 0,1-1 0 0 0,-1 0 0 0 0,1 0 0 0 0,0 1 0 0 0,0-1 0 0 0,0 0 0 0 0,1 0 0 0 0,-1 0 0 0 0,1 0 0 0 0,1 2 0 0 0,-1-3 0 0 0,-1-1 0 0 0,0 0 0 0 0,1 0 0 0 0,-1 0 0 0 0,1 0 0 0 0,-1 0 0 0 0,1 0 0 0 0,0-1 0 0 0,-1 1 0 0 0,1 0 0 0 0,0-1 0 0 0,0 1 0 0 0,-1-1 0 0 0,1 0 0 0 0,0 0 0 0 0,2 1 0 0 0,31-3 0 0 0,-29 2 0 0 0,11-3 0 0 0,-1-1 0 0 0,0 0 0 0 0,0-1 0 0 0,-1 0 0 0 0,1-2 0 0 0,15-8 0 0 0,41-15 0 0 0,-72 29 0 0 0,0 1 0 0 0,1 0 0 0 0,-1 0 0 0 0,0 0 0 0 0,1-1 0 0 0,-1 1 0 0 0,0 0 0 0 0,1 0 0 0 0,-1 0 0 0 0,0 0 0 0 0,1 0 0 0 0,-1 0 0 0 0,1 0 0 0 0,-1 0 0 0 0,0 0 0 0 0,1 0 0 0 0,-1 0 0 0 0,1 0 0 0 0,-1 0 0 0 0,0 0 0 0 0,1 0 0 0 0,-1 0 0 0 0,0 1 0 0 0,1-1 0 0 0,-1 0 0 0 0,0 0 0 0 0,1 0 0 0 0,-1 1 0 0 0,0-1 0 0 0,1 0 0 0 0,-1 0 0 0 0,0 1 0 0 0,0-1 0 0 0,1 0 0 0 0,-1 0 0 0 0,0 1 0 0 0,0-1 0 0 0,1 0 0 0 0,-1 1 0 0 0,0-1 0 0 0,0 1 0 0 0,0-1 0 0 0,0 0 0 0 0,0 1 0 0 0,0-1 0 0 0,1 0 0 0 0,-1 1 0 0 0,0-1 0 0 0,0 1 0 0 0,0 0 0 0 0,0 4 0 0 0,1 1 0 0 0,-1 0 0 0 0,0 0 0 0 0,0-1 0 0 0,0 1 0 0 0,-1 0 0 0 0,0 0 0 0 0,0-1 0 0 0,-2 6 0 0 0,1-3 0 0 0,-4 17 0 0 0,-11 24 0 0 0,0 1 0 0 0,-11 60 0 0 0,-10 34 0 0 0,32-126 0 0 0,-2 1 0 0 0,0-1 0 0 0,0 0 0 0 0,-2 0 0 0 0,-15 20 0 0 0,17-28-18 0 0,0 0-1 0 0,0 0 1 0 0,-1-1 0 0 0,-18 14-1 0 0,24-21 6 0 0,0 0-1 0 0,1 0 1 0 0,-1 0 0 0 0,0 0-1 0 0,0-1 1 0 0,0 1-1 0 0,0-1 1 0 0,-1 0-1 0 0,1 0 1 0 0,0 0-1 0 0,0 0 1 0 0,-1 0-1 0 0,1-1 1 0 0,-1 0-1 0 0,1 1 1 0 0,0-1 0 0 0,-1-1-1 0 0,1 1 1 0 0,-1 0-1 0 0,1-1 1 0 0,0 0-1 0 0,-7-2 1 0 0,8 2-141 0 0,0 0 0 0 0,0 0 0 0 0,1 0 0 0 0,-1-1 0 0 0,0 1 0 0 0,1-1 0 0 0,-3-1 0 0 0,-5-8-3923 0 0,5 6 559 0 0,-5-7-5270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5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 15663 0 0,'74'-8'1720'0'0,"-65"8"-1040"0"0,0 0 0 0 0,0 1 0 0 0,0 0 0 0 0,0 0 0 0 0,15 5 0 0 0,-20-5-440 0 0,-1 1 0 0 0,1 0 0 0 0,-1-1 0 0 0,1 1 0 0 0,-1 0 0 0 0,0 1 0 0 0,0-1 0 0 0,0 0 0 0 0,0 1 0 0 0,0 0 0 0 0,-1 0 0 0 0,1 0 0 0 0,-1 0 0 0 0,0 0 0 0 0,1 0 0 0 0,1 5 0 0 0,1 3-146 0 0,-1 1 0 0 0,0 0 1 0 0,0 0-1 0 0,-1 1 0 0 0,0-1 0 0 0,-2 1 0 0 0,1 0 1 0 0,-1-1-1 0 0,-1 1 0 0 0,-1 15 0 0 0,-2-4 113 0 0,0 0 0 0 0,-2-1 1 0 0,-1 1-1 0 0,-12 33 0 0 0,7-30 338 0 0,-2-1 0 0 0,-18 28 0 0 0,7-11-132 0 0,21-38-413 0 0,-1 0 0 0 0,1-1 0 0 0,-1 1 0 0 0,0-1 0 0 0,0 0 0 0 0,0 0 0 0 0,-1 0 0 0 0,-4 4 0 0 0,7-7 0 0 0,-1 1 0 0 0,1 0 0 0 0,0 1 0 0 0,1-1 0 0 0,-1 0 0 0 0,0 1 0 0 0,1-1 0 0 0,-2 3 0 0 0,2-2 0 0 0,-1 0 0 0 0,1-1 0 0 0,-1 0 0 0 0,0 1 0 0 0,1-1 0 0 0,-1 0 0 0 0,0 0 0 0 0,-4 3 0 0 0,2-2-210 0 0,-1 0 0 0 0,0-1-1 0 0,0 0 1 0 0,0 0 0 0 0,-10 3 0 0 0,-3 1-561 0 0,17-5-449 0 0,-3-1-253 0 0,-12-1-51 0 0,4-1-11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5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12 203 10135 0 0,'0'0'231'0'0,"0"0"29"0"0,0 0 19 0 0,-2-2 105 0 0,-6-6 410 0 0,6 6 184 0 0,2 2 40 0 0,0 0-63 0 0,4-8 770 0 0,-1-6-462 0 0,-2 10-909 0 0,0 0 0 0 0,0 0 0 0 0,0 0 1 0 0,0 0-1 0 0,-1-1 0 0 0,0 1 0 0 0,0-6 0 0 0,0 8-233 0 0,0 0 0 0 0,0 0-1 0 0,1 0 1 0 0,-1 0 0 0 0,1 0-1 0 0,-1 0 1 0 0,1 0 0 0 0,0 0-1 0 0,0 0 1 0 0,-1 0 0 0 0,1 0-1 0 0,3-3 1 0 0,16-21 934 0 0,-19 24-1032 0 0,12-14 89 0 0,-6 8 484 0 0,0 0 0 0 0,12-12 0 0 0,-17 18-575 0 0,0 0 0 0 0,0 1 0 0 0,0-1 0 0 0,0 0 0 0 0,0 1 0 0 0,0 0 0 0 0,3-2 0 0 0,0 1-24 0 0,3-1 3 0 0,-7 2 0 0 0,-1 1 0 0 0,1 0 0 0 0,-1 0 0 0 0,0 0 0 0 0,1 0 0 0 0,-1 0 0 0 0,1 0 0 0 0,-1-1 0 0 0,1 1 0 0 0,-1 0 0 0 0,0 0 0 0 0,1 0 0 0 0,-1 0 0 0 0,1 1 0 0 0,-1-1 0 0 0,1 0 0 0 0,-1 0 0 0 0,0 0 0 0 0,1 0 0 0 0,-1 0 0 0 0,1 0 0 0 0,-1 1 0 0 0,0-1 0 0 0,1 0 0 0 0,-1 0 0 0 0,0 1 0 0 0,1-1 0 0 0,-1 0 0 0 0,0 1 0 0 0,1-1 0 0 0,-1 0 0 0 0,0 1 0 0 0,0-1 0 0 0,1 0 0 0 0,-1 1 0 0 0,0-1 0 0 0,1 1 0 0 0,-1-1 0 0 0,1 2 0 0 0,1 0 0 0 0,0 0 0 0 0,-1-1 0 0 0,1 1 0 0 0,-1 0 0 0 0,0 0 0 0 0,0 0 0 0 0,0 0 0 0 0,0 0 0 0 0,0 1 0 0 0,0-1 0 0 0,0 0 0 0 0,-1 0 0 0 0,1 1 0 0 0,-1-1 0 0 0,0 0 0 0 0,1 1 0 0 0,-1-1 0 0 0,0 0 0 0 0,-1 1 0 0 0,1-1 0 0 0,0 0 0 0 0,-1 1 0 0 0,1-1 0 0 0,-1 0 0 0 0,1 1 0 0 0,-3 2 0 0 0,-1 19 0 0 0,3 2 0 0 0,1-19 0 0 0,4-14 0 0 0,0 0 0 0 0,0 0 0 0 0,1 0 0 0 0,0 0 0 0 0,0 1 0 0 0,10-10 0 0 0,10-14 0 0 0,-23 27 0 0 0,0 1 0 0 0,0-1 0 0 0,1 1 0 0 0,-1-1 0 0 0,1 1 0 0 0,-1 0 0 0 0,1 0 0 0 0,4-3 0 0 0,3 1 0 0 0,-1 5 0 0 0,-8-1 0 0 0,4 2 0 0 0,1 12 0 0 0,-5-13 0 0 0,-1 1 0 0 0,1-1 0 0 0,-1 0 0 0 0,0 1 0 0 0,0-1 0 0 0,0 0 0 0 0,1 1 0 0 0,-1-1 0 0 0,-1 0 0 0 0,1 1 0 0 0,0-1 0 0 0,-1 2 0 0 0,-2 21 0 0 0,5-13 14 0 0,-1-9-20 0 0,-1 0-1 0 0,1 0 1 0 0,-1 0-1 0 0,0 0 1 0 0,0 0-1 0 0,1-1 1 0 0,-1 1-1 0 0,-1 0 1 0 0,1 0-1 0 0,0 0 1 0 0,-1 3-1 0 0,1-4-330 0 0,0-1-138 0 0,0 0-33 0 0,0 0-208 0 0,0 0-857 0 0,0 0-379 0 0,2-1-80 0 0,10-4-15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5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 17503 0 0,'-8'0'399'0'0,"7"0"60"0"0,1 0 21 0 0,0 0-59 0 0,7-1 282 0 0,-3 0 2490 0 0,51-9-2856 0 0,-45 9-310 0 0,1-1-1 0 0,13-3 0 0 0,10-2-914 0 0,-28 4-2300 0 0,-5 3-3975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5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15663 0 0,'0'0'356'0'0,"0"0"50"0"0,0 0 20 0 0,0 0-42 0 0,0 0-42 0 0,-2 8 2194 0 0,-11 27 609 0 0,-10 46-2277 0 0,18-61-35 0 0,-28 134-225 0 0,33-128-536 0 0,0-25 299 0 0,0-1 117 0 0,0 0 21 0 0,0 0-66 0 0,0-1-294 0 0,2-7-147 0 0,1 1 0 0 0,1 0 0 0 0,-1 0 0 0 0,1 0 0 0 0,0 0 0 0 0,0 0 0 0 0,1 1 0 0 0,8-9 0 0 0,4-7-4 0 0,-9 11 2 0 0,25-32 0 0 0,-29 39 0 0 0,0-1 0 0 0,1 1 0 0 0,0 0 0 0 0,-1 0 0 0 0,1 1 0 0 0,9-6 0 0 0,-14 9 0 0 0,0 0 0 0 0,1 0 0 0 0,-1-1 0 0 0,0 1 0 0 0,0 0 0 0 0,1 0 0 0 0,-1 0 0 0 0,0 0 0 0 0,1 0 0 0 0,-1 0 0 0 0,0 0 0 0 0,0 0 0 0 0,1 0 0 0 0,-1 0 0 0 0,0-1 0 0 0,1 1 0 0 0,-1 1 0 0 0,0-1 0 0 0,1 0 0 0 0,-1 0 0 0 0,0 0 0 0 0,1 0 0 0 0,-1 0 0 0 0,0 0 0 0 0,0 0 0 0 0,1 0 0 0 0,-1 0 0 0 0,0 1 0 0 0,0-1 0 0 0,1 0 0 0 0,-1 0 0 0 0,0 0 0 0 0,0 1 0 0 0,1-1 0 0 0,-1 0 0 0 0,0 0 0 0 0,0 0 0 0 0,0 1 0 0 0,1-1 0 0 0,-1 0 0 0 0,0 0 0 0 0,0 1 0 0 0,0-1 0 0 0,0 0 0 0 0,0 1 0 0 0,0-1 0 0 0,0 0 0 0 0,0 1 0 0 0,1-1 0 0 0,-1 0 0 0 0,0 0 0 0 0,0 1 0 0 0,0-1 0 0 0,0 0 0 0 0,-1 1 0 0 0,1-1 0 0 0,0 1 0 0 0,1 0 0 0 0,-1 0 0 0 0,0 0 0 0 0,1 0 0 0 0,-1 0 0 0 0,0 0 0 0 0,0 0 0 0 0,1 0 0 0 0,-1 0 0 0 0,0 0 0 0 0,0 0 0 0 0,0 1 0 0 0,0-1 0 0 0,-1 0 0 0 0,1 0 0 0 0,0 0 0 0 0,0 0 0 0 0,-1 0 0 0 0,1 0 0 0 0,-1 0 0 0 0,1 0 0 0 0,-1 0 0 0 0,1 0 0 0 0,-1 0 0 0 0,1 0 0 0 0,-2 1 0 0 0,-1 2 0 0 0,-5 11 0 0 0,7-12 0 0 0,-1 1 0 0 0,0-1 0 0 0,0 0 0 0 0,0 1 0 0 0,-1-1 0 0 0,1 0 0 0 0,-1 0 0 0 0,1 0 0 0 0,-1-1 0 0 0,0 1 0 0 0,0-1 0 0 0,0 1 0 0 0,0-1 0 0 0,-5 2 0 0 0,7-3 0 0 0,-9 3 0 0 0,9-4 0 0 0,1 0 0 0 0,0 0 0 0 0,0 0 0 0 0,-1 0 0 0 0,1 0 0 0 0,0 0 0 0 0,0 1 0 0 0,-1-1 0 0 0,1 0 0 0 0,0 0 0 0 0,0 0 0 0 0,-1 0 0 0 0,1 1 0 0 0,0-1 0 0 0,0 0 0 0 0,-1 0 0 0 0,1 1 0 0 0,0-1 0 0 0,0 0 0 0 0,0 0 0 0 0,0 1 0 0 0,0-1 0 0 0,-1 0 0 0 0,1 0 0 0 0,0 1 0 0 0,0-1 0 0 0,0 0 0 0 0,0 1 0 0 0,0-1 0 0 0,0 0 0 0 0,0 1 0 0 0,0-1 0 0 0,0 0 0 0 0,0 0 0 0 0,0 1 0 0 0,0-1 0 0 0,0 0 0 0 0,0 1 0 0 0,0-1 0 0 0,1 0 0 0 0,-1 0 0 0 0,0 1 0 0 0,0-1 0 0 0,0 0 0 0 0,0 1 0 0 0,0-1 0 0 0,1 0 0 0 0,-1 0 0 0 0,0 0 0 0 0,0 1 0 0 0,1-1 0 0 0,1 4 0 0 0,0-1 0 0 0,0 1 0 0 0,0-1 0 0 0,0 0 0 0 0,1 0 0 0 0,-1 0 0 0 0,1 0 0 0 0,0 0 0 0 0,5 3 0 0 0,-7-5-75 0 0,0 0 0 0 0,1 0 0 0 0,-1 0-1 0 0,0-1 1 0 0,1 1 0 0 0,-1-1 0 0 0,1 1 0 0 0,-1-1-1 0 0,1 1 1 0 0,-1-1 0 0 0,1 0 0 0 0,-1 0 0 0 0,1 0 0 0 0,-1 1-1 0 0,1-2 1 0 0,-1 1 0 0 0,1 0 0 0 0,-1 0 0 0 0,1 0-1 0 0,2-1 1 0 0,-2 0-129 0 0,7-2-927 0 0,-1 0-1 0 0,1-1 0 0 0,-1 0 0 0 0,0 0 0 0 0,0-1 1 0 0,11-8-1 0 0,2-2-915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5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0-252 0 0,0 0 391 0 0,0 0 216 0 0,0 0 42 0 0,0 0 8 0 0,0 0 2 0 0,0 0 0 0 0,0 0 0 0 0,0 0-137 0 0,2 2-583 0 0,-1-1-303 0 0,0 0 1 0 0,0-1 0 0 0,0 1-1 0 0,1 0 1 0 0,-1 0-1 0 0,0 0 1 0 0,1-1-1 0 0,-1 1 1 0 0,1-1-1 0 0,-1 1 1 0 0,0-1 0 0 0,1 0-1 0 0,-1 1 1 0 0,1-1-1 0 0,-1 0 1 0 0,1 0-1 0 0,0 0 1 0 0,-1 0 0 0 0,2 0-1 0 0,5-1 1 0 0,-4 2-179 0 0,27 0 452 0 0,-9-3-4370 0 0,-13 0-3068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4:5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15663 0 0,'0'0'719'0'0,"0"0"-20"0"0,0 2-306 0 0,-1 7 868 0 0,0 0 0 0 0,-1 1 0 0 0,0-1 1 0 0,-4 10-1 0 0,-4 18 469 0 0,-27 121 375 0 0,34-149-2080 0 0,-3 17-183 0 0,6-24-538 0 0,0-2-258 0 0,0 0-1558 0 0,0 0-6017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2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36 3679 0 0,'0'0'284'0'0,"1"-2"26"0"0,4-2 473 0 0,1-2 14616 0 0,-9 7-9832 0 0,-6 5-7286 0 0,2-3 1780 0 0,1 1-1 0 0,0 0 1 0 0,0 0 0 0 0,1 0-1 0 0,-1 1 1 0 0,1 0-1 0 0,0 0 1 0 0,0 0 0 0 0,0 0-1 0 0,1 1 1 0 0,0 0 0 0 0,0 0-1 0 0,1 0 1 0 0,-4 7-1 0 0,-16 34 32 0 0,15-34-51 0 0,1 1-1 0 0,0 0 0 0 0,1 1 0 0 0,1-1 0 0 0,1 1 1 0 0,-4 19-1 0 0,4-17-25 0 0,2-10-3 0 0,0 1-1 0 0,1-1 1 0 0,-1 1 0 0 0,2 0-1 0 0,-1-1 1 0 0,1 1-1 0 0,0 0 1 0 0,1 0 0 0 0,-1-1-1 0 0,2 1 1 0 0,-1-1-1 0 0,1 1 1 0 0,0-1 0 0 0,6 13-1 0 0,-1-8 0 0 0,14 7 42 0 0,-10-13-53 0 0,-5-5 22 0 0,0 0 0 0 0,-1-1 0 0 0,1 0 0 0 0,0 0 0 0 0,-1 0 0 0 0,1-1 0 0 0,0 0 0 0 0,-1 0 0 0 0,1 0 0 0 0,0-1 0 0 0,-1 1 0 0 0,0-1 0 0 0,8-4 0 0 0,7-5 171 0 0,36-25 0 0 0,-54 35-190 0 0,118-88 796 0 0,-115 86-754 0 0,-1-1 0 0 0,0 0 0 0 0,0 0 0 0 0,0 0 0 0 0,-1 0 0 0 0,1-1 0 0 0,-1 1 0 0 0,0-1 0 0 0,0 0 0 0 0,-1 0 0 0 0,4-9 0 0 0,-2 3 100 0 0,0 0 0 0 0,-1-1-1 0 0,-1 1 1 0 0,2-20 0 0 0,-4 18-13 0 0,-1 0 0 0 0,0 0 0 0 0,-1 0 0 0 0,-5-20-1 0 0,1 4 55 0 0,5 26-177 0 0,0 0-1 0 0,1 0 1 0 0,-1 0-1 0 0,0 1 0 0 0,-1-1 1 0 0,1 0-1 0 0,0 1 1 0 0,-1-1-1 0 0,0 1 1 0 0,1 0-1 0 0,-1-1 0 0 0,0 1 1 0 0,0 0-1 0 0,0 0 1 0 0,-1 0-1 0 0,1 0 0 0 0,0 1 1 0 0,-1-1-1 0 0,1 1 1 0 0,-1-1-1 0 0,1 1 1 0 0,-1 0-1 0 0,0 0 0 0 0,0 0 1 0 0,1 0-1 0 0,-1 0 1 0 0,0 1-1 0 0,-4-1 1 0 0,0 0-22 0 0,-1 1 0 0 0,0 0 0 0 0,0 0 0 0 0,1 1 0 0 0,-1 0 0 0 0,0 0 0 0 0,1 0 0 0 0,-1 1 0 0 0,-10 4 0 0 0,7-1-752 0 0,0-1-1 0 0,1 2 0 0 0,0-1 1 0 0,0 1-1 0 0,-16 13 1 0 0,10-3-8362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1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27 157 6447 0 0,'0'0'142'0'0,"0"0"22"0"0,0 0 13 0 0,1-2-20 0 0,3-12-122 0 0,-4 12-35 0 0,1 1 0 0 0,-1-1 0 0 0,0 1-1 0 0,1-1 1 0 0,0 1 0 0 0,-1 0 0 0 0,1-1-1 0 0,0 1 1 0 0,0 0 0 0 0,1-2-1 0 0,21-22 2481 0 0,-22 24-1968 0 0,0 0 0 0 0,50-78 6240 0 0,-50 78-6735 0 0,-1 0-1 0 0,1 0 1 0 0,-1 0-1 0 0,1 0 1 0 0,0 0-1 0 0,0 0 1 0 0,0 0-1 0 0,-1 0 1 0 0,1 0-1 0 0,0 0 1 0 0,0 0-1 0 0,0 1 1 0 0,0-1-1 0 0,0 0 1 0 0,2 0-1 0 0,0-1 163 0 0,-2 2 309 0 0,-1 0 21 0 0,0 0-66 0 0,0 0-222 0 0,-4 12 1322 0 0,-6 13-1094 0 0,-23 52-449 0 0,32-74 93 0 0,-11 33 884 0 0,-10 50 1 0 0,-4 28-978 0 0,20-85 0 0 0,-12 70 0 0 0,17-88 0 0 0,0 0 0 0 0,1 0 0 0 0,0 0 0 0 0,1-1 0 0 0,0 1 0 0 0,1 0 0 0 0,3 11 0 0 0,-1-12 0 0 0,6 3 0 0 0,-6-11 0 0 0,-2-1 0 0 0,7 3 0 0 0,5-2 0 0 0,-10-2 0 0 0,2 1 0 0 0,12-7 0 0 0,-6 0 0 0 0,-2-2 0 0 0,-8 4 0 0 0,-2 2 0 0 0,1 1-127 0 0,-1 1 0 0 0,0-1 1 0 0,0 1-1 0 0,1-1 0 0 0,-1 1 0 0 0,0-1 0 0 0,0 0 0 0 0,1 1 1 0 0,-1-1-1 0 0,0 1 0 0 0,0-1 0 0 0,0 0 0 0 0,0 1 0 0 0,0-1 0 0 0,0 1 1 0 0,0-1-1 0 0,0 0 0 0 0,0 1 0 0 0,0-1 0 0 0,-1 0 0 0 0,1 1 1 0 0,0-1-1 0 0,0 1 0 0 0,0-1 0 0 0,-1 1 0 0 0,1-1 0 0 0,0 1 0 0 0,-1-1 1 0 0,1 1-1 0 0,-1-1 0 0 0,1 1 0 0 0,0-1 0 0 0,-1 1 0 0 0,1-1 1 0 0,-1 1-1 0 0,1 0 0 0 0,-1-1 0 0 0,0 1 0 0 0,0-1-536 0 0,-4-3-1383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1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10135 0 0,'0'0'231'0'0,"0"0"29"0"0,0 0 19 0 0,0 0 37 0 0,0 0 125 0 0,0 0 58 0 0,0 0 11 0 0,0 0 70 0 0,0 0 286 0 0,0 0 124 0 0,0 0 30 0 0,0 0-65 0 0,0 0-290 0 0,0 0-121 0 0,1 2-28 0 0,0 1-353 0 0,5 19 273 0 0,-3 4-23 0 0,0 0 0 0 0,-2 0 0 0 0,0 0 0 0 0,-4 29 0 0 0,-1-41-413 0 0,2-10 0 0 0,1-1 0 0 0,-1 1 0 0 0,1 0 0 0 0,0-1 0 0 0,0 8 0 0 0,-3 16-133 0 0,3-41-3619 0 0,3 6-2731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1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11975 0 0,'0'0'267'0'0,"0"0"42"0"0,0 0 17 0 0,0 0-28 0 0,2 1-196 0 0,-1 1-25 0 0,0-1 1 0 0,1 0-1 0 0,-1 0 1 0 0,1 0-1 0 0,-1 0 1 0 0,1-1-1 0 0,-1 1 1 0 0,1 0 0 0 0,-1 0-1 0 0,1-1 1 0 0,0 1-1 0 0,-1-1 1 0 0,1 0-1 0 0,0 0 1 0 0,0 1-1 0 0,2-1 1 0 0,0 0 442 0 0,5 0 204 0 0,1 1-1 0 0,-1-1 1 0 0,0-1 0 0 0,0 0-1 0 0,9-2 1 0 0,49-17 1134 0 0,-42 11-1702 0 0,-18 7-357 0 0,-6 2-850 0 0,-1 0-385 0 0,0 0-78 0 0,0 0-20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4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13823 0 0,'0'0'315'0'0,"0"0"45"0"0,0 0 21 0 0,0 0-49 0 0,0 0-81 0 0,0 0 481 0 0,0 0 237 0 0,0 0 45 0 0,0 0 8 0 0,2-1 2 0 0,-1 0-799 0 0,1-1 0 0 0,-1 1 0 0 0,0-1 0 0 0,1 1 0 0 0,-1-1-1 0 0,0 0 1 0 0,0 1 0 0 0,0-1 0 0 0,0 0 0 0 0,-1 0 0 0 0,2-3 0 0 0,6-11 315 0 0,21-21-463 0 0,-21 28 226 0 0,0-1 0 0 0,11-17 0 0 0,75-132 2699 0 0,-64 109-2880 0 0,-20 36-116 0 0,-1-1 0 0 0,-1-1 1 0 0,0 1-1 0 0,-1-2 0 0 0,0 1 0 0 0,4-19 0 0 0,-11 35-6 0 0,0 0 0 0 0,0-1 0 0 0,0 1 0 0 0,0 0 0 0 0,0 0 0 0 0,0-1 0 0 0,0 1 0 0 0,0 0 0 0 0,0 0 0 0 0,0 0 0 0 0,0-1 0 0 0,0 1 0 0 0,0 0 0 0 0,0 0 0 0 0,0-1 0 0 0,0 1 0 0 0,0 0 0 0 0,0 0 0 0 0,0 0 0 0 0,0-1 0 0 0,0 1 0 0 0,0 0 0 0 0,0 0 0 0 0,-1 0 0 0 0,1-1 0 0 0,0 1 0 0 0,0 0 0 0 0,0 0 0 0 0,0 0 0 0 0,-1 0 0 0 0,1-1 0 0 0,0 1 0 0 0,0 0 0 0 0,0 0 0 0 0,-1 0 0 0 0,1 0 0 0 0,0 0 0 0 0,0 0 0 0 0,0 0 0 0 0,-1 0 0 0 0,1 0 0 0 0,0 0 0 0 0,0 0 0 0 0,-1 0 0 0 0,1 0 0 0 0,0 0 0 0 0,0 0 0 0 0,-1 0 0 0 0,1 0 0 0 0,0 0 0 0 0,0 0 0 0 0,0 0 0 0 0,-1 0 0 0 0,1 0 0 0 0,0 0 0 0 0,0 0 0 0 0,-1 0 0 0 0,-1 1 0 0 0,0 0 0 0 0,0-1 0 0 0,0 1 0 0 0,-1 0 0 0 0,1 0 0 0 0,0 0 0 0 0,0 0 0 0 0,0 1 0 0 0,1-1 0 0 0,-1 1 0 0 0,0-1 0 0 0,0 1 0 0 0,-2 2 0 0 0,-12 10 0 0 0,13-12 0 0 0,-5 4 0 0 0,4 11 0 0 0,3-11 0 0 0,1-6 0 0 0,-1 1 0 0 0,1 0 0 0 0,0 0 0 0 0,-1 0 0 0 0,1-1 0 0 0,0 1 0 0 0,0 0 0 0 0,0 0 0 0 0,0 0 0 0 0,0 0 0 0 0,0-1 0 0 0,0 1 0 0 0,0 0 0 0 0,0 0 0 0 0,0 0 0 0 0,0 0 0 0 0,1-1 0 0 0,-1 2 0 0 0,2 1 0 0 0,5 10 0 0 0,-2-11 0 0 0,-3-1 0 0 0,3 1 0 0 0,0 1 0 0 0,0-1 0 0 0,0 0 0 0 0,0 0 0 0 0,0 0 0 0 0,0-1 0 0 0,0 0 0 0 0,1 0 0 0 0,-1 0 0 0 0,1 0 0 0 0,10-1 0 0 0,1 0 0 0 0,-15 0 0 0 0,1 0 0 0 0,0 0 0 0 0,-1 0 0 0 0,1 0 0 0 0,0 0 0 0 0,-1 0 0 0 0,1-1 0 0 0,0 1 0 0 0,-1-1 0 0 0,1 0 0 0 0,-1 0 0 0 0,1 0 0 0 0,1-1 0 0 0,-3 2 0 0 0,-1-1 0 0 0,0 1 0 0 0,0 0 0 0 0,0 0 0 0 0,0 0 0 0 0,0 0 0 0 0,0 0 0 0 0,0 0 0 0 0,1 0 0 0 0,-1 0 0 0 0,0 0 0 0 0,0-1 0 0 0,0 1 0 0 0,0 0 0 0 0,0 0 0 0 0,1 0 0 0 0,-1 0 0 0 0,0 0 0 0 0,0 0 0 0 0,0 0 0 0 0,0 0 0 0 0,0 0 0 0 0,1 0 0 0 0,-1 0 0 0 0,0 0 0 0 0,0 0 0 0 0,0 0 0 0 0,0 0 0 0 0,1 0 0 0 0,-1 0 0 0 0,0 0 0 0 0,0 0 0 0 0,0 1 0 0 0,0-1 0 0 0,0 0 0 0 0,1 0 0 0 0,-1 0 0 0 0,0 0 0 0 0,0 0 0 0 0,0 0 0 0 0,0 8 0 0 0,-6 8 0 0 0,-2 0 0 0 0,-16 23 0 0 0,18-31 0 0 0,0 1 0 0 0,0 0 0 0 0,1 1 0 0 0,0-1 0 0 0,1 1 0 0 0,0 0 0 0 0,0 0 0 0 0,-2 15 0 0 0,5-12 0 0 0,4 2 0 0 0,0-11 0 0 0,-1-2 0 0 0,0 0 0 0 0,1 0 0 0 0,-1 0 0 0 0,0 0 0 0 0,1 0 0 0 0,-1 0 0 0 0,1-1 0 0 0,0 1 0 0 0,-1-1 0 0 0,1 1 0 0 0,0-1 0 0 0,0 0 0 0 0,0 0 0 0 0,0 0 0 0 0,0-1 0 0 0,0 1 0 0 0,0-1 0 0 0,0 0 0 0 0,0 0 0 0 0,0 0 0 0 0,0 0 0 0 0,4-1 0 0 0,3 0 0 0 0,-1 0 0 0 0,0-1 0 0 0,0 0 0 0 0,1-1 0 0 0,13-7 0 0 0,9-1 0 0 0,-25 9 0 0 0,0 0 0 0 0,-1 0 0 0 0,1-1 0 0 0,9-5 0 0 0,-6 2 0 0 0,0-1 0 0 0,-1 0 0 0 0,0 0 0 0 0,-1 0 0 0 0,0-1 0 0 0,0-1 0 0 0,0 1 0 0 0,-1-1 0 0 0,10-18 0 0 0,-13 22 0 0 0,-1 0 0 0 0,-1 0 0 0 0,1-1 0 0 0,-1 0 0 0 0,0 1 0 0 0,0-1 0 0 0,0 0 0 0 0,-1 0 0 0 0,0 0 0 0 0,0 0 0 0 0,0 0 0 0 0,-1-10 0 0 0,0 16 1 0 0,0-1-1 0 0,0 1 1 0 0,0-1 0 0 0,0 1 0 0 0,0-1-1 0 0,0 1 1 0 0,0-1 0 0 0,0 1-1 0 0,0-1 1 0 0,-1 1 0 0 0,1-1-1 0 0,0 1 1 0 0,0-1 0 0 0,0 1 0 0 0,-1-1-1 0 0,1 1 1 0 0,0-1 0 0 0,0 1-1 0 0,-1-1 1 0 0,1 1 0 0 0,-1-1 0 0 0,1 1-1 0 0,0 0 1 0 0,-1-1 0 0 0,1 1-1 0 0,-1 0 1 0 0,1-1 0 0 0,-1 1-1 0 0,1 0 1 0 0,-1 0 0 0 0,1 0 0 0 0,-1-1-1 0 0,1 1 1 0 0,-1 0 0 0 0,1 0-1 0 0,-1 0 1 0 0,1 0 0 0 0,-1 0-1 0 0,1 0 1 0 0,-1 0 0 0 0,1 0 0 0 0,-1 0-1 0 0,0 0 1 0 0,-1 0 40 0 0,0 1 8 0 0,-1-1 0 0 0,0 1 0 0 0,1-1 0 0 0,-1 1 0 0 0,0 0 0 0 0,1 0 0 0 0,-1 1 1 0 0,1-1-1 0 0,0 0 0 0 0,-1 1 0 0 0,1-1 0 0 0,0 1 0 0 0,0 0 0 0 0,0 0 0 0 0,0 0 0 0 0,0 0 0 0 0,-2 3 0 0 0,-5 7 466 0 0,-15 24 0 0 0,18-26-452 0 0,2-2-63 0 0,0 0 0 0 0,0-1 0 0 0,1 1 0 0 0,0 1 0 0 0,-3 14 0 0 0,5-17 0 0 0,0-1 0 0 0,0 1 0 0 0,1-1 0 0 0,-1 1 0 0 0,2 0 0 0 0,-1-1 0 0 0,0 1 0 0 0,1-1 0 0 0,3 12 0 0 0,-4-16-28 0 0,1 1-1 0 0,0 0 1 0 0,0 0-1 0 0,0 0 1 0 0,0-1-1 0 0,0 1 1 0 0,0 0-1 0 0,0-1 0 0 0,1 1 1 0 0,-1-1-1 0 0,1 0 1 0 0,-1 1-1 0 0,1-1 1 0 0,-1 0-1 0 0,1 0 1 0 0,0 0-1 0 0,3 2 1 0 0,-2-2-104 0 0,1 0 0 0 0,-1 0 0 0 0,1 0 0 0 0,-1-1 0 0 0,1 1 0 0 0,0-1 0 0 0,-1 0 0 0 0,1 0 0 0 0,3-1 0 0 0,8-1-805 0 0,0-1 1 0 0,-1-1-1 0 0,25-9 0 0 0,-36 12 722 0 0,23-9-5774 0 0,2-1-1723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1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15663 0 0,'0'0'719'0'0,"0"0"-20"0"0,0 0-374 0 0,-2 0 84 0 0,1 1-304 0 0,-1-1 0 0 0,0 0 1 0 0,1 1-1 0 0,-1-1 0 0 0,0 1 0 0 0,1-1 0 0 0,-1 1 0 0 0,1 0 0 0 0,-1-1 0 0 0,1 1 0 0 0,-1 0 0 0 0,1 0 1 0 0,0 0-1 0 0,-1 0 0 0 0,1 1 0 0 0,0-1 0 0 0,0 0 0 0 0,0 0 0 0 0,0 1 0 0 0,0-1 0 0 0,0 1 0 0 0,0-1 1 0 0,0 1-1 0 0,1-1 0 0 0,-1 1 0 0 0,1-1 0 0 0,-1 1 0 0 0,0 3 0 0 0,-11 30 501 0 0,-15 51-161 0 0,-26 140 1160 0 0,21-2-1605 0 0,31-215 0 0 0,2-4 0 0 0,3 5 0 0 0,-1-2 0 0 0,-2-32 0 0 0,-1 13 0 0 0,3-13 231 0 0,0 0 1 0 0,1 0-1 0 0,13-40 1 0 0,30-66 866 0 0,-40 113-1074 0 0,18-38 659 0 0,2 2-1 0 0,55-82 1 0 0,-80 133-683 0 0,0-3 0 0 0,1 1 0 0 0,0-1 0 0 0,0 1 0 0 0,0 0 0 0 0,0 0 0 0 0,1 0 0 0 0,-1 0 0 0 0,1 1 0 0 0,0 0 0 0 0,1 0 0 0 0,-1 0 0 0 0,7-4 0 0 0,-2 4 0 0 0,0 3 0 0 0,-6 0 0 0 0,0 0 0 0 0,1 1 0 0 0,-1 0 0 0 0,0-1 0 0 0,0 1 0 0 0,1 0 0 0 0,-1 1 0 0 0,0-1 0 0 0,0 0 0 0 0,0 1 0 0 0,0 0 0 0 0,-1-1 0 0 0,1 1 0 0 0,0 0 0 0 0,-1 1 0 0 0,5 3 0 0 0,-7-5 0 0 0,4 3 0 0 0,-1 1 0 0 0,0-1 0 0 0,1 1 0 0 0,-2 0 0 0 0,1 0 0 0 0,-1 0 0 0 0,0 0 0 0 0,0 0 0 0 0,0 1 0 0 0,-1-1 0 0 0,2 9 0 0 0,-2-4 0 0 0,0-1 0 0 0,0 0 0 0 0,-1 0 0 0 0,0 0 0 0 0,-1 0 0 0 0,-1 13 0 0 0,0-19 0 0 0,1 1 0 0 0,0 0 0 0 0,-1-1 0 0 0,0 0 0 0 0,1 1 0 0 0,-1-1 0 0 0,-1 0 0 0 0,1 0 0 0 0,0 0 0 0 0,-4 3 0 0 0,-2 2 0 0 0,0-1 0 0 0,-11 9 0 0 0,13-13-272 0 0,1 1-1 0 0,0-1 0 0 0,-1 0 1 0 0,1-1-1 0 0,-1 1 1 0 0,0-1-1 0 0,0 0 1 0 0,0-1-1 0 0,0 0 0 0 0,0 0 1 0 0,-1 0-1 0 0,1 0 1 0 0,-11-1-1 0 0,16 0 60 0 0,0-1 0 0 0,0 1 0 0 0,0 0 0 0 0,0 0 0 0 0,0-1 0 0 0,0 1 0 0 0,0-1 0 0 0,1 1 0 0 0,-1-1 0 0 0,0 1 0 0 0,-1-2 0 0 0,-1 0-303 0 0,-4-1-508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1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13823 0 0,'0'0'315'0'0,"0"0"45"0"0,1-1 21 0 0,1-2-209 0 0,1 0 0 0 0,0 0 0 0 0,0 0-1 0 0,0 0 1 0 0,1 0 0 0 0,-1 1 0 0 0,1-1-1 0 0,-1 1 1 0 0,1 0 0 0 0,0 0 0 0 0,6-2-1 0 0,-7 3 129 0 0,-1 0-1 0 0,1 1 0 0 0,0 0 1 0 0,-1-1-1 0 0,1 1 0 0 0,0 0 0 0 0,-1 0 1 0 0,1 0-1 0 0,-1 1 0 0 0,1-1 1 0 0,0 1-1 0 0,-1-1 0 0 0,1 1 1 0 0,-1 0-1 0 0,1 0 0 0 0,-1 0 1 0 0,1 0-1 0 0,-1 1 0 0 0,0-1 0 0 0,3 3 1 0 0,2 2-76 0 0,0 0 1 0 0,0 1-1 0 0,-1 0 0 0 0,0 0 1 0 0,-1 0-1 0 0,0 1 1 0 0,0 0-1 0 0,0 0 1 0 0,-1 0-1 0 0,6 16 0 0 0,-3-3-145 0 0,-1 0 0 0 0,-1 0 0 0 0,4 32 0 0 0,-7-30 74 0 0,-1-1 0 0 0,-1 1 0 0 0,-1 0 0 0 0,-1-1 0 0 0,-5 26 0 0 0,0-16 19 0 0,-1-1 0 0 0,-2 0-1 0 0,-14 30 1 0 0,19-48-172 0 0,-1 0 0 0 0,0 0 0 0 0,-1-1 0 0 0,-1 0 0 0 0,0 0 0 0 0,0 0 0 0 0,-1-1 0 0 0,-14 12 0 0 0,8-12-188 0 0,13-11-25 0 0,1 0 81 0 0,1 0 1 0 0,-1 0-1 0 0,0 0 1 0 0,0 0-1 0 0,0 0 1 0 0,1-1 0 0 0,-1 1-1 0 0,0 0 1 0 0,1 0-1 0 0,-1-1 1 0 0,0 1-1 0 0,0 0 1 0 0,1-1-1 0 0,-1 1 1 0 0,0 0 0 0 0,1-1-1 0 0,-1 1 1 0 0,1-1-1 0 0,-1 0 1 0 0,1 1-1 0 0,-1-1 1 0 0,1 1-1 0 0,-1-1 1 0 0,1 0-1 0 0,-1 1 1 0 0,1-1 0 0 0,-1-1-1 0 0,-8-15-2035 0 0,6 0 632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1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8287 0 0,'22'-20'191'0'0,"-18"16"26"0"0,-4 4 9 0 0,0 0 110 0 0,0 0 444 0 0,0 0 196 0 0,0 0 42 0 0,0 0-63 0 0,0 0-290 0 0,0 0-121 0 0,0 0-28 0 0,0 0-4 0 0,0 0 0 0 0,0 0 0 0 0,0 0 0 0 0,0 0 0 0 0,0 0 0 0 0,0 0 0 0 0,0 0 0 0 0,0 0 0 0 0,9 2 2048 0 0,136 7-477 0 0,-129-9-1548 0 0,0-2 0 0 0,25-5 0 0 0,-37 7-512 0 0,-8 3 13 0 0,-15 9-114 0 0,8-6-172 0 0,10-5-1154 0 0,1-1-511 0 0,0 0-107 0 0,0 0-24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2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13 10135 0 0,'0'0'231'0'0,"0"0"29"0"0,0 0 19 0 0,0-1-41 0 0,1-3-44 0 0,-1 3 552 0 0,0-1 687 0 0,0-1-1084 0 0,-1 2 5105 0 0,-1 1-5304 0 0,-1 0 0 0 0,1 0-1 0 0,0 1 1 0 0,0-1 0 0 0,0 1-1 0 0,0 0 1 0 0,0 0 0 0 0,0 0-1 0 0,0 0 1 0 0,0 0 0 0 0,0 0-1 0 0,0 0 1 0 0,1 0 0 0 0,-4 3-1 0 0,-22 27-133 0 0,11-13 806 0 0,-37 48 303 0 0,33-41-1133 0 0,9-7 8 0 0,0 0 0 0 0,1 1 0 0 0,0 0 0 0 0,-9 31 0 0 0,4-12 0 0 0,-10 46 0 0 0,21-70 0 0 0,2 0 0 0 0,0 0 0 0 0,1 1 0 0 0,0-1 0 0 0,1 0 0 0 0,3 28 0 0 0,-2-37 0 0 0,0 0 0 0 0,-1 0 0 0 0,0 0 0 0 0,0 1 0 0 0,0-1 0 0 0,-1 0 0 0 0,0 0 0 0 0,-1 7 0 0 0,1-10 0 0 0,1-1 0 0 0,0 1 0 0 0,0-1 0 0 0,0 1 0 0 0,0-1 0 0 0,0 1 0 0 0,0-1 0 0 0,1 1 0 0 0,-1-1 0 0 0,0 1 0 0 0,1-1 0 0 0,-1 1 0 0 0,1-1 0 0 0,-1 1 0 0 0,1-1 0 0 0,0 1 0 0 0,0-1 0 0 0,-1 0 0 0 0,1 0 0 0 0,0 1 0 0 0,0-1 0 0 0,0 0 0 0 0,2 1 0 0 0,2 2 0 0 0,0 0 0 0 0,0 0 0 0 0,0 0 0 0 0,8 3 0 0 0,1-1 0 0 0,-9-8 0 0 0,-3 1 0 0 0,22-6-1252 0 0,-23 6-184 0 0,0 0-78 0 0,2-7-20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2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16 266 8287 0 0,'0'0'382'0'0,"0"0"-8"0"0,0 0-102 0 0,0 0 463 0 0,0 0 234 0 0,-7-6 1461 0 0,5 3 1203 0 0,0-6-2834 0 0,0 1 1 0 0,1-1 0 0 0,0 1-1 0 0,0-1 1 0 0,1-11-1 0 0,1 11-352 0 0,-1 3-338 0 0,0 0-1 0 0,1 0 1 0 0,0 0-1 0 0,0 0 0 0 0,0 1 1 0 0,1-1-1 0 0,-1 0 1 0 0,1 1-1 0 0,1-1 1 0 0,4-8-1 0 0,-4 9-108 0 0,1 0 0 0 0,-1 1 0 0 0,1-1 0 0 0,0 1 0 0 0,0-1 0 0 0,1 1 0 0 0,-1 0 0 0 0,1 1 0 0 0,0-1 0 0 0,8-3 0 0 0,-13 6 0 0 0,1 1 0 0 0,-1-1 0 0 0,1 1 0 0 0,-1-1 0 0 0,1 1 0 0 0,-1 0 0 0 0,1-1 0 0 0,0 1 0 0 0,-1 0 0 0 0,1-1 0 0 0,-1 1 0 0 0,1 0 0 0 0,0 0 0 0 0,-1 0 0 0 0,1-1 0 0 0,-1 1 0 0 0,1 0 0 0 0,0 0 0 0 0,-1 0 0 0 0,1 0 0 0 0,0 0 0 0 0,-1 0 0 0 0,1 0 0 0 0,0 1 0 0 0,-1-1 0 0 0,2 0 0 0 0,0 1 0 0 0,8-2 0 0 0,-10 1 0 0 0,1 0 0 0 0,-1 0 0 0 0,0 0 0 0 0,1 0 0 0 0,-1 0 0 0 0,0 0 0 0 0,1 0 0 0 0,-1 0 0 0 0,0 0 0 0 0,1 0 0 0 0,-1 0 0 0 0,0 0 0 0 0,1 1 0 0 0,-1-1 0 0 0,0 0 0 0 0,1 0 0 0 0,-1 0 0 0 0,0 0 0 0 0,0 0 0 0 0,1 1 0 0 0,-1-1 0 0 0,0 0 0 0 0,0 0 0 0 0,1 1 0 0 0,-1-1 0 0 0,0 0 0 0 0,7 6 0 0 0,-5-5 0 0 0,-1 0 0 0 0,0 0 0 0 0,0 0 0 0 0,0 0 0 0 0,1 0 0 0 0,-1 0 0 0 0,0 0 0 0 0,0 0 0 0 0,-1 0 0 0 0,1 1 0 0 0,0-1 0 0 0,0 0 0 0 0,-1 0 0 0 0,1 1 0 0 0,0-1 0 0 0,-1 1 0 0 0,1-1 0 0 0,-1 1 0 0 0,0-1 0 0 0,1 0 0 0 0,-1 1 0 0 0,0-1 0 0 0,0 1 0 0 0,0 2 0 0 0,0 2 0 0 0,0 2 44 0 0,1 1 1 0 0,-1 0-1 0 0,-1-1 0 0 0,0 1 0 0 0,0-1 1 0 0,0 1-1 0 0,-1-1 0 0 0,-1 1 1 0 0,-5 14-1 0 0,4-14 1545 0 0,-1-6-1573 0 0,3-7-16 0 0,3-1 0 0 0,0 0 0 0 0,-1-1 0 0 0,2 2 0 0 0,-1-1 0 0 0,1 0 0 0 0,-1 0 0 0 0,1 0 0 0 0,3-4 0 0 0,23-37 0 0 0,-28 45 0 0 0,10-13 0 0 0,0 1 0 0 0,1 0 0 0 0,1 0 0 0 0,0 1 0 0 0,1 1 0 0 0,27-19 0 0 0,-31 22 0 0 0,-8 8 0 0 0,-1-1 0 0 0,0 1 0 0 0,0 0 0 0 0,0 0 0 0 0,1-1 0 0 0,-1 1 0 0 0,0 0 0 0 0,0 0 0 0 0,1-1 0 0 0,-1 1 0 0 0,0 0 0 0 0,1 0 0 0 0,-1 0 0 0 0,0 0 0 0 0,1-1 0 0 0,-1 1 0 0 0,0 0 0 0 0,1 0 0 0 0,-1 0 0 0 0,0 0 0 0 0,1 0 0 0 0,-1 0 0 0 0,0 0 0 0 0,1 0 0 0 0,-1 0 0 0 0,1 0 0 0 0,-1 0 0 0 0,0 0 0 0 0,1 0 0 0 0,-1 0 0 0 0,0 1 0 0 0,1-1 0 0 0,-1 0 0 0 0,0 0 0 0 0,1 0 0 0 0,-1 1 0 0 0,2 4 0 0 0,0 0 0 0 0,0 0 0 0 0,-1 0 0 0 0,0 1 0 0 0,-1-1 0 0 0,1 0 0 0 0,-1 0 0 0 0,0 1 0 0 0,0 5 0 0 0,0 17 0 0 0,1-20 10 0 0,0 0 0 0 0,-1 0 0 0 0,0 0 0 0 0,-2 15 0 0 0,-2-8-93 0 0,0 1-1 0 0,-11 24 0 0 0,14-39-967 0 0,8-15-7947 0 0,-4 5 2360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2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15663 0 0,'0'0'719'0'0,"0"0"-20"0"0,0 0-306 0 0,0 0 371 0 0,0 0 209 0 0,0 0 41 0 0,2 0-61 0 0,16 0-563 0 0,-1 0 0 0 0,1-1 0 0 0,-1-1 1 0 0,0-1-1 0 0,19-5 0 0 0,0-5-437 0 0,-20 7-6374 0 0,-6 3-895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2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15663 0 0,'-28'5'1668'0'0,"27"-5"-1583"0"0,0 0 1 0 0,0 1-1 0 0,0-1 0 0 0,0 0 0 0 0,0 1 0 0 0,0-1 1 0 0,0 1-1 0 0,0-1 0 0 0,0 1 0 0 0,0-1 0 0 0,0 1 0 0 0,0-1 1 0 0,1 1-1 0 0,-1 0 0 0 0,0 0 0 0 0,1-1 0 0 0,-1 1 1 0 0,0 0-1 0 0,1 0 0 0 0,-1 0 0 0 0,1 0 0 0 0,-1 0 1 0 0,1 0-1 0 0,-1-1 0 0 0,1 1 0 0 0,0 2 0 0 0,-2 1 509 0 0,-5 13 472 0 0,0 0 0 0 0,-6 27 0 0 0,2-6-50 0 0,-17 65 112 0 0,23-85-1128 0 0,2 1 0 0 0,0-1 0 0 0,1 1 0 0 0,0 35 0 0 0,3-45 0 0 0,-1-9 0 0 0,0 0 0 0 0,0 1 0 0 0,0-1 0 0 0,0 0 0 0 0,0 1 0 0 0,0-1 0 0 0,0 0 0 0 0,0 1 0 0 0,0-1 0 0 0,0 0 0 0 0,0 1 0 0 0,0-1 0 0 0,1 0 0 0 0,-1 0 0 0 0,0 1 0 0 0,0-1 0 0 0,0 0 0 0 0,1 0 0 0 0,-1 1 0 0 0,0-1 0 0 0,0 0 0 0 0,0 0 0 0 0,1 1 0 0 0,-1-1 0 0 0,0 0 0 0 0,1 0 0 0 0,-1 0 0 0 0,0 0 0 0 0,0 0 0 0 0,1 1 0 0 0,-1-1 0 0 0,0 0 0 0 0,1 0 0 0 0,-1 0 0 0 0,0 0 0 0 0,1 0 0 0 0,-1 0 0 0 0,0 0 0 0 0,1 0 0 0 0,-1 0 0 0 0,0 0 0 0 0,1 0 0 0 0,-1 0 0 0 0,0 0 0 0 0,1 0 0 0 0,-1-1 0 0 0,0 1 0 0 0,0 0 0 0 0,1 0 0 0 0,-1 0 0 0 0,0 0 0 0 0,1-1 0 0 0,5-1 110 0 0,0 0 1 0 0,0-1-1 0 0,0 1 0 0 0,0-1 0 0 0,0-1 1 0 0,-1 1-1 0 0,7-6 0 0 0,35-33 1007 0 0,-39 34-1068 0 0,149-125-49 0 0,-148 128 0 0 0,-9 5 0 0 0,0 0 0 0 0,0 1 0 0 0,0-1 0 0 0,0 0 0 0 0,0 0 0 0 0,-1 0 0 0 0,1 0 0 0 0,0 1 0 0 0,0-1 0 0 0,0 0 0 0 0,0 0 0 0 0,0 0 0 0 0,0 0 0 0 0,0 1 0 0 0,0-1 0 0 0,0 0 0 0 0,0 0 0 0 0,0 0 0 0 0,0 0 0 0 0,0 1 0 0 0,1-1 0 0 0,-1 0 0 0 0,0 0 0 0 0,0 0 0 0 0,0 0 0 0 0,0 1 0 0 0,0-1 0 0 0,0 0 0 0 0,0 0 0 0 0,0 0 0 0 0,0 0 0 0 0,1 0 0 0 0,-1 0 0 0 0,0 1 0 0 0,0-1 0 0 0,0 0 0 0 0,0 0 0 0 0,0 0 0 0 0,1 0 0 0 0,-1 0 0 0 0,0 0 0 0 0,0 0 0 0 0,0 0 0 0 0,0 0 0 0 0,1 0 0 0 0,-1 0 0 0 0,0 0 0 0 0,0 0 0 0 0,0 0 0 0 0,0 0 0 0 0,1 0 0 0 0,-1 0 0 0 0,0 0 0 0 0,0 0 0 0 0,0 0 0 0 0,0 0 0 0 0,1 0 0 0 0,-1 0 0 0 0,0 0 0 0 0,0 0 0 0 0,0 0 0 0 0,0 0 0 0 0,0 0 0 0 0,1 0 0 0 0,-1-1 0 0 0,-5 12 0 0 0,5-11 0 0 0,-6 7 0 0 0,0 0 0 0 0,0 0 0 0 0,0 0 0 0 0,-1-1 0 0 0,0 0 0 0 0,-1-1 0 0 0,1 1 0 0 0,-11 4 0 0 0,3 0 0 0 0,1-3 0 0 0,10-6 0 0 0,1 1 0 0 0,-1-1 0 0 0,1 1 0 0 0,-1 0 0 0 0,-5 5 0 0 0,3-1 0 0 0,2 1 0 0 0,4-4 0 0 0,-1-1 0 0 0,1 0 0 0 0,-1 0 0 0 0,1 1 0 0 0,0-1 0 0 0,0 0 0 0 0,0 1 0 0 0,0-1 0 0 0,0 0 0 0 0,0 1 0 0 0,0-1 0 0 0,1 0 0 0 0,0 0 0 0 0,-1 1 0 0 0,1-1 0 0 0,0 0 0 0 0,0 0 0 0 0,0 0 0 0 0,2 3 0 0 0,-3-5 0 0 0,4 6 0 0 0,6 16 0 0 0,-9-20 0 0 0,4 8 0 0 0,4 3 0 0 0,-8-10 0 0 0,-1-2 0 0 0,0 0 0 0 0,1 0 0 0 0,-1 0 0 0 0,1 0 0 0 0,-1 0 0 0 0,1 0 0 0 0,0 0 0 0 0,-1 0 0 0 0,1-1 0 0 0,0 1 0 0 0,-1 0 0 0 0,1 0 0 0 0,0-1 0 0 0,1 2 0 0 0,0 0 18 0 0,-2-1-27 0 0,1 0 1 0 0,0-1-1 0 0,-1 1 1 0 0,1 0 0 0 0,0-1-1 0 0,-1 1 1 0 0,1-1 0 0 0,0 1-1 0 0,0-1 1 0 0,0 1-1 0 0,-1-1 1 0 0,1 1 0 0 0,0-1-1 0 0,0 0 1 0 0,0 0-1 0 0,0 1 1 0 0,1-1 0 0 0,6 2-688 0 0,-6-2-258 0 0,-2 0-56 0 0,0 0-81 0 0,0 0-286 0 0,1-8-1658 0 0,1-1 1499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2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29 17503 0 0,'0'0'803'0'0,"0"0"-18"0"0,1-2-501 0 0,3-1-71 0 0,-1 1 0 0 0,0-1-1 0 0,1 1 1 0 0,0-1 0 0 0,-1 1-1 0 0,1 0 1 0 0,0 1 0 0 0,0-1-1 0 0,0 1 1 0 0,1-1 0 0 0,-1 1-1 0 0,0 0 1 0 0,0 1 0 0 0,1-1 0 0 0,-1 1-1 0 0,0 0 1 0 0,0 0 0 0 0,1 0-1 0 0,-1 1 1 0 0,0-1 0 0 0,1 1-1 0 0,-1 0 1 0 0,0 0 0 0 0,0 1-1 0 0,0-1 1 0 0,0 1 0 0 0,0 0-1 0 0,6 4 1 0 0,-6-3-155 0 0,0 0-1 0 0,0 0 1 0 0,-1 0-1 0 0,1 1 1 0 0,-1 0-1 0 0,0 0 1 0 0,0 0 0 0 0,0 0-1 0 0,-1 0 1 0 0,1 0-1 0 0,-1 1 1 0 0,0-1-1 0 0,0 1 1 0 0,-1-1-1 0 0,1 1 1 0 0,-1 0 0 0 0,1 8-1 0 0,0 7 288 0 0,0 0 1 0 0,-1 38-1 0 0,-4-25-89 0 0,-1 0 0 0 0,-1-1 0 0 0,-2 0 0 0 0,-1 0 0 0 0,-2-1 0 0 0,-1 0 0 0 0,-24 48 0 0 0,33-74-256 0 0,-6 13 0 0 0,-1 0 0 0 0,-1-1 0 0 0,0 0 0 0 0,-19 23 0 0 0,6-26-1783 0 0,11-16 433 0 0,9 2 953 0 0,-1-1 0 0 0,1 1 0 0 0,0-1 0 0 0,-1 1 0 0 0,1-1-1 0 0,0 0 1 0 0,0 0 0 0 0,-1-1 0 0 0,1 1 0 0 0,0-1 0 0 0,0 0-1 0 0,-5-3 1 0 0,-6-11-1139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2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12 7943 0 0,'0'0'175'0'0,"0"0"28"0"0,0 0 14 0 0,0 0 86 0 0,0 0 309 0 0,0 0 129 0 0,0 0 26 0 0,0 0-23 0 0,0 0-128 0 0,-1-2-59 0 0,1 2-456 0 0,0 0 0 0 0,0 0 1 0 0,0 0-1 0 0,0 0 0 0 0,0-1 1 0 0,0 1-1 0 0,0 0 0 0 0,-1 0 0 0 0,1 0 1 0 0,0 0-1 0 0,0 0 0 0 0,0 0 0 0 0,0-1 1 0 0,0 1-1 0 0,-1 0 0 0 0,1 0 0 0 0,0 0 1 0 0,0 0-1 0 0,0 0 0 0 0,0 0 0 0 0,-1 0 1 0 0,1 0-1 0 0,0 0 0 0 0,0 0 0 0 0,0 0 1 0 0,-1 0-1 0 0,1 0 0 0 0,0 0 1 0 0,0 0-1 0 0,0 0 0 0 0,0 0 0 0 0,-1 0 1 0 0,1 0-1 0 0,0 0 0 0 0,0 0 0 0 0,0 0 1 0 0,-1 0-1 0 0,1 1 0 0 0,0-1 0 0 0,0 0 1 0 0,0 0-1 0 0,0 0 0 0 0,0 0 0 0 0,-1 0 1 0 0,1 0-1 0 0,0 0 0 0 0,0 1 0 0 0,0-1 1 0 0,0 0-1 0 0,0 0 0 0 0,0 0 1 0 0,0 0-1 0 0,0 1 0 0 0,0-1 0 0 0,-1 0 1 0 0,1 0-1 0 0,0 1 0 0 0,-11 19 1105 0 0,5-8-1254 0 0,-6 23 1 0 0,11-26 91 0 0,0-1 0 0 0,0 1 0 0 0,1 17 0 0 0,1-16-44 0 0,-1 0 1 0 0,-2 15-1 0 0,-4 40-1 0 0,4-28 13 0 0,-1 11 41 0 0,-1 18-53 0 0,-2-24 31 0 0,-10 52 77 0 0,6-28 73 0 0,9-53-114 0 0,0-2 10 0 0,1-6 1 0 0,0 4-12 0 0,0-6-2 0 0,0-3 3 0 0,0 0 13 0 0,0 0 11 0 0,0-2-11 0 0,-6-15-10 0 0,4 13-48 0 0,1 0 1 0 0,0 0-1 0 0,0 1 0 0 0,0-1 0 0 0,0 0 0 0 0,0 0 0 0 0,1 0 1 0 0,0 0-1 0 0,-1 0 0 0 0,2-5 0 0 0,1-63 442 0 0,0 57-375 0 0,11-61 342 0 0,-5 43-284 0 0,-3 9-82 0 0,9-27-1 0 0,-4 25-17 0 0,1 1 0 0 0,1 1 0 0 0,29-46 0 0 0,-27 48-47 0 0,-8 12 0 0 0,1 0 0 0 0,0 0 0 0 0,1 1 0 0 0,12-12 0 0 0,-16 17 0 0 0,1-1 0 0 0,0 0 0 0 0,0 0 0 0 0,0 0 0 0 0,1 1 0 0 0,0 0 0 0 0,0 0 0 0 0,0 1 0 0 0,0 0 0 0 0,1 0 0 0 0,10-3 0 0 0,10-4 53 0 0,-14 5-42 0 0,0 2-11 0 0,1 2 0 0 0,-2 5 11 0 0,-2 6 42 0 0,-3 3 16 0 0,-6-10-54 0 0,0 0-1 0 0,0 0 0 0 0,-1 0 0 0 0,1 0 1 0 0,-1 0-1 0 0,0 0 0 0 0,0 0 0 0 0,0 0 0 0 0,0 1 1 0 0,-1-1-1 0 0,1 0 0 0 0,-1 0 0 0 0,0 0 0 0 0,0 0 1 0 0,0 0-1 0 0,-2 5 0 0 0,-2 1 47 0 0,-1 0 0 0 0,0 0 0 0 0,-11 12 1 0 0,8-11 14 0 0,3-3-99 0 0,0 0 0 0 0,-1-1 0 0 0,0 0-1 0 0,0-1 1 0 0,0 1 0 0 0,-1-1 0 0 0,0-1 0 0 0,0 1-1 0 0,0-2 1 0 0,0 1 0 0 0,-1-1 0 0 0,1 0 0 0 0,-1-1-1 0 0,-12 3 1 0 0,19-5-260 0 0,0 0 0 0 0,-1 0 1 0 0,1-1-1 0 0,-1 1 0 0 0,1 0 0 0 0,0-1 0 0 0,0 0 0 0 0,-1 1 0 0 0,1-1 0 0 0,0 0 1 0 0,0 0-1 0 0,-3-1 0 0 0,-3-5-1572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2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5527 0 0,'0'0'423'0'0,"0"0"-123"0"0,0 0 516 0 0,0 0 251 0 0,0 0 47 0 0,0 0-52 0 0,0 0-246 0 0,2 2-106 0 0,6 2-460 0 0,0 0 1 0 0,0 1-1 0 0,-1 0 0 0 0,0 0 0 0 0,0 1 0 0 0,0 0 0 0 0,-1 0 0 0 0,0 1 0 0 0,0 0 0 0 0,0 0 1 0 0,-1 0-1 0 0,0 0 0 0 0,-1 1 0 0 0,1 0 0 0 0,-2 0 0 0 0,6 14 0 0 0,29 74 743 0 0,7 24-251 0 0,-32-75-529 0 0,11 72 0 0 0,-22-100-142 0 0,-1 0-1 0 0,0 1 0 0 0,-1-1 1 0 0,-1 1-1 0 0,0-1 1 0 0,-2 0-1 0 0,-6 25 0 0 0,5-28-13 0 0,0-1-1 0 0,-1 0 1 0 0,-1 0-1 0 0,0 0 0 0 0,0-1 1 0 0,-1 0-1 0 0,-1 0 1 0 0,-16 19-1 0 0,14-21-8 0 0,3-1 1 0 0,-1 0 0 0 0,0-1 0 0 0,-1 0-1 0 0,0 0 1 0 0,0-1 0 0 0,-15 9 0 0 0,11-9-158 0 0,-1-1 1 0 0,-29 9-1 0 0,42-14-187 0 0,-7-10-1766 0 0,4 0 844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4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26 15663 0 0,'0'0'356'0'0,"0"0"50"0"0,0 0 20 0 0,0 0-42 0 0,-5-6-28 0 0,0 0 722 0 0,4 5 366 0 0,1 1 76 0 0,-20-12 2822 0 0,17 12-4297 0 0,1-1 0 0 0,0 1-1 0 0,-1 1 1 0 0,1-1 0 0 0,0 0-1 0 0,-1 0 1 0 0,1 1 0 0 0,0-1-1 0 0,0 1 1 0 0,-1 0 0 0 0,1 0 0 0 0,0 0-1 0 0,0 0 1 0 0,0 0 0 0 0,0 0-1 0 0,0 0 1 0 0,-2 3 0 0 0,-5 3 213 0 0,1 0 1 0 0,-10 12-1 0 0,10-10-198 0 0,-13 17-60 0 0,1 0 0 0 0,-32 56 0 0 0,38-58 0 0 0,11-18 0 0 0,-1 0 0 0 0,1 0 0 0 0,0 0 0 0 0,1 1 0 0 0,-1-1 0 0 0,1 1 0 0 0,-1 9 0 0 0,3-15 0 0 0,0-1 0 0 0,-1 0 0 0 0,1 1 0 0 0,0-1 0 0 0,0 1 0 0 0,0-1 0 0 0,0 1 0 0 0,0-1 0 0 0,0 1 0 0 0,0-1 0 0 0,0 1 0 0 0,0-1 0 0 0,1 0 0 0 0,-1 1 0 0 0,0-1 0 0 0,0 1 0 0 0,0-1 0 0 0,0 1 0 0 0,1-1 0 0 0,-1 0 0 0 0,0 1 0 0 0,0-1 0 0 0,1 0 0 0 0,-1 1 0 0 0,0-1 0 0 0,1 0 0 0 0,-1 1 0 0 0,0-1 0 0 0,1 0 0 0 0,-1 0 0 0 0,0 1 0 0 0,1-1 0 0 0,-1 0 0 0 0,1 0 0 0 0,-1 0 0 0 0,1 1 0 0 0,-1-1 0 0 0,0 0 0 0 0,2 0 0 0 0,-2 0 0 0 0,0 0 0 0 0,1 1 0 0 0,-1-1 0 0 0,1 1 0 0 0,0-1 0 0 0,-1 1 0 0 0,1-1 0 0 0,0 0 0 0 0,-1 0 0 0 0,1 1 0 0 0,0-1 0 0 0,-1 0 0 0 0,1 0 0 0 0,0 0 0 0 0,0 1 0 0 0,-1-1 0 0 0,1 0 0 0 0,0 0 0 0 0,-1 0 0 0 0,1 0 0 0 0,0-1 0 0 0,0 1 0 0 0,-1 0 0 0 0,1 0 0 0 0,0 0 0 0 0,-1 0 0 0 0,2-1 0 0 0,0 0 0 0 0,6-1 0 0 0,1 0 0 0 0,-1 0 0 0 0,-1-1 0 0 0,1 0 0 0 0,0-1 0 0 0,11-7 0 0 0,43-33 0 0 0,0 1 0 0 0,-20 15 931 0 0,-41 27-422 0 0,-1 1-66 0 0,3 15-278 0 0,-2-4-165 0 0,0 0 0 0 0,-1 0 0 0 0,-1 0 0 0 0,-2 20 0 0 0,-15 44 0 0 0,-4-10 0 0 0,3-13 0 0 0,6-16 0 0 0,-2-1 0 0 0,-2 0 0 0 0,-1-1 0 0 0,-43 61 0 0 0,56-88 0 0 0,0 0 0 0 0,-1 0 0 0 0,0 0 0 0 0,0-1 0 0 0,0 0 0 0 0,-1-1 0 0 0,0 1 0 0 0,0-1 0 0 0,-11 6 0 0 0,15-10 0 0 0,0-1 0 0 0,0 1 0 0 0,0-1 0 0 0,0 1 0 0 0,0-1 0 0 0,0 0 0 0 0,-1 0 0 0 0,-4-1 0 0 0,-3 1 0 0 0,5 0 0 0 0,-3-2 0 0 0,-2-4 0 0 0,9 5 0 0 0,0 0 0 0 0,1 0 0 0 0,-1-1 0 0 0,0 1 0 0 0,1 0 0 0 0,-1 0 0 0 0,1-1 0 0 0,0 1 0 0 0,-1-1 0 0 0,1 1 0 0 0,0-1 0 0 0,0 0 0 0 0,0 1 0 0 0,0-1 0 0 0,0 0 0 0 0,0 0 0 0 0,0 0 0 0 0,1 0 0 0 0,-1 0 0 0 0,1 0 0 0 0,-1 0 0 0 0,1 0 0 0 0,0 0 0 0 0,0 0 0 0 0,0 0 0 0 0,0 0 0 0 0,0 0 0 0 0,0 0 0 0 0,0 0 0 0 0,1 0 0 0 0,-1 0 0 0 0,2-2 0 0 0,0-2 0 0 0,0 0 0 0 0,0 0 0 0 0,1 0 0 0 0,0 0 0 0 0,1 0 0 0 0,-1 1 0 0 0,1-1 0 0 0,8-8 0 0 0,47-52 0 0 0,-27 30 0 0 0,1 0 0 0 0,57-45 0 0 0,-74 69 0 0 0,105-77 0 0 0,-83 61 0 0 0,50-49 0 0 0,-60 51 0 0 0,-20 19 0 0 0,-1 4 0 0 0,-4 11 0 0 0,-3 4 0 0 0,-1 0 0 0 0,0 0 0 0 0,0 0 0 0 0,-5 14 0 0 0,4-15 0 0 0,-1 1 0 0 0,2-1 0 0 0,0 1 0 0 0,0 17 0 0 0,1-28 0 0 0,0 0 0 0 0,0 0 0 0 0,0 0 0 0 0,0 0 0 0 0,0 0 0 0 0,1 0 0 0 0,-1 0 0 0 0,0 0 0 0 0,1 0 0 0 0,-1 0 0 0 0,1 0 0 0 0,-1 0 0 0 0,1 0 0 0 0,-1 0 0 0 0,1-1 0 0 0,0 1 0 0 0,-1 0 0 0 0,1 0 0 0 0,0 0 0 0 0,0-1 0 0 0,-1 1 0 0 0,1 0 0 0 0,0-1 0 0 0,1 1 0 0 0,0 1 0 0 0,-1-2 0 0 0,-1 1 0 0 0,1-1 0 0 0,-1 1 0 0 0,0-1 0 0 0,1 0 0 0 0,-1 1 0 0 0,1-1 0 0 0,-1 1 0 0 0,1-1 0 0 0,-1 0 0 0 0,1 1 0 0 0,-1-1 0 0 0,1 0 0 0 0,0 0 0 0 0,-1 1 0 0 0,1-1 0 0 0,-1 0 0 0 0,1 0 0 0 0,0 0 0 0 0,-1 0 0 0 0,1 0 0 0 0,-1 0 0 0 0,1 0 0 0 0,0 0 0 0 0,-1 0 0 0 0,1 0 0 0 0,0 0 0 0 0,-1 0 0 0 0,2-1 0 0 0,0 1 0 0 0,5-1 0 0 0,0 0 0 0 0,-1-1 0 0 0,1 0 0 0 0,0 0 0 0 0,0 0 0 0 0,-1-1 0 0 0,1 0 0 0 0,-1 0 0 0 0,0 0 0 0 0,10-8 0 0 0,3-4 0 0 0,30-30 0 0 0,-30 26 0 0 0,-9 9 0 0 0,1-2 0 0 0,-2 0 0 0 0,0 0 0 0 0,9-14 0 0 0,25-57 0 0 0,-31 59 0 0 0,-11 23 0 0 0,-1 1 0 0 0,0 0 0 0 0,0 0 0 0 0,0 0 0 0 0,0 0 0 0 0,0 0 0 0 0,1-1 0 0 0,-1 1 0 0 0,0 0 0 0 0,0 0 0 0 0,0 0 0 0 0,1 0 0 0 0,-1 0 0 0 0,0 0 0 0 0,0 0 0 0 0,0 0 0 0 0,1 0 0 0 0,-1 0 0 0 0,0 0 0 0 0,0 0 0 0 0,0 0 0 0 0,1 0 0 0 0,-1 0 0 0 0,0 0 0 0 0,0 0 0 0 0,0 0 0 0 0,1 0 0 0 0,-1 0 0 0 0,0 0 0 0 0,0 0 0 0 0,0 1 0 0 0,0-1 0 0 0,1 0 0 0 0,-1 0 0 0 0,0 0 0 0 0,0 0 0 0 0,0 0 0 0 0,0 0 0 0 0,1 1 0 0 0,-1-1 0 0 0,0 0 0 0 0,0 0 0 0 0,0 0 0 0 0,0 0 0 0 0,0 1 0 0 0,0-1 0 0 0,0 0 0 0 0,0 0 0 0 0,0 0 0 0 0,0 1 0 0 0,1-1 0 0 0,6 12 0 0 0,-7-11 0 0 0,50 88 0 0 0,-43-77 0 0 0,0 1 0 0 0,0 0 0 0 0,-1 0 0 0 0,6 21 0 0 0,-11-32 0 0 0,-1-1 0 0 0,0 1 0 0 0,0 0 0 0 0,1 0 0 0 0,-1 0 0 0 0,-1 0 0 0 0,1 0 0 0 0,0 0 0 0 0,0 0 0 0 0,-1 0 0 0 0,1-1 0 0 0,-1 1 0 0 0,1 0 0 0 0,-1 0 0 0 0,0 0 0 0 0,0-1 0 0 0,0 1 0 0 0,0 0 0 0 0,0-1 0 0 0,0 1 0 0 0,0-1 0 0 0,-1 1 0 0 0,1-1 0 0 0,0 0 0 0 0,-1 0 0 0 0,1 1 0 0 0,-1-1 0 0 0,1 0 0 0 0,-3 1 0 0 0,0 0 0 0 0,1 1 2 0 0,-1 0 1 0 0,0-1-1 0 0,0 1 1 0 0,0-1-1 0 0,0 0 0 0 0,0 0 1 0 0,-1 0-1 0 0,1-1 0 0 0,-1 0 1 0 0,1 0-1 0 0,-1 0 1 0 0,1 0-1 0 0,-7 0 0 0 0,5-2-17 0 0,0 1 0 0 0,1-1 0 0 0,0 0 0 0 0,-1-1 0 0 0,1 1-1 0 0,-1-1 1 0 0,1 0 0 0 0,0-1 0 0 0,0 1 0 0 0,-8-6 0 0 0,-17-13-1945 0 0,13 4-6245 0 0,7 6-145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2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14511 0 0,'0'0'663'0'0,"0"0"-12"0"0,0 0-319 0 0,0 0 190 0 0,0 0 136 0 0,2-1 22 0 0,3-3-412 0 0,0 2 1 0 0,1-1-1 0 0,-1 1 1 0 0,1-1-1 0 0,0 2 1 0 0,0-1-1 0 0,0 1 1 0 0,0-1-1 0 0,0 2 1 0 0,8-1 0 0 0,7 1 73 0 0,34 4 0 0 0,-39-3-330 0 0,-1-1 18 0 0,-12-1-27 0 0,0 1-1 0 0,-1 0 1 0 0,1 0 0 0 0,0 0 0 0 0,-1 0-1 0 0,1 1 1 0 0,0-1 0 0 0,-1 1 0 0 0,1 0-1 0 0,4 1 1 0 0,-2 0 2 0 0,19 2-35 0 0,-22-4-109 0 0,-2 0-77 0 0,0 3-28 0 0,-1-1 74 0 0,1 0-1 0 0,-1 0 0 0 0,1 0 1 0 0,-1 1-1 0 0,0-1 0 0 0,0 0 1 0 0,0 0-1 0 0,0-1 0 0 0,0 1 1 0 0,-2 2-1 0 0,-8 6-1640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5:2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9847 0 0,'0'0'448'0'0,"2"0"-6"0"0,0 0-428 0 0,0 1 1 0 0,0-1 0 0 0,0 0 0 0 0,0 0 0 0 0,0 0 0 0 0,1 0-1 0 0,-1 0 1 0 0,0 0 0 0 0,0 0 0 0 0,0-1 0 0 0,2 0 0 0 0,5-1 136 0 0,18-1 2012 0 0,0-1 1 0 0,-1 0-1 0 0,43-15 0 0 0,-39 11-1693 0 0,-27 8-844 0 0,0-1 1 0 0,1 1 0 0 0,-1-1 0 0 0,0 0 0 0 0,0 0 0 0 0,-1 0 0 0 0,6-3 0 0 0,-4 2-2397 0 0,-3 1-3433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0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41 2303 0 0,'0'0'102'0'0,"-1"0"-1"0"0,-12-3 991 0 0,-20-4 10186 0 0,15 0-11259 0 0,17 6 657 0 0,1 1 16 0 0,-5-2 161 0 0,4 2-681 0 0,1 0 0 0 0,0-1 1 0 0,-1 1-1 0 0,1 0 0 0 0,0 0 0 0 0,-1 0 1 0 0,1-1-1 0 0,0 1 0 0 0,-1 0 0 0 0,1 0 1 0 0,0 0-1 0 0,-1 0 0 0 0,1 0 0 0 0,0-1 1 0 0,-1 1-1 0 0,1 0 0 0 0,-1 0 1 0 0,1 0-1 0 0,0 0 0 0 0,-1 0 0 0 0,1 0 1 0 0,-1 1-1 0 0,-10-3 381 0 0,3 1 1526 0 0,17 5-1498 0 0,0-1-563 0 0,0 0 1 0 0,0-1-1 0 0,0 0 1 0 0,0-1-1 0 0,1 0 0 0 0,-1 0 1 0 0,13-2-1 0 0,7-1 90 0 0,30-8 1 0 0,25-1-5 0 0,-43 5 44 0 0,-32 4-68 0 0,-7 2-7 0 0,-2 0 13 0 0,0 0-16 0 0,0 0 0 0 0,0 2-16 0 0,-1 7-32 0 0,0-5 20 0 0,-5 4-31 0 0,6-7-15 0 0,-1 0 0 0 0,1 0 0 0 0,-1 0 0 0 0,1 0 0 0 0,-1 0 0 0 0,0 0 1 0 0,1-1-1 0 0,-1 1 0 0 0,0 0 0 0 0,1 0 0 0 0,-1-1 0 0 0,0 1 0 0 0,0-1 0 0 0,0 1 0 0 0,1 0 0 0 0,-3 0 0 0 0,-3 3-144 0 0,2 3 216 0 0,2-6-7385 0 0,2-1 581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0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 6447 0 0,'0'0'298'0'0,"0"0"-10"0"0,-2 1-188 0 0,-6 1 210 0 0,6-2 1248 0 0,2 0 540 0 0,0 0 109 0 0,0 0-174 0 0,0 0-818 0 0,0 0-355 0 0,0 0-76 0 0,0 0-60 0 0,0 0-192 0 0,0 0-85 0 0,0 0-21 0 0,33-3 852 0 0,6 0-512 0 0,40 13 366 0 0,15 2-692 0 0,-67-4-380 0 0,-9-4-21 0 0,-13-5-24 0 0,-1 0-4 0 0,0 0 2 0 0,-4 1-12 0 0,31 2-4 0 0,-27-2-81 0 0,-1 0 0 0 0,1 0-1 0 0,-1-1 1 0 0,0 1 0 0 0,1-1-1 0 0,-1 0 1 0 0,1 0 0 0 0,3-2-1 0 0,-5 2-1099 0 0,-1 0-362 0 0,6-7-77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0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46 9671 0 0,'0'0'440'0'0,"0"0"-5"0"0,-1-2-279 0 0,-3-5 92 0 0,3 5 948 0 0,1 2 411 0 0,0 0 79 0 0,-5-15 4490 0 0,5 14-6063 0 0,0 1 1 0 0,0-1 0 0 0,1 1 0 0 0,-1-1 0 0 0,0 1 0 0 0,0-1 0 0 0,0 1 0 0 0,0-1 0 0 0,1 1 0 0 0,-1-1 0 0 0,0 1 0 0 0,1-1-1 0 0,-1 1 1 0 0,0-1 0 0 0,1 1 0 0 0,-1-1 0 0 0,0 1 0 0 0,1-1 0 0 0,1 0-39 0 0,1 0 0 0 0,-1 0-1 0 0,1 0 1 0 0,-1 0 0 0 0,1 0 0 0 0,-1 1 0 0 0,1-1-1 0 0,-1 1 1 0 0,6-1 0 0 0,8 0 32 0 0,-1 1 0 0 0,1 0 0 0 0,-1 1-1 0 0,22 5 1 0 0,61 18 119 0 0,-74-14-108 0 0,2 4 25 0 0,-3 0-36 0 0,-21-12-30 0 0,-1 0 6 0 0,2 3-55 0 0,-1 0 1 0 0,-1 0-1 0 0,1 0 0 0 0,-1 0 1 0 0,0 0-1 0 0,0 1 0 0 0,0-1 1 0 0,-1 0-1 0 0,0 0 0 0 0,0 1 1 0 0,0-1-1 0 0,0 0 0 0 0,-1 0 1 0 0,0 1-1 0 0,0-1 0 0 0,-1 0 1 0 0,1 0-1 0 0,-1 0 0 0 0,0 0 0 0 0,-5 7 1 0 0,-16 21 164 0 0,-1-1 0 0 0,-1-1 1 0 0,-32 30-1 0 0,52-56-173 0 0,-60 54 188 0 0,43-40-150 0 0,-38 41 0 0 0,52-51-58 0 0,3-1-21 0 0,4-6-90 0 0,1-2-37 0 0,0 0-785 0 0,2 2-4810 0 0,8 1 2156 0 0,-9-3 3044 0 0,13 3-5395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7 498 5983 0 0,'0'0'464'0'0,"-2"-1"-305"0"0,-2-2 56 0 0,3 2 806 0 0,1-2-173 0 0,1 0 0 0 0,-1-1 0 0 0,1 1 0 0 0,0 0 0 0 0,2-7-1 0 0,17-31 2432 0 0,-15 32-2761 0 0,33-62 2746 0 0,49-100 84 0 0,-74 144-3022 0 0,-4 8 20 0 0,-1-1 1 0 0,7-25-1 0 0,-12 35-106 0 0,-1-1 0 0 0,0 1 0 0 0,0-17 0 0 0,-2 26-85 0 0,0 1 11 0 0,-1-1 66 0 0,1 1-220 0 0,0-1-1 0 0,0 1 1 0 0,0 0 0 0 0,0 0 0 0 0,0 0-1 0 0,-1 0 1 0 0,1-1 0 0 0,0 1-1 0 0,0 0 1 0 0,0 0 0 0 0,-1 0 0 0 0,1 0-1 0 0,0 0 1 0 0,0-1 0 0 0,0 1 0 0 0,-1 0-1 0 0,1 0 1 0 0,0 0 0 0 0,0 0 0 0 0,0 0-1 0 0,-1 0 1 0 0,1 0 0 0 0,0 0-1 0 0,0 0 1 0 0,-1 0 0 0 0,1 0 0 0 0,0 0-1 0 0,0 0 1 0 0,-1 0 0 0 0,1 0 0 0 0,0 0-1 0 0,-1 0 1 0 0,-8 11 23 0 0,0-1-1 0 0,1 1 1 0 0,0 0-1 0 0,0 1 1 0 0,1 0-1 0 0,-5 13 1 0 0,-28 81-75 0 0,30-79 58 0 0,-14 53-18 0 0,-22 139 0 0 0,43-202 1 0 0,1-4 1 0 0,0 0 1 0 0,0 0-1 0 0,1 18 1 0 0,11-42 110 0 0,64-113 246 0 0,-53 85-159 0 0,51-71 0 0 0,-72 110-200 0 0,10-14 2 0 0,1 1 0 0 0,0 0 1 0 0,1 1-1 0 0,0 0 0 0 0,21-14 0 0 0,-17 18-2 0 0,-2 6 0 0 0,-13 2 0 0 0,0 0 0 0 0,0 1 0 0 0,0-1 0 0 0,-1 0 0 0 0,1 1 0 0 0,0-1 0 0 0,0 0 0 0 0,0 1 0 0 0,-1-1 0 0 0,1 1 0 0 0,0-1 0 0 0,-1 1 0 0 0,2 1 0 0 0,-1 0 2 0 0,0 0 0 0 0,1 0 0 0 0,-1 0 0 0 0,0 0-1 0 0,-1 0 1 0 0,1 1 0 0 0,0-1 0 0 0,-1 0 0 0 0,1 1 0 0 0,-1-1 0 0 0,0 0 0 0 0,0 1 0 0 0,0-1-1 0 0,0 0 1 0 0,0 1 0 0 0,-1 4 0 0 0,0 0 4 0 0,-1 1 1 0 0,0-1-1 0 0,0 0 1 0 0,-4 8-1 0 0,1-3 5 0 0,-1-1-1 0 0,-9 14 1 0 0,12-20-7 0 0,0-1-1 0 0,0 0 1 0 0,0-1-1 0 0,-1 1 1 0 0,0-1-1 0 0,0 1 1 0 0,0-1 0 0 0,-7 4-1 0 0,-5 4 22 0 0,11-8-3 0 0,0 1 1 0 0,0-1-1 0 0,0 0 0 0 0,0 0 1 0 0,0-1-1 0 0,-8 3 0 0 0,2-1 0 0 0,7-3 20 0 0,-5 1-43 0 0,9-1-2 0 0,0 0 0 0 0,-1-1 1 0 0,1 1-1 0 0,0-1 0 0 0,-1 1 0 0 0,1 0 0 0 0,0-1 1 0 0,0 1-1 0 0,0 0 0 0 0,0 0 0 0 0,0-1 1 0 0,-1 1-1 0 0,1 0 0 0 0,1-1 0 0 0,-1 1 0 0 0,0 0 1 0 0,0-1-1 0 0,0 1 0 0 0,0 1 0 0 0,0-2-1 0 0,2 26-55 0 0,11 47 1 0 0,-9-56 45 0 0,-4-15 17 0 0,15 34-59 0 0,-14-35-8 0 0,-1-1 0 0 0,0 1-1 0 0,1 0 1 0 0,-1 0 0 0 0,1 0 0 0 0,-1 0 0 0 0,1-1 0 0 0,0 1 0 0 0,-1 0 0 0 0,1 0 0 0 0,-1-1-1 0 0,1 1 1 0 0,1 0 0 0 0,-1-1 1 0 0,-1 1 0 0 0,1-1 0 0 0,-1 0 0 0 0,1 0 0 0 0,-1 0 0 0 0,1 0 0 0 0,-1 0 0 0 0,1 0 0 0 0,-1 0 0 0 0,1 0 0 0 0,-1 0 0 0 0,1 0 0 0 0,-1 0 0 0 0,1 0 0 0 0,-1 0 0 0 0,1 0 0 0 0,-1-1 0 0 0,1 1 0 0 0,-1 0 0 0 0,1 0 0 0 0,-1-1 0 0 0,0 1 0 0 0,1 0 0 0 0,-1 0 0 0 0,1-1 0 0 0,-1 1 0 0 0,0-1 0 0 0,1 1 0 0 0,-1 0 0 0 0,1-1 0 0 0,32-41-5131 0 0,-25 30 3413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0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5527 0 0,'0'0'423'0'0,"0"0"116"0"0,0 0 1518 0 0,0 0 691 0 0,0 0 136 0 0,0 0-209 0 0,0 0-985 0 0,0 0-436 0 0,2 0-92 0 0,88-27 5021 0 0,-87 25-6135 0 0,19-1 246 0 0,-7 2-208 0 0,-2 4-28 0 0,0 3-47 0 0,-1-3-34 0 0,27-7-3257 0 0,-37 4 1647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0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86 174 2759 0 0,'0'0'107'0'0,"0"0"-19"0"0,0-2-11 0 0,-3-6 10 0 0,3 6 278 0 0,0 2 122 0 0,-1-11 1558 0 0,1 9-1743 0 0,1-6 519 0 0,1 0-1 0 0,-1 0 1 0 0,6-14-1 0 0,-6 21-308 0 0,1-2-256 0 0,0 1 0 0 0,0-1 0 0 0,-1 1 0 0 0,1-1 0 0 0,1-3 0 0 0,29-53 3408 0 0,-29 52-3576 0 0,4-5 2190 0 0,-5 7 2597 0 0,-8 12-3908 0 0,3-5-967 0 0,-9 14 0 0 0,6-3 0 0 0,-1 0 0 0 0,2 1 0 0 0,0 0 0 0 0,-6 28 0 0 0,2-11 0 0 0,-59 188 0 0 0,59-190 0 0 0,5-16 0 0 0,0-3 72 0 0,3-8 299 0 0,1-2 117 0 0,0 0 21 0 0,0 0-66 0 0,8-11-278 0 0,12-19-165 0 0,4-9 0 0 0,3 2 0 0 0,33-36 0 0 0,-16 31 0 0 0,-39 37 0 0 0,1 1 0 0 0,0 0 0 0 0,0 0 0 0 0,0 0 0 0 0,1 1 0 0 0,7-3 0 0 0,1 1 0 0 0,-14 4 0 0 0,-1 1 0 0 0,1 0 0 0 0,0-1 0 0 0,0 1 0 0 0,-1 0 0 0 0,1 0 0 0 0,0 0 0 0 0,0 0 0 0 0,0-1 0 0 0,-1 1 0 0 0,1 0 0 0 0,0 0 0 0 0,0 1 0 0 0,1-1 0 0 0,-1 1 0 0 0,0 0 0 0 0,1 0 0 0 0,-1 0 0 0 0,0 1 0 0 0,0-1 0 0 0,0 1 0 0 0,0-1 0 0 0,0 0 0 0 0,0 1 0 0 0,0 0 0 0 0,0-1 0 0 0,-1 1 0 0 0,1-1 0 0 0,-1 1 0 0 0,1 2 0 0 0,1 11 0 0 0,-3-6 10 0 0,-1 0 0 0 0,0 0-1 0 0,-1 0 1 0 0,0-1 0 0 0,0 1-1 0 0,0-1 1 0 0,-1 0 0 0 0,-1 0 0 0 0,1 0-1 0 0,-1 0 1 0 0,-1-1 0 0 0,1 0-1 0 0,-12 11 1 0 0,8-10 15 0 0,-1-1 0 0 0,0 0-1 0 0,-11 6 1 0 0,9-6-7 0 0,0-1 5 0 0,11-5-15 0 0,0 0-1 0 0,-1-1 1 0 0,1 1 0 0 0,-1 0-1 0 0,1-1 1 0 0,-1 1 0 0 0,1-1-1 0 0,-1 1 1 0 0,1-1 0 0 0,-1 0-1 0 0,1 0 1 0 0,-3 0 0 0 0,1 0 5 0 0,2 0-12 0 0,1 0-1 0 0,0 0 1 0 0,-1 0-1 0 0,1 0 1 0 0,-1 0-1 0 0,1 0 1 0 0,-1 0 0 0 0,1 0-1 0 0,0 0 1 0 0,-1 0-1 0 0,1 0 1 0 0,-1 0-1 0 0,1-1 1 0 0,0 1-1 0 0,-1 0 1 0 0,1 0-1 0 0,0 0 1 0 0,-1-1-1 0 0,1 1 1 0 0,-1-1-1 0 0,-2-9 0 0 0,4 0 0 0 0,5 0-11 0 0,2 3-31 0 0,-8 7 41 0 0,1 0 1 0 0,-1 0-1 0 0,1 1 1 0 0,-1-1 0 0 0,1 0-1 0 0,-1 0 1 0 0,0 0-1 0 0,1 0 1 0 0,-1 0-1 0 0,1 0 1 0 0,-1 1-1 0 0,0-1 1 0 0,1 0 0 0 0,-1 0-1 0 0,1 0 1 0 0,-1 1-1 0 0,0-1 1 0 0,1 0-1 0 0,-1 1 1 0 0,0-1-1 0 0,0 0 1 0 0,1 1 0 0 0,-1 0-1 0 0,4 6 1 0 0,-1 0 0 0 0,0 0 0 0 0,-1 0 0 0 0,1 1 0 0 0,1 10 0 0 0,-5 9 0 0 0,3-13 0 0 0,4 0 0 0 0,2 2 3 0 0,-5-13-5 0 0,0-2-12 0 0,-2 0-6 0 0,1 0-1 0 0,0 0 1 0 0,-1 0 0 0 0,1 0 0 0 0,0 0-1 0 0,0 0 1 0 0,0-1 0 0 0,0 1-1 0 0,-1 0 1 0 0,1-1 0 0 0,0 0 0 0 0,3 1-1 0 0,-2-1-31 0 0,0 1-99 0 0,-1-2-1 0 0,4-1-15 0 0,-2 0-189 0 0,0 1 0 0 0,0-1 0 0 0,0 1 0 0 0,0-1 0 0 0,0 0-1 0 0,-1-1 1 0 0,1 1 0 0 0,5-5 0 0 0,1-2-5116 0 0,2 1-1612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0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 7831 0 0,'0'0'603'0'0,"0"0"-132"0"0,0 0 919 0 0,0 0 444 0 0,0 0 87 0 0,0 0-125 0 0,0 0-608 0 0,0 0-268 0 0,0 0-51 0 0,0 0-47 0 0,0 0-181 0 0,0 0-81 0 0,1 2-15 0 0,3 6-357 0 0,0-1 0 0 0,0 1 0 0 0,-1 0 0 0 0,0 0 0 0 0,0 0 1 0 0,-1 0-1 0 0,0 0 0 0 0,-1 1 0 0 0,0-1 0 0 0,0 1 0 0 0,-1 12 0 0 0,-1 2 14 0 0,-2 1 1 0 0,-11 45-1 0 0,6-33-74 0 0,-2 0 0 0 0,-27 64 0 0 0,29-83-53 0 0,-8 32 1 0 0,2-7 10 0 0,-4-1-75 0 0,7-18 42 0 0,3-3 86 0 0,7-18-75 0 0,1-2 0 0 0,-1-1-11 0 0,-4-3-26 0 0,4 2-12 0 0,0 1-1 0 0,1-1 1 0 0,-1 1-1 0 0,0-1 1 0 0,1 1-1 0 0,-1-1 1 0 0,1 1-1 0 0,0-1 1 0 0,0 0-1 0 0,-1 1 1 0 0,1-3-1 0 0,0 0 9 0 0,-1-5 67 0 0,0 1-1 0 0,0-1 0 0 0,1 1 1 0 0,1-1-1 0 0,-1 0 0 0 0,1 1 0 0 0,1-1 1 0 0,4-15-1 0 0,3-3 227 0 0,18-34 1 0 0,-16 36-183 0 0,7-13 89 0 0,1 1 1 0 0,1 1-1 0 0,47-60 0 0 0,-39 58-150 0 0,14-16 24 0 0,-36 47-50 0 0,0 1 0 0 0,0 1 0 0 0,1-1 0 0 0,-1 1 0 0 0,1 0 0 0 0,11-5 0 0 0,12-7 105 0 0,-26 15-85 0 0,5 1-54 0 0,2 7-2 0 0,-2 3 31 0 0,-6-4-37 0 0,-1 0-1 0 0,0 1 1 0 0,0-1 0 0 0,0 0-1 0 0,-1 1 1 0 0,1-1-1 0 0,-1 0 1 0 0,0 1-1 0 0,-1 6 1 0 0,0 52 24 0 0,-3-37-29 0 0,2-22 4 0 0,0-1 1 0 0,0 0-1 0 0,0 1 0 0 0,0-1 0 0 0,-1 0 1 0 0,0 0-1 0 0,0 0 0 0 0,0 0 0 0 0,0 0 1 0 0,-1 0-1 0 0,1-1 0 0 0,-1 1 0 0 0,0-1 1 0 0,0 0-1 0 0,-1 0 0 0 0,1 0 0 0 0,0 0 1 0 0,-1 0-1 0 0,0-1 0 0 0,0 1 0 0 0,0-1 1 0 0,0 0-1 0 0,0-1 0 0 0,0 1 0 0 0,0 0 1 0 0,0-1-1 0 0,-1 0 0 0 0,1 0 0 0 0,-1-1 1 0 0,1 1-1 0 0,-8-1 0 0 0,6 0-278 0 0,-1 0 0 0 0,1-1 0 0 0,-1 1 0 0 0,-7-3 0 0 0,12 2 118 0 0,-1 0-1 0 0,1 0 1 0 0,-1 0-1 0 0,1 0 1 0 0,0 0 0 0 0,-1 0-1 0 0,1-1 1 0 0,0 1-1 0 0,0-1 1 0 0,0 0-1 0 0,0 1 1 0 0,0-1 0 0 0,-2-3-1 0 0,-2-6-1499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1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42 6847 0 0,'0'0'315'0'0,"0"0"-7"0"0,-2 0-199 0 0,-17-1 21 0 0,18 1 476 0 0,1 0 202 0 0,0 0 38 0 0,-3-1 18 0 0,-2-1-1634 0 0,-7-3 7365 0 0,7 0-114 0 0,5 5-6401 0 0,1-1 0 0 0,-1 1 1 0 0,1 0-1 0 0,-1-1 0 0 0,1 1 0 0 0,0 0 1 0 0,-1-1-1 0 0,1 1 0 0 0,-1 0 0 0 0,1 0 0 0 0,-1 0 1 0 0,1 0-1 0 0,0-1 0 0 0,-1 1 0 0 0,1 0 1 0 0,-1 0-1 0 0,2 0 0 0 0,15-1 386 0 0,27 3 1 0 0,-31-1-403 0 0,0-1-1 0 0,0 0 1 0 0,-1 0 0 0 0,1-1 0 0 0,16-4 0 0 0,42-8 127 0 0,-62 10-17 0 0,4 0 378 0 0,-22 3-225 0 0,5-1-317 0 0,3 1-9 0 0,0 0 1 0 0,0 0 0 0 0,0 0 0 0 0,0 0-1 0 0,0 0 1 0 0,0 0 0 0 0,-1 1 0 0 0,1-1 0 0 0,0 0-1 0 0,0 1 1 0 0,0-1 0 0 0,0 0 0 0 0,0 1-1 0 0,0-1 1 0 0,0 1 0 0 0,0 0 0 0 0,-1 0-1 0 0,-5 2 70 0 0,-1 1-695 0 0,1-1-6384 0 0,-3 2-1432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4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19351 0 0,'0'0'886'0'0,"0"0"-21"0"0,0 0-480 0 0,0 0 33 0 0,0 0 77 0 0,0 0 16 0 0,0 0 1 0 0,2-1 0 0 0,5-2-380 0 0,0 0 1 0 0,0 1-1 0 0,1-1 0 0 0,-1 1 1 0 0,1 1-1 0 0,14-2 0 0 0,21-4-7530 0 0,-20-3-122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1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23 219 10135 0 0,'0'0'231'0'0,"0"0"29"0"0,0 0 19 0 0,1 3-41 0 0,2 9-190 0 0,-4-11 172 0 0,1 1-1 0 0,-1-1 1 0 0,1 0 0 0 0,-1 0-1 0 0,0 0 1 0 0,1 0-1 0 0,-1 1 1 0 0,0-1 0 0 0,0 0-1 0 0,0 0 1 0 0,0 0-1 0 0,0-1 1 0 0,0 1-1 0 0,0 0 1 0 0,0 0 0 0 0,-2 0-1 0 0,-2 3 618 0 0,4-3-341 0 0,1-1 14 0 0,0 0 2 0 0,0 0 0 0 0,0 0 0 0 0,0 0 0 0 0,0 0 68 0 0,0 0 286 0 0,0 0 124 0 0,0 0 30 0 0,-2-2-25 0 0,0-2-844 0 0,2-12-73 0 0,0 7 149 0 0,1 1-1 0 0,1 0 0 0 0,-1 0 1 0 0,1 0-1 0 0,1 0 1 0 0,0 0-1 0 0,5-12 1 0 0,3-2 124 0 0,17-25 1 0 0,-23 39-206 0 0,2 0 0 0 0,-1 1 0 0 0,1-1 0 0 0,0 1-1 0 0,0 1 1 0 0,0-1 0 0 0,1 1 0 0 0,0 1 0 0 0,1 0 0 0 0,11-6 0 0 0,-7 7-146 0 0,1 9 0 0 0,-5 5 0 0 0,-7-6 0 0 0,0 0 1 0 0,-1 0-1 0 0,1 0 0 0 0,-1 0 1 0 0,-1 0-1 0 0,1 1 0 0 0,0-1 1 0 0,-1 0-1 0 0,0 0 0 0 0,0 1 0 0 0,0-1 1 0 0,-1 5-1 0 0,-2 11-7 0 0,-7 23-1 0 0,9-36 3 0 0,-6 12-31 0 0,-1-1 1 0 0,0 1-1 0 0,-1-1 1 0 0,-1-1-1 0 0,-17 23 0 0 0,27-39 37 0 0,-3 2 41 0 0,-2 2-20 0 0,4-4 32 0 0,2-2-45 0 0,0-1-1 0 0,0 0 0 0 0,0 0 0 0 0,0 1 0 0 0,-1-1 0 0 0,1 0 0 0 0,0 0 0 0 0,-1-3 0 0 0,5-7-10 0 0,11-17 2 0 0,2 2 0 0 0,0 0 0 0 0,31-32 0 0 0,-38 47 55 0 0,1 0 0 0 0,0 1 0 0 0,1 0 0 0 0,0 1 0 0 0,1 1 0 0 0,22-12 0 0 0,-26 16-61 0 0,-8 3-96 0 0,-2 2 2 0 0,1 2 26 0 0,0-1 73 0 0,-1-1 1 0 0,1 1 0 0 0,0 0-1 0 0,0-1 1 0 0,-1 1-1 0 0,1 0 1 0 0,0 0-1 0 0,-1 0 1 0 0,1 0 0 0 0,-1 0-1 0 0,1 0 1 0 0,-1-1-1 0 0,0 1 1 0 0,1 0 0 0 0,-1 0-1 0 0,0 0 1 0 0,0 0-1 0 0,1 0 1 0 0,-1 0 0 0 0,0 2-1 0 0,0 1 8 0 0,1 5 15 0 0,2 3 44 0 0,-1 0 0 0 0,-1 1 0 0 0,0-1 1 0 0,-1 1-1 0 0,-2 16 0 0 0,2-23-66 0 0,0 4 0 0 0,11 12 0 0 0,-9-18-1 0 0,4 5-51 0 0,7 2 14 0 0,-8-10 23 0 0,-1 0 4 0 0,3 1 6 0 0,9 3-3 0 0,-12-5 10 0 0,9 0-2 0 0,0-2 0 0 0,-7 0 0 0 0,0 1 0 0 0,-1-1 0 0 0,1 0 0 0 0,0 0 0 0 0,-1-1 0 0 0,1 0 0 0 0,-1 0 0 0 0,0 0 0 0 0,0 0 0 0 0,0-1 0 0 0,-1 0 0 0 0,1 0 0 0 0,-1 0 0 0 0,0 0 0 0 0,5-8 0 0 0,1 1 0 0 0,5-8 0 0 0,24-37 0 0 0,-19 29-2 0 0,-13 20 4 0 0,-1 0 1 0 0,-1-1 0 0 0,0 0-1 0 0,7-11 1 0 0,-12 17 50 0 0,1 2-49 0 0,-1 1-1 0 0,1-1 0 0 0,-1 1 1 0 0,0 0-1 0 0,1-1 1 0 0,-1 1-1 0 0,0-1 1 0 0,1 1-1 0 0,-1-1 1 0 0,0 1-1 0 0,0 0 1 0 0,1-1-1 0 0,-1 1 1 0 0,0 0-1 0 0,0-1 1 0 0,0 1-1 0 0,0 0 0 0 0,0-1 1 0 0,0 2-1 0 0,0 12-8 0 0,-3 7 5 0 0,0 0 0 0 0,-2 0 0 0 0,0 0 0 0 0,-15 35 0 0 0,-1 8 0 0 0,-45 145 5 0 0,22-74-70 0 0,37-109 35 0 0,4-15 16 0 0,0 0 1 0 0,0-1-1 0 0,-8 14 1 0 0,6-12 13 0 0,2-2 11 0 0,7-16 36 0 0,6-8-32 0 0,1-2 29 0 0,-5 3-30 0 0,0 0-1 0 0,-1 0 1 0 0,-1-1-1 0 0,3-15 1 0 0,8-24 46 0 0,1 10-23 0 0,24-64 244 0 0,-30 86-188 0 0,1-1 0 0 0,24-35 1 0 0,-21 37-77 0 0,1 2 1 0 0,25-26-1 0 0,-31 35-12 0 0,1 1 0 0 0,0 1-1 0 0,0 0 1 0 0,0 0 0 0 0,1 1-1 0 0,19-8 1 0 0,-18 10 6 0 0,1 4 31 0 0,2 9-31 0 0,-5 4-11 0 0,-8-9 2 0 0,-1 1 0 0 0,0-1 0 0 0,-1 0 0 0 0,1 1-1 0 0,-1-1 1 0 0,1 0 0 0 0,-1 1 0 0 0,-1-1 0 0 0,1 0 0 0 0,0 1 0 0 0,-1-1 0 0 0,0 0 0 0 0,0 1-1 0 0,-1-1 1 0 0,1 0 0 0 0,-3 6 0 0 0,-3 3 6 0 0,1 1 0 0 0,-2-1 0 0 0,-13 18 0 0 0,18-26-8 0 0,-10 13 17 0 0,-16 16 0 0 0,24-29-13 0 0,1-1 0 0 0,-1 1-1 0 0,-1-1 1 0 0,1 0 0 0 0,-1 0 0 0 0,1-1-1 0 0,-12 6 1 0 0,-5-2-692 0 0,20-6 335 0 0,2-1-509 0 0,0 0-216 0 0,0-3-993 0 0,0-7-3985 0 0,4-5-1700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1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16327 0 0,'0'0'746'0'0,"0"0"-16"0"0,0 0-327 0 0,0 0 349 0 0,0 0 205 0 0,0 0 41 0 0,0 0-28 0 0,0 0-150 0 0,0 0-69 0 0,0 0-14 0 0,2-1-49 0 0,3-2-492 0 0,0 0 1 0 0,0 1-1 0 0,1-1 0 0 0,-1 1 1 0 0,1 1-1 0 0,-1-1 0 0 0,1 1 1 0 0,0 0-1 0 0,0 0 0 0 0,0 0 0 0 0,9 1 1 0 0,4 0-74 0 0,-1 2-1 0 0,28 4 1 0 0,-9-2-52 0 0,-32-4-29 0 0,7 3-31 0 0,2 0-11 0 0,6 5 34 0 0,-1-4-15 0 0,-15-3-41 0 0,0-1 0 0 0,0 0 0 0 0,0 0 0 0 0,0 0 0 0 0,1-1-1 0 0,-1 1 1 0 0,-1-1 0 0 0,1 0 0 0 0,0 0 0 0 0,4-2-1 0 0,-5 1-31 0 0,0 1-1 0 0,0-1 0 0 0,0 0 1 0 0,0 0-1 0 0,-1 0 0 0 0,1-1 0 0 0,2-2 1 0 0,1-1-22 0 0,-2 3-157 0 0,-1 1 1 0 0,0-1-1 0 0,0 0 1 0 0,0-1-1 0 0,0 1 0 0 0,-1 0 1 0 0,1-1-1 0 0,-1 1 1 0 0,0-1-1 0 0,0 0 0 0 0,0 0 1 0 0,0 0-1 0 0,-1 0 0 0 0,2-7 1 0 0,-3 10-69 0 0,0 0 0 0 0,0-1 0 0 0,0 1-1 0 0,0-1 1 0 0,-1 1 0 0 0,1-1 0 0 0,0 1 0 0 0,-1 0 0 0 0,1-1 0 0 0,-2-2 0 0 0,0 1-1360 0 0,2 2-5245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1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 5527 0 0,'0'0'423'0'0,"0"0"10"0"0,0 0 1077 0 0,0-2 495 0 0,0-5 98 0 0,0 5-130 0 0,0 2-608 0 0,0 0-263 0 0,0 0-57 0 0,0 0-66 0 0,0 0-233 0 0,0 0-104 0 0,0 0-24 0 0,0 0-26 0 0,0 0-101 0 0,0 0-47 0 0,0 0-11 0 0,0 0-28 0 0,1 2-111 0 0,1 10-232 0 0,-1 0-1 0 0,0 1 1 0 0,0-1 0 0 0,-2 0 0 0 0,1 0-1 0 0,-3 14 1 0 0,-22 76 536 0 0,0-1-343 0 0,22-90-2319 0 0,3-11 896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1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44 1375 0 0,'0'0'476'0'0,"1"-2"1463"0"0,5-7 2255 0 0,7-9 3411 0 0,-3 7-6168 0 0,-10 11-1312 0 0,0 0 0 0 0,1-1-1 0 0,-1 1 1 0 0,0 0 0 0 0,1-1 0 0 0,-1 1 0 0 0,0 0-1 0 0,1 0 1 0 0,-1-1 0 0 0,0 1 0 0 0,1 0 0 0 0,-1 0-1 0 0,1 0 1 0 0,-1 0 0 0 0,0-1 0 0 0,1 1 0 0 0,-1 0-1 0 0,1 0 1 0 0,-1 0 0 0 0,0 0 0 0 0,1 0 0 0 0,-1 0-1 0 0,1 0 1 0 0,-1 0 0 0 0,1 0 0 0 0,-1 0 0 0 0,0 1-1 0 0,1-1 1 0 0,-1 0 0 0 0,1 0 0 0 0,-1 0 0 0 0,0 0-1 0 0,1 1 1 0 0,0-1 0 0 0,-1 1-49 0 0,1 0-1 0 0,0 0 1 0 0,-1 0 0 0 0,1 0 0 0 0,0 1-1 0 0,-1-1 1 0 0,1 0 0 0 0,-1 0 0 0 0,0 0-1 0 0,1 1 1 0 0,-1 1 0 0 0,1 4-63 0 0,-1 0 0 0 0,1 0-1 0 0,-2 0 1 0 0,0 7 0 0 0,-5 18 305 0 0,-18 52 0 0 0,4-18-146 0 0,7-26-99 0 0,-24 54-1 0 0,27-72-36 0 0,-24 49 116 0 0,34-69-85 0 0,0-2 16 0 0,0 0 10 0 0,0 0 3 0 0,0 0 0 0 0,0 0 3 0 0,0 0 11 0 0,0 0 9 0 0,0 0 1 0 0,1-3 1 0 0,38-51 468 0 0,-16 21-183 0 0,2 1-1 0 0,51-53 1 0 0,-55 62-270 0 0,-16 18-108 0 0,0 0 0 0 0,0 0 0 0 0,0 0 0 0 0,0 1 0 0 0,1-1 0 0 0,-1 1 0 0 0,1 0 0 0 0,0 1 0 0 0,0 0 0 0 0,1 0 0 0 0,-1 0 0 0 0,1 1 0 0 0,-1-1 0 0 0,9 0 0 0 0,-5 0 41 0 0,-9 4-65 0 0,0-1-1 0 0,-1 1 1 0 0,0-1-1 0 0,1 0 1 0 0,-1 1 0 0 0,1-1-1 0 0,-1 1 1 0 0,1-1-1 0 0,-1 1 1 0 0,0 0-1 0 0,0-1 1 0 0,1 1 0 0 0,-1-1-1 0 0,0 1 1 0 0,0 0-1 0 0,0-1 1 0 0,1 1-1 0 0,-1 0 1 0 0,0 0 0 0 0,0-1 0 0 0,1 14 44 0 0,-2-9-43 0 0,1-1-1 0 0,-1 1 0 0 0,-1 0 1 0 0,1-1-1 0 0,-1 1 1 0 0,1-1-1 0 0,-1 1 1 0 0,-1-1-1 0 0,1 0 0 0 0,-4 5 1 0 0,-6 6 12 0 0,-24 23 1 0 0,31-33-18 0 0,-1 1 0 0 0,0 0 0 0 0,0-1 0 0 0,-1 0 0 0 0,1-1 0 0 0,-1 1 0 0 0,0-1 0 0 0,0 0 0 0 0,-1-1 0 0 0,1 0 0 0 0,-10 3 0 0 0,7-3-11 0 0,15-7-44 0 0,-4 3 51 0 0,0-1 0 0 0,0 1-1 0 0,0 0 1 0 0,0 0 0 0 0,0 0-1 0 0,0-1 1 0 0,0 1 0 0 0,0 0 0 0 0,1 1-1 0 0,-1-1 1 0 0,0 0 0 0 0,1 0 0 0 0,-1 1-1 0 0,1-1 1 0 0,-1 0 0 0 0,3 0-1 0 0,-3 1 3 0 0,-1 0 0 0 0,1 0 0 0 0,0 0 0 0 0,-1 1 0 0 0,1-1-1 0 0,-1 0 1 0 0,1 0 0 0 0,0 0 0 0 0,-1 1 0 0 0,1-1-1 0 0,-1 0 1 0 0,1 1 0 0 0,-1-1 0 0 0,1 0 0 0 0,-1 1 0 0 0,1-1-1 0 0,-1 1 1 0 0,1-1 0 0 0,-1 1 0 0 0,0-1 0 0 0,1 1 0 0 0,-1-1-1 0 0,1 1 1 0 0,-1 0 1 0 0,7 11 1 0 0,-5-6 0 0 0,-1 1 0 0 0,0 0 0 0 0,0-1 0 0 0,0 8 0 0 0,-1-8 0 0 0,0 9 0 0 0,-3 7 3 0 0,4-10-16 0 0,-1-8 10 0 0,1-2-93 0 0,-1-2-130 0 0,0 0-23 0 0,0 0 1 0 0,2 1-140 0 0,20 3-4386 0 0,-19-4-2968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1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43 2303 0 0,'0'0'102'0'0,"0"0"536"0"0,0 0 2173 0 0,0 0 948 0 0,0 0 193 0 0,0 0-354 0 0,0 0-1656 0 0,-2-1-728 0 0,2 1-1102 0 0,-1-1 1 0 0,1 1-1 0 0,-1 0 0 0 0,1 0 0 0 0,-1 0 0 0 0,1 0 1 0 0,-1 0-1 0 0,1 0 0 0 0,-1 0 0 0 0,1 0 0 0 0,-1 0 1 0 0,1 0-1 0 0,-1 0 0 0 0,1 0 0 0 0,-1 0 0 0 0,1 0 1 0 0,-1 0-1 0 0,1 1 0 0 0,-1-1 0 0 0,1 0 0 0 0,-1 0 1 0 0,1 1-1 0 0,-1-1 0 0 0,1 0 0 0 0,-1 1 0 0 0,1-1 1 0 0,0 0-1 0 0,-1 1 0 0 0,1-1 0 0 0,0 1 0 0 0,-1-1 1 0 0,1 0-1 0 0,0 1 0 0 0,-1-1 0 0 0,1 1 0 0 0,0-1 1 0 0,0 1-1 0 0,0-1 0 0 0,-1 2 0 0 0,-5 10 76 0 0,0 1 0 0 0,0 0 1 0 0,2 1-1 0 0,-1-1 0 0 0,-2 19 0 0 0,-10 28-40 0 0,-14 15-75 0 0,-7 20-68 0 0,28-63 11 0 0,-2 0 0 0 0,-1-1 0 0 0,-21 36 0 0 0,3-4 37 0 0,29-60-49 0 0,-14 20 131 0 0,18-51-82 0 0,2 4 53 0 0,0-1 1 0 0,2 1-1 0 0,1 0 1 0 0,10-27-1 0 0,47-88 632 0 0,-48 107-673 0 0,61-108 483 0 0,-65 120-454 0 0,2 1 0 0 0,0 1 0 0 0,1 0-1 0 0,32-28 1 0 0,-42 42-47 0 0,0 0 0 0 0,0 0 0 0 0,11-5 0 0 0,-12 10 1 0 0,-1 0-39 0 0,1 1-6 0 0,10 13 50 0 0,-10-10-52 0 0,-1-1 0 0 0,0 1 0 0 0,-1-1 0 0 0,1 1 0 0 0,-1 0 0 0 0,0 0 0 0 0,0 0 0 0 0,0 1-1 0 0,-1-1 1 0 0,0 0 0 0 0,0 0 0 0 0,0 1 0 0 0,-1-1 0 0 0,1 8 0 0 0,-2 3-2 0 0,0 1 0 0 0,0-1 1 0 0,-6 23-1 0 0,4-30-23 0 0,1 0 0 0 0,-1-1 0 0 0,-1 1 0 0 0,0-1 0 0 0,0 0 0 0 0,-1 0 0 0 0,0 0 0 0 0,0-1 1 0 0,-1 0-1 0 0,0 0 0 0 0,0 0 0 0 0,-10 8 0 0 0,12-11-6 0 0,-1-1 1 0 0,1 1-1 0 0,0-1 0 0 0,-1 0 1 0 0,0 0-1 0 0,0-1 0 0 0,0 0 1 0 0,0 0-1 0 0,0 0 1 0 0,0 0-1 0 0,-1-1 0 0 0,1 1 1 0 0,-1-1-1 0 0,1-1 1 0 0,0 1-1 0 0,-1-1 0 0 0,0 0 1 0 0,1 0-1 0 0,-1-1 1 0 0,1 0-1 0 0,-9-2 0 0 0,12 2-178 0 0,0 0 0 0 0,0 0 0 0 0,1 0 0 0 0,-1-1-1 0 0,1 1 1 0 0,-1-1 0 0 0,1 1 0 0 0,-1-1 0 0 0,1 1-1 0 0,0-1 1 0 0,0 0 0 0 0,0 0 0 0 0,0 1 0 0 0,0-1-1 0 0,0 0 1 0 0,0 0 0 0 0,1 0 0 0 0,-1 0 0 0 0,0-2-1 0 0,0-7-1880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1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82 5983 0 0,'0'0'464'0'0,"0"0"-1"0"0,-2-1 1133 0 0,-10-6 3652 0 0,12 6-4855 0 0,-1 1 1 0 0,0 0 0 0 0,1-1 0 0 0,-1 1 0 0 0,1-1 0 0 0,-1 1 0 0 0,0-1 0 0 0,1 1-1 0 0,-1-1 1 0 0,1 0 0 0 0,-1 1 0 0 0,1-1 0 0 0,0 0 0 0 0,-1 1 0 0 0,1-1 0 0 0,0 0 0 0 0,-1 1-1 0 0,1-1 1 0 0,-1-1 0 0 0,10-26 1742 0 0,-9 26-1680 0 0,2 1-356 0 0,0 0 0 0 0,0 0 0 0 0,-1 0 0 0 0,1 0 0 0 0,0 0 0 0 0,-1 0-1 0 0,0 0 1 0 0,1-1 0 0 0,1-1 0 0 0,1-1 125 0 0,0 2-121 0 0,-1 0 0 0 0,0 1 1 0 0,0-1-1 0 0,0 1 0 0 0,1 0 0 0 0,-1 0 0 0 0,0 0 0 0 0,1 1 0 0 0,-1-1 1 0 0,1 1-1 0 0,6 0 0 0 0,4-1 10 0 0,-14 1-109 0 0,1-1 0 0 0,0 1 0 0 0,0 0-1 0 0,-1 0 1 0 0,1 0 0 0 0,0 0 0 0 0,0 0 0 0 0,0 0-1 0 0,-1 0 1 0 0,1 0 0 0 0,0 1 0 0 0,0-1 0 0 0,-1 0-1 0 0,1 0 1 0 0,0 0 0 0 0,-1 1 0 0 0,1-1 0 0 0,1 1-1 0 0,0 0 2 0 0,0 1 0 0 0,0-1-1 0 0,0-1 1 0 0,1 1-1 0 0,-1 0 1 0 0,0 0 0 0 0,0-1-1 0 0,1 0 1 0 0,-1 1-1 0 0,0-1 1 0 0,1 0-1 0 0,1 0 1 0 0,1-1-6 0 0,0 0 0 0 0,14 3 0 0 0,-5 2 0 0 0,-3 0-28 0 0,-9-3-109 0 0,-2-1-17 0 0,0 0 9 0 0,7 0 298 0 0,-4 2-2359 0 0,0-3-4570 0 0,-3 1 165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6911 0 0,'0'0'528'0'0,"2"1"-154"0"0,13-1 1536 0 0,0 1-1 0 0,-1-2 1 0 0,1 0 0 0 0,25-5 0 0 0,-39 5-1891 0 0,65-15 3381 0 0,-64 15-3247 0 0,0 0-42 0 0,4-1-379 0 0,5-3 273 0 0,-4 4-5745 0 0,-7 1-727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1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20 14831 0 0,'0'0'679'0'0,"0"0"-15"0"0,-1-2-297 0 0,-1-7 319 0 0,2 7 186 0 0,-5-4 585 0 0,1 5 2159 0 0,-2 5-3410 0 0,2-2-90 0 0,0 0 1 0 0,0 1-1 0 0,1 0 1 0 0,-1-1 0 0 0,1 1-1 0 0,0 0 1 0 0,0 0 0 0 0,-4 5-1 0 0,-13 21 260 0 0,8-12-243 0 0,0 0 0 0 0,2 1 0 0 0,-15 30 0 0 0,21-36-99 0 0,1-6-14 0 0,1 0 1 0 0,-1 1-1 0 0,2-1 0 0 0,-1 1 1 0 0,1 0-1 0 0,-1 7 0 0 0,0 6-22 0 0,1-18 5 0 0,0 0 0 0 0,1 1 0 0 0,-1-1 0 0 0,1 0 0 0 0,0 1 0 0 0,0-1 0 0 0,0 1 0 0 0,0-1 0 0 0,0 1 0 0 0,0-1 0 0 0,1 0 0 0 0,-1 1 0 0 0,1-1 0 0 0,0 0 0 0 0,-1 1 0 0 0,1-1 0 0 0,0 0 0 0 0,0 0 0 0 0,1 0 0 0 0,-1 0 0 0 0,2 3 0 0 0,-1-2-2 0 0,1 1-3 0 0,13 6 16 0 0,-11-8 22 0 0,0 0-1 0 0,0-1 1 0 0,0 1-1 0 0,0-1 1 0 0,1 0-1 0 0,-1 0 1 0 0,0-1-1 0 0,1 0 1 0 0,-1 0-1 0 0,0 0 0 0 0,1 0 1 0 0,-1-1-1 0 0,0 0 1 0 0,0 0-1 0 0,7-3 1 0 0,-2 1 114 0 0,0 0 0 0 0,-1-1 0 0 0,1-1 1 0 0,-1 1-1 0 0,0-2 0 0 0,-1 1 1 0 0,9-8-1 0 0,-12 9-47 0 0,0-1 1 0 0,0-1-1 0 0,-1 1 1 0 0,0-1 0 0 0,0 1-1 0 0,0-1 1 0 0,-1 0-1 0 0,0 0 1 0 0,0-1-1 0 0,-1 1 1 0 0,1-1 0 0 0,-1 1-1 0 0,-1-1 1 0 0,1 0-1 0 0,-1 0 1 0 0,-1 0-1 0 0,1 0 1 0 0,-1 1 0 0 0,-1-14-1 0 0,0 14-78 0 0,1 1 0 0 0,-1-1 0 0 0,0 1-1 0 0,-1-1 1 0 0,1 1 0 0 0,-1 0 0 0 0,0 0 0 0 0,0-1-1 0 0,-1 2 1 0 0,1-1 0 0 0,-1 0 0 0 0,-1 0-1 0 0,1 1 1 0 0,0 0 0 0 0,-1-1 0 0 0,0 1 0 0 0,0 1-1 0 0,0-1 1 0 0,-1 1 0 0 0,1-1 0 0 0,-1 1 0 0 0,1 0-1 0 0,-1 1 1 0 0,0-1 0 0 0,-7-1 0 0 0,6 3-138 0 0,0 0 1 0 0,0 1 0 0 0,0-1-1 0 0,0 1 1 0 0,0 1 0 0 0,0-1 0 0 0,0 1-1 0 0,0 0 1 0 0,0 0 0 0 0,-8 4-1 0 0,1-2-925 0 0,-11 3-1011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2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64 7399 0 0,'0'0'166'0'0,"0"0"20"0"0,0 0 12 0 0,-1 0-17 0 0,-5 0 1204 0 0,1 0 0 0 0,0-1-1 0 0,0 1 1 0 0,-9-3 0 0 0,7 2-1286 0 0,-37-8 6659 0 0,42 8-6309 0 0,2 1-62 0 0,0 0-31 0 0,0 0-4 0 0,0 0-21 0 0,0 0-90 0 0,0 0-38 0 0,2-1-10 0 0,3-2-116 0 0,1 0 0 0 0,0 0 0 0 0,-1 1 0 0 0,1-1-1 0 0,1 1 1 0 0,11-2 0 0 0,41-4 71 0 0,-16 4-77 0 0,74-9 4 0 0,-90 10-56 0 0,16 12 15 0 0,-43-9-31 0 0,1 0 0 0 0,-1 0 0 0 0,1 0 0 0 0,0 0 0 0 0,-1 0 0 0 0,1 0 1 0 0,-1 0-1 0 0,1 1 0 0 0,0-1 0 0 0,-1 0 0 0 0,1 0 0 0 0,-1 1 0 0 0,1-1 0 0 0,0 1 0 0 0,-1-1 0 0 0,1 0 0 0 0,-1 1 0 0 0,0-1 0 0 0,1 1 0 0 0,0 0 0 0 0,-2 1-21 0 0,1 0 0 0 0,-1-1-1 0 0,1 1 1 0 0,-1 0-1 0 0,0 0 1 0 0,0-1 0 0 0,0 1-1 0 0,0-1 1 0 0,0 1-1 0 0,0-1 1 0 0,0 1-1 0 0,-1-1 1 0 0,1 1 0 0 0,0-1-1 0 0,-1 0 1 0 0,1 0-1 0 0,-1 0 1 0 0,1 0 0 0 0,-1 0-1 0 0,0 0 1 0 0,1 0-1 0 0,-1-1 1 0 0,0 1 0 0 0,0 0-1 0 0,-2 0 1 0 0,-7 2-797 0 0,-2 1-778 0 0,-1-1 0 0 0,0 0-1 0 0,-15 0 1 0 0,12-1-162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2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5983 0 0,'0'0'464'0'0,"0"0"-88"0"0,0 0 767 0 0,2 1 364 0 0,1 1-931 0 0,-1 0 1 0 0,1-1 0 0 0,0 0-1 0 0,0 0 1 0 0,0 1 0 0 0,0-2-1 0 0,0 1 1 0 0,0 0 0 0 0,0-1-1 0 0,6 1 1 0 0,34-3 1269 0 0,-19 0-574 0 0,-9 1-650 0 0,-1-1 0 0 0,18-5 0 0 0,-14 3 0 0 0,-8 0-509 0 0,-6 2-94 0 0,-1 1 0 0 0,1-1 1 0 0,-1 1-1 0 0,1 0 0 0 0,0 1 0 0 0,-1-1 1 0 0,1 1-1 0 0,0-1 0 0 0,5 1 0 0 0,34-6-1448 0 0,-40 6-131 0 0,-1-1-3152 0 0,10-3-1347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5:4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21191 0 0,'-5'6'1027'0'0,"-3"4"-666"0"0,0-1 0 0 0,0 1 0 0 0,2 0 0 0 0,-1 1 0 0 0,-7 15 0 0 0,-7 29 620 0 0,2 0 0 0 0,-15 72 0 0 0,20-67 187 0 0,-42 108 0 0 0,47-146-1168 0 0,17-42 0 0 0,0 0 0 0 0,2 0 0 0 0,0 0 0 0 0,1 1 0 0 0,1 1 0 0 0,20-25 0 0 0,-28 39 0 0 0,1 0 0 0 0,-1 0 0 0 0,1 1 0 0 0,0-1 0 0 0,0 1 0 0 0,1 0 0 0 0,-1 1 0 0 0,1-1 0 0 0,-1 1 0 0 0,1 0 0 0 0,0 0 0 0 0,-1 1 0 0 0,1 0 0 0 0,7-1 0 0 0,-9 2 0 0 0,1-1 0 0 0,-1 1 0 0 0,0 0 0 0 0,0 0 0 0 0,0 1 0 0 0,0-1 0 0 0,0 1 0 0 0,0 0 0 0 0,0 0 0 0 0,-1 0 0 0 0,1 0 0 0 0,0 1 0 0 0,0 0 0 0 0,-1 0 0 0 0,1 0 0 0 0,-1 0 0 0 0,1 0 0 0 0,-1 1 0 0 0,0-1 0 0 0,0 1 0 0 0,0 0 0 0 0,2 3 0 0 0,-3-4 0 0 0,-1-1 0 0 0,0 0 0 0 0,-1 0 0 0 0,1 0 0 0 0,-1-1 0 0 0,1 1 0 0 0,-1 0 0 0 0,1 0 0 0 0,-1 0 0 0 0,0 0 0 0 0,1 0 0 0 0,-1 0 0 0 0,0 0 0 0 0,0 0 0 0 0,0 0 0 0 0,0 0 0 0 0,0 2 0 0 0,1 1 0 0 0,0 1 0 0 0,-1-1 0 0 0,1 1 0 0 0,-1 0 0 0 0,0-1 0 0 0,-1 1 0 0 0,1 0 0 0 0,-1-1 0 0 0,0 1 0 0 0,0-1 0 0 0,0 1 0 0 0,-1-1 0 0 0,-2 6 0 0 0,-4 5 0 0 0,0-1 0 0 0,-1-1 0 0 0,-12 14 0 0 0,15-21 0 0 0,6-6 0 0 0,-1 0 0 0 0,1 1 0 0 0,0-1 0 0 0,0 0 0 0 0,0 0 0 0 0,-1 0 0 0 0,1 0 0 0 0,0 0 0 0 0,0 0 0 0 0,-1 0 0 0 0,1 0 0 0 0,0 0 0 0 0,0 0 0 0 0,-1 0 0 0 0,1 0 0 0 0,0 0 0 0 0,0 0 0 0 0,0 0 0 0 0,-1 0 0 0 0,1 0 0 0 0,0 0 0 0 0,0 0 0 0 0,-1 0 0 0 0,1 0 0 0 0,0-1 0 0 0,0 1 0 0 0,0 0 0 0 0,-1 0 0 0 0,0-1 0 0 0,1 0 0 0 0,-1 0 0 0 0,1 0 0 0 0,-1-1 0 0 0,1 1 0 0 0,-1 0 0 0 0,1 0 0 0 0,0 0 0 0 0,-1 0 0 0 0,1 0 0 0 0,0-1 0 0 0,0 1 0 0 0,0 0 0 0 0,0 0 0 0 0,0 0 0 0 0,0-1 0 0 0,0 1 0 0 0,0 0 0 0 0,1 0 0 0 0,-1 0 0 0 0,0 0 0 0 0,1-1 0 0 0,-1 1 0 0 0,2-1 0 0 0,15-30 0 0 0,-15 28 0 0 0,2-1 0 0 0,35-52 0 0 0,-34 50 0 0 0,1 0 0 0 0,0 1 0 0 0,0 0 0 0 0,1 0 0 0 0,12-9 0 0 0,15-7 0 0 0,-33 21 0 0 0,0 1 0 0 0,0-1 0 0 0,0 1 0 0 0,0-1 0 0 0,0 1 0 0 0,0-1 0 0 0,-1 1 0 0 0,1 0 0 0 0,0 0 0 0 0,1-1 0 0 0,-1 1 0 0 0,0 0 0 0 0,0 0 0 0 0,0 0 0 0 0,1 0 0 0 0,5 5 0 0 0,-6-3 0 0 0,13 13 0 0 0,-2 2 0 0 0,-6-10 0 0 0,-1 0 0 0 0,1-1 0 0 0,0 1 0 0 0,1-1 0 0 0,-1 0 0 0 0,11 7 0 0 0,-12-10-59 0 0,1-1 1 0 0,-1 1-1 0 0,1-1 1 0 0,0 0-1 0 0,0 0 1 0 0,0 0-1 0 0,0-1 0 0 0,0 0 1 0 0,0-1-1 0 0,0 1 1 0 0,0-1-1 0 0,0 0 0 0 0,1 0 1 0 0,-1-1-1 0 0,0 0 1 0 0,6-2-1 0 0,-4 1-24 0 0,0 0 0 0 0,0 0 0 0 0,0-1 0 0 0,-1-1 0 0 0,1 1 0 0 0,-1-1 0 0 0,0 0 0 0 0,0-1 0 0 0,-1 0 0 0 0,1 0 0 0 0,8-8 0 0 0,-12 9 235 0 0,1 1 1 0 0,-1-1-1 0 0,0 0 0 0 0,-1 0 0 0 0,1 0 0 0 0,-1 0 1 0 0,1 0-1 0 0,-1 0 0 0 0,0-1 0 0 0,-1 1 0 0 0,3-10 1 0 0,-4 13-149 0 0,0 0 1 0 0,0 0-1 0 0,0 0 1 0 0,0 0-1 0 0,0 0 1 0 0,0 1-1 0 0,0-1 1 0 0,0 0 0 0 0,0 0-1 0 0,-1 0 1 0 0,1 0-1 0 0,0 0 1 0 0,-1 0-1 0 0,1 1 1 0 0,0-1-1 0 0,-1 0 1 0 0,1 0-1 0 0,-1 0 1 0 0,0 1-1 0 0,1-1 1 0 0,-1 0-1 0 0,1 1 1 0 0,-1-1 0 0 0,0 0-1 0 0,0 1 1 0 0,1-1-1 0 0,-1 1 1 0 0,0-1-1 0 0,0 1 1 0 0,0 0-1 0 0,1-1 1 0 0,-1 1-1 0 0,0 0 1 0 0,-2-1-1 0 0,1 1-3 0 0,0-1-1 0 0,0 1 1 0 0,0 0-1 0 0,0-1 1 0 0,0 1-1 0 0,0 0 1 0 0,0 0-1 0 0,0 1 1 0 0,-1-1-1 0 0,1 0 1 0 0,0 1-1 0 0,0-1 1 0 0,-2 2-1 0 0,-2 1 0 0 0,0 1 0 0 0,0 0 0 0 0,1 1 0 0 0,0-1 0 0 0,0 1 0 0 0,0 0 0 0 0,0 0 0 0 0,1 1 0 0 0,-7 10 0 0 0,3-3 0 0 0,1-1 0 0 0,1 1 0 0 0,-9 25 0 0 0,13-33 0 0 0,0 1 0 0 0,1 0 0 0 0,0 0 0 0 0,-1-1 0 0 0,2 1 0 0 0,-1 0 0 0 0,1 0 0 0 0,0 0 0 0 0,0 0 0 0 0,2 7 0 0 0,3 2 0 0 0,-2-12 0 0 0,-1-1 0 0 0,0-1 0 0 0,-1 1 0 0 0,1-1 0 0 0,-1 1 0 0 0,1-1 0 0 0,0 0 0 0 0,-1 1 0 0 0,1-1 0 0 0,0 0 0 0 0,0 0 0 0 0,0 0 0 0 0,0-1 0 0 0,0 1 0 0 0,0 0 0 0 0,0-1 0 0 0,2 1 0 0 0,1-1 0 0 0,-1 1 0 0 0,1-1 0 0 0,-1 0 0 0 0,1-1 0 0 0,-1 1 0 0 0,8-2 0 0 0,3-3 0 0 0,0 0 0 0 0,0 0 0 0 0,14-8 0 0 0,-14 4 0 0 0,0 1 0 0 0,-1-2 0 0 0,0 0 0 0 0,16-14 0 0 0,47-52 0 0 0,-74 73 0 0 0,15-16 0 0 0,-1-1 0 0 0,0 0 0 0 0,24-42 0 0 0,-38 54 0 0 0,-6 6 0 0 0,-2 3 0 0 0,4-1 0 0 0,1 0 0 0 0,-1 0 0 0 0,0 0 0 0 0,1 0 0 0 0,-1 0 0 0 0,0 0 0 0 0,1 0 0 0 0,-1 0 0 0 0,0 1 0 0 0,1-1 0 0 0,-1 0 0 0 0,0 0 0 0 0,1 1 0 0 0,-1-1 0 0 0,1 0 0 0 0,-1 1 0 0 0,1-1 0 0 0,-1 1 0 0 0,1-1 0 0 0,-1 1 0 0 0,1-1 0 0 0,-1 1 0 0 0,0 0 0 0 0,-1 2 0 0 0,-4 1 0 0 0,0 0 0 0 0,0 1 0 0 0,1 0 0 0 0,0 0 0 0 0,-1 0 0 0 0,2 1 0 0 0,-1 0 0 0 0,-4 8 0 0 0,7-12 0 0 0,0 1 0 0 0,1-1 0 0 0,-1 1 0 0 0,1-1 0 0 0,0 1 0 0 0,0 0 0 0 0,0 0 0 0 0,0 0 0 0 0,1-1 0 0 0,-1 1 0 0 0,1 0 0 0 0,-1 0 0 0 0,1 0 0 0 0,0 0 0 0 0,0 0 0 0 0,1 0 0 0 0,-1 0 0 0 0,0 0 0 0 0,1-1 0 0 0,0 1 0 0 0,0 0 0 0 0,0 0 0 0 0,2 5 0 0 0,6 3 0 0 0,-4-10 0 0 0,-3 0 0 0 0,2 0 0 0 0,0 1 0 0 0,1-1 0 0 0,-1 0 0 0 0,0 0 0 0 0,0-1 0 0 0,1 1 0 0 0,-1-1 0 0 0,0 0 0 0 0,1 0 0 0 0,6-1 0 0 0,0-1 0 0 0,0 0 0 0 0,21-8 0 0 0,-24 6 0 0 0,-1 0 0 0 0,-3 2 0 0 0,-5 7 0 0 0,-5 7 0 0 0,6-11 0 0 0,-2 3 0 0 0,-11 22 0 0 0,-27 41 0 0 0,34-59 0 0 0,1 1 0 0 0,-1 0 0 0 0,-4 13 0 0 0,8-18 0 0 0,1-1 0 0 0,0 1 0 0 0,0-1 0 0 0,0 1 0 0 0,0-1 0 0 0,1 1 0 0 0,-1 0 0 0 0,1 0 0 0 0,0-1 0 0 0,0 1 0 0 0,1 0 0 0 0,0 6 0 0 0,2-2 0 0 0,4-2 0 0 0,-4-5 0 0 0,0 0 0 0 0,0 0 0 0 0,0 0 0 0 0,1 0 0 0 0,-1 0 0 0 0,0-1 0 0 0,0 1 0 0 0,1-1 0 0 0,-1 0 0 0 0,0 0 0 0 0,1 0 0 0 0,-1 0 0 0 0,4-2 0 0 0,6 0 0 0 0,25-10 0 0 0,-21 7 0 0 0,-5 1 0 0 0,-1-1 0 0 0,0 0 0 0 0,-1 0 0 0 0,0-1 0 0 0,1 0 0 0 0,-2-1 0 0 0,1 0 0 0 0,-1-1 0 0 0,12-12 0 0 0,-10 8 0 0 0,-1 0 0 0 0,0-1 0 0 0,0 0 0 0 0,-1-1 0 0 0,-1 0 0 0 0,9-21 0 0 0,-9 10 0 0 0,-7 17 0 0 0,-2 3 72 0 0,-1 5 9 0 0,1 0-1 0 0,0 0 0 0 0,0-1 1 0 0,0 1-1 0 0,0 0 1 0 0,0 0-1 0 0,0 0 1 0 0,0 1-1 0 0,-1-1 1 0 0,1 0-1 0 0,0 0 1 0 0,0 0-1 0 0,0 1 1 0 0,0-1-1 0 0,0 1 1 0 0,-1 0-1 0 0,-3 1-41 0 0,0 1 1 0 0,0 0-1 0 0,0 1 0 0 0,1-1 0 0 0,-1 1 1 0 0,1 0-1 0 0,0 0 0 0 0,0 0 0 0 0,0 0 1 0 0,-3 6-1 0 0,2-3-14 0 0,1 0 0 0 0,-1 0 0 0 0,1 0 1 0 0,1 1-1 0 0,0 0 0 0 0,-4 11 0 0 0,6-10-25 0 0,1 1 0 0 0,4-3 0 0 0,-2-5 0 0 0,-1-1 0 0 0,1 0 0 0 0,0 0 0 0 0,0 0 0 0 0,0 0 0 0 0,1 0 0 0 0,-1 0 0 0 0,0-1 0 0 0,0 1 0 0 0,0-1 0 0 0,1 1 0 0 0,3-1 0 0 0,-1 0 0 0 0,1 0 0 0 0,-1 0 0 0 0,0 0 0 0 0,9-2 0 0 0,5-3-219 0 0,0 0 0 0 0,0-2 0 0 0,30-13 0 0 0,22-24 488 0 0,-50 33 322 0 0,-20 11-591 0 0,-1-1 1 0 0,0 1-1 0 0,0 0 0 0 0,1 0 1 0 0,-1 0-1 0 0,0-1 0 0 0,1 1 0 0 0,-1 0 1 0 0,0 0-1 0 0,0 0 0 0 0,1 0 1 0 0,-1 0-1 0 0,0 0 0 0 0,1 0 0 0 0,-1 0 1 0 0,0 0-1 0 0,1 0 0 0 0,-1 0 1 0 0,0 0-1 0 0,1 0 0 0 0,-1 0 1 0 0,0 0-1 0 0,1 0 0 0 0,-1 0 0 0 0,0 0 1 0 0,1 0-1 0 0,-1 0 0 0 0,0 1 1 0 0,0-1-1 0 0,1 0 0 0 0,-1 0 1 0 0,0 0-1 0 0,1 1 0 0 0,-1-1 0 0 0,0 0 1 0 0,0 0-1 0 0,0 0 0 0 0,1 1 1 0 0,-1-1-1 0 0,0 0 0 0 0,0 1 0 0 0,0-1 1 0 0,0 0-1 0 0,1 0 0 0 0,-1 1 1 0 0,0-1-1 0 0,0 0 0 0 0,0 1 1 0 0,0-1-1 0 0,0 0 0 0 0,0 1 0 0 0,0-1 1 0 0,0 1-1 0 0,1 2 0 0 0,0 0 0 0 0,0 0 0 0 0,-1 0 0 0 0,1 0 0 0 0,-1 0 0 0 0,0 0 0 0 0,0 0 0 0 0,0 0 0 0 0,0 1 0 0 0,0-1 0 0 0,-2 4 0 0 0,-11 36 0 0 0,4-14 0 0 0,-7 36 0 0 0,16-65 0 0 0,0 0 0 0 0,0 0 0 0 0,0 0 0 0 0,0 0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0 0 0 0,0 0 0 0 0,0 0 0 0 0,0 0 0 0 0,0 0 0 0 0,0 0 0 0 0,0 1 0 0 0,0-1 0 0 0,4-7 0 0 0,7-9 0 0 0,0-5 0 0 0,2 1 0 0 0,0 0 0 0 0,1 1 0 0 0,25-26 0 0 0,-28 34 0 0 0,1 0 0 0 0,0 0 0 0 0,1 2 0 0 0,0-1 0 0 0,1 2 0 0 0,0-1 0 0 0,22-8 0 0 0,-26 12 0 0 0,-1 1 0 0 0,1 6 0 0 0,-9-2 0 0 0,0 1 0 0 0,0 0 0 0 0,0 1 0 0 0,1-1 0 0 0,-1 0 0 0 0,0 0 0 0 0,0 0 0 0 0,0 1 0 0 0,0-1 0 0 0,0 1 0 0 0,-1-1 0 0 0,1 0 0 0 0,0 1 0 0 0,-1 0 0 0 0,1-1 0 0 0,-1 1 0 0 0,1 2 0 0 0,1 5 0 0 0,-3-2-133 0 0,1-6-563 0 0,0-1-258 0 0,0 0-1831 0 0,0 0-7111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2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 9215 0 0,'-3'-54'4939'0'0,"3"52"-3590"0"0,0 2-301 0 0,0 0-137 0 0,0 0-23 0 0,0 0-40 0 0,0 0-141 0 0,0 0-61 0 0,0 0-7 0 0,0 0-39 0 0,0 0-142 0 0,0 0-60 0 0,0 0-13 0 0,0 0-12 0 0,0 0-43 0 0,0 0-18 0 0,0 0-7 0 0,0 0-9 0 0,1 2-32 0 0,0 2-191 0 0,1-1 0 0 0,0 0 0 0 0,0 1 0 0 0,0-1 0 0 0,0 0 0 0 0,0 0-1 0 0,1 0 1 0 0,-1 0 0 0 0,1-1 0 0 0,0 1 0 0 0,0-1 0 0 0,0 0 0 0 0,0 0 0 0 0,0 0 0 0 0,0 0-1 0 0,6 2 1 0 0,10 5 157 0 0,32 10 0 0 0,-47-18-193 0 0,16 5 138 0 0,37 4 0 0 0,-43-8-114 0 0,1 0 1 0 0,-1 1 0 0 0,0 1 0 0 0,-1 0-1 0 0,14 6 1 0 0,-24-8-43 0 0,0 0-1 0 0,-1 1 1 0 0,1-1-1 0 0,-1 1 0 0 0,1 0 1 0 0,-1-1-1 0 0,0 1 1 0 0,0 0-1 0 0,-1 0 1 0 0,1 0-1 0 0,0 1 1 0 0,-1-1-1 0 0,2 5 1 0 0,-2-4 1 0 0,-1-1 0 0 0,1 1 0 0 0,0 0 0 0 0,-1 0 0 0 0,0 0 0 0 0,0 0 1 0 0,0 0-1 0 0,0 0 0 0 0,-1 0 0 0 0,0-1 0 0 0,0 1 0 0 0,0 0 0 0 0,0 0 0 0 0,0-1 0 0 0,-1 1 1 0 0,1-1-1 0 0,-3 5 0 0 0,-2 1 28 0 0,0 1 1 0 0,-1-1-1 0 0,0 0 0 0 0,-13 13 1 0 0,-107 87 301 0 0,114-100-303 0 0,8-5-26 0 0,0-1-1 0 0,0 1 1 0 0,0 0-1 0 0,-5 6 1 0 0,8-8 11 0 0,2-2-75 0 0,0 0-21 0 0,13-5-1021 0 0,-2-2-61 0 0,-1-1-55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2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2303 0 0,'0'0'102'0'0,"0"0"332"0"0,0-2 1317 0 0,0-3-203 0 0,3-12 7883 0 0,0 9-8621 0 0,-3 7-70 0 0,0 1-4 0 0,0 0-25 0 0,0 0-107 0 0,0 0-48 0 0,0 0-11 0 0,0 0-17 0 0,133-3 2799 0 0,-31 2-2816 0 0,140-18 0 0 0,-229 18-511 0 0,8-1 34 0 0,0-1 0 0 0,-1-1 0 0 0,31-9 0 0 0,-17 7 36 0 0,-31 5-6 0 0,-11 2 53 0 0,-10 1-858 0 0,-26 7-1 0 0,16-2-831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2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92 7367 0 0,'0'0'568'0'0,"0"0"-160"0"0,0 0 718 0 0,-1-1 347 0 0,-7-16 2532 0 0,7 15-3181 0 0,1 2-37 0 0,0-2-27 0 0,0 1-616 0 0,0 1 1 0 0,0-1-1 0 0,0 0 0 0 0,0 1 1 0 0,0-1-1 0 0,0 0 0 0 0,0 1 1 0 0,0-1-1 0 0,1 0 0 0 0,-1 1 1 0 0,0-1-1 0 0,0 0 0 0 0,1 1 1 0 0,-1-1-1 0 0,0 1 0 0 0,1-1 1 0 0,-1 0-1 0 0,0 1 0 0 0,1-1 1 0 0,-1 1-1 0 0,2-1 0 0 0,15-9 1187 0 0,-5 7-1153 0 0,-1 1 1 0 0,12-2-1 0 0,-12 2 246 0 0,19-1 14 0 0,52-1-1 0 0,0 1-248 0 0,-46 0-167 0 0,97-11 36 0 0,-97 6-671 0 0,-34 8-123 0 0,-2 0-51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2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179 218 1375 0 0,'-1'-2'107'0'0,"-2"-5"313"0"0,2 4 1051 0 0,1 1 0 0 0,-1-1 0 0 0,1 0 0 0 0,0 1 0 0 0,0-1 0 0 0,0 0 0 0 0,1-4 0 0 0,1-3 94 0 0,1 1-989 0 0,-2 6-303 0 0,0 0 0 0 0,0 0 0 0 0,0 0-1 0 0,0 1 1 0 0,0-1 0 0 0,0 0 0 0 0,1 1 0 0 0,-1-1-1 0 0,1 1 1 0 0,0 0 0 0 0,0-1 0 0 0,0 1 0 0 0,0 0-1 0 0,4-3 1 0 0,-4 3-82 0 0,0 1 1 0 0,0 0-1 0 0,0-1 0 0 0,0 1 0 0 0,0-1 0 0 0,-1 0 0 0 0,1 0 0 0 0,-1 0 1 0 0,1 1-1 0 0,0-4 0 0 0,10-10 937 0 0,-10 14-759 0 0,-2 1-13 0 0,0 0-49 0 0,0 0-19 0 0,0 0-7 0 0,0 0-20 0 0,0 0-77 0 0,0 0-30 0 0,0 0-9 0 0,0 0-13 0 0,0 0-49 0 0,0 0-13 0 0,0 3 5 0 0,1 5-52 0 0,-1 0 1 0 0,-1 1-1 0 0,1-1 0 0 0,-2 0 0 0 0,1 0 1 0 0,-5 15-1 0 0,-22 49 5 0 0,17-49 1 0 0,-9 32-1 0 0,-38 111 41 0 0,1-6-74 0 0,24-64 5 0 0,29-84 0 0 0,1-1 0 0 0,-2 1 0 0 0,1-1 0 0 0,2 1-11 0 0,-3-46-42 0 0,7 11 91 0 0,0 0 0 0 0,2 0-1 0 0,13-44 1 0 0,-11 45 6 0 0,3-12 18 0 0,1 0 0 0 0,21-48 0 0 0,-22 64-28 0 0,52-100 175 0 0,43-34 76 0 0,-102 149-272 0 0,0 0-1 0 0,1 0 0 0 0,-1 0 1 0 0,1 1-1 0 0,0-1 0 0 0,0 1 0 0 0,0-1 1 0 0,0 1-1 0 0,0 0 0 0 0,0 0 0 0 0,5-1 1 0 0,9-8-2 0 0,-9 4 3 0 0,1 0 0 0 0,0 0 1 0 0,1 1-1 0 0,-1 0 0 0 0,1 1 0 0 0,0 0 0 0 0,12-4 0 0 0,29-13 36 0 0,-25 10 103 0 0,48-15-1 0 0,-68 25-99 0 0,17-1 23 0 0,-13 6 77 0 0,-8-2-115 0 0,0 0-31 0 0,-1 1 0 0 0,1-1 0 0 0,-1 1 0 0 0,0-1 0 0 0,0 1 0 0 0,1 0-1 0 0,-1 0 1 0 0,0-1 0 0 0,-1 1 0 0 0,2 3 0 0 0,4 12 53 0 0,-6-13-57 0 0,-1 0 6 0 0,2 11 34 0 0,-2 0-1 0 0,0-1 1 0 0,0 1-1 0 0,-1 0 1 0 0,-8 25-1 0 0,7-27-29 0 0,0 1-7 0 0,3-9 4 0 0,-1-1 0 0 0,-1 1 0 0 0,1 0-1 0 0,-1 0 1 0 0,1 0 0 0 0,-5 7 0 0 0,-2 7 43 0 0,4-12-38 0 0,-3 4 30 0 0,5-7-36 0 0,-13 12 58 0 0,14-14-58 0 0,-1 0-1 0 0,-1-1 1 0 0,1 1-1 0 0,0 0 1 0 0,0-1-1 0 0,-1 0 1 0 0,1 0-1 0 0,-1 1 1 0 0,1-1-1 0 0,-1-1 1 0 0,1 1-1 0 0,-1 0 1 0 0,1-1-1 0 0,-1 1 1 0 0,-4 0-1 0 0,3-1-8 0 0,-1 0 0 0 0,1 0 0 0 0,-1-1 0 0 0,1 1 0 0 0,0-1 0 0 0,-8-2 0 0 0,1 0 0 0 0,5 1-73 0 0,1 0 0 0 0,0 0 0 0 0,-1 0 0 0 0,1-1 0 0 0,-8-4 1 0 0,10 4-2 0 0,-1 1 1 0 0,1 0 0 0 0,-1 0-1 0 0,0 0 1 0 0,0 1 0 0 0,0-1-1 0 0,0 1 1 0 0,0 0 0 0 0,-8-2-1 0 0,10 3-228 0 0,2 0-9 0 0,-19 8-5663 0 0,19-8 4380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2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0,'0'0'639'0'0,"0"0"-180"0"0,0 0 781 0 0,0 0 382 0 0,0 0 77 0 0,0 0-103 0 0,0 0-505 0 0,0 0-218 0 0,0 0-45 0 0,0 0-35 0 0,0 0-102 0 0,0 0-47 0 0,0 0-11 0 0,0 0-18 0 0,0 0-73 0 0,0 0-28 0 0,0 0-9 0 0,0 0-26 0 0,0 0-107 0 0,3 1-48 0 0,1 0-146 0 0,0-1 1 0 0,0 1-1 0 0,0-1 0 0 0,0 0 1 0 0,0 0-1 0 0,8-2 1 0 0,-7 2-118 0 0,0-1 0 0 0,0 1 0 0 0,0 0 0 0 0,1 0-1 0 0,8 2 1 0 0,-1 1-28 0 0,-4-1-1 0 0,-1 0 1 0 0,1-1-1 0 0,-1 0 0 0 0,1 0 0 0 0,0-1 0 0 0,-1 0 1 0 0,1 0-1 0 0,14-3 0 0 0,-18 2-444 0 0,15 0-1144 0 0,-38-4-2353 0 0,16 5 2194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2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9671 0 0,'0'0'748'0'0,"-2"1"-261"0"0,-4 4 736 0 0,4-4 374 0 0,2-1 71 0 0,0 0-104 0 0,0 0-508 0 0,0 0-227 0 0,0 0-42 0 0,0 0-32 0 0,0 0-98 0 0,3 0-45 0 0,14 3 62 0 0,1-2 0 0 0,0 0-1 0 0,0-1 1 0 0,19-3 0 0 0,14 1-11 0 0,-19 1-669 0 0,40-6 1 0 0,-69 6-1130 0 0,5-5-358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2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40 10223 0 0,'0'0'464'0'0,"0"0"-8"0"0,1-2-290 0 0,0-5-28 0 0,-1 5 482 0 0,4-8 836 0 0,-3 9-1197 0 0,-1 1 0 0 0,1-1 0 0 0,-1 0 0 0 0,1 0 0 0 0,-1 0 0 0 0,1 1 0 0 0,-1-1-1 0 0,0 0 1 0 0,1 0 0 0 0,-1 0 0 0 0,0 0 0 0 0,0 0 0 0 0,0 0 0 0 0,1 0 0 0 0,-1 0 0 0 0,0 0 0 0 0,0 0 0 0 0,-1 0 0 0 0,1-1 0 0 0,0 2-159 0 0,0 0-1 0 0,0 1 1 0 0,0-1-1 0 0,0 0 1 0 0,0 0 0 0 0,0 0-1 0 0,0 0 1 0 0,0 0-1 0 0,0 0 1 0 0,-1 0 0 0 0,1 0-1 0 0,0 0 1 0 0,0 0 0 0 0,0 0-1 0 0,0 0 1 0 0,0 1-1 0 0,0-1 1 0 0,0 0 0 0 0,0 0-1 0 0,0 0 1 0 0,-1 0 0 0 0,1 0-1 0 0,0 0 1 0 0,0 0-1 0 0,0 0 1 0 0,0 0 0 0 0,0 0-1 0 0,0 0 1 0 0,0 0 0 0 0,-1 0-1 0 0,1 0 1 0 0,0 0-1 0 0,0 0 1 0 0,0 0 0 0 0,0 0-1 0 0,0-1 1 0 0,0 1 0 0 0,0 0-1 0 0,0 0 1 0 0,0 0-1 0 0,-1 0 1 0 0,1 0 0 0 0,0 0-1 0 0,0 0 1 0 0,0 0 0 0 0,0 0-1 0 0,0 0 1 0 0,0 0-1 0 0,0-1 1 0 0,-4 19-44 0 0,1 0 212 0 0,2-16-247 0 0,-7 26 269 0 0,-22 50-1 0 0,12-37-103 0 0,-19 65 0 0 0,36-105-186 0 0,-1 9 27 0 0,2-6-24 0 0,-1-1 1 0 0,0 0 0 0 0,1 1 0 0 0,-1-1-1 0 0,-1 0 1 0 0,1 0 0 0 0,0 0-1 0 0,-3 4 1 0 0,-8 17 113 0 0,29-39 393 0 0,26-30-1 0 0,49-62-69 0 0,-82 97-416 0 0,1 1 0 0 0,0 0 0 0 0,0 0 0 0 0,1 1 0 0 0,0 1 0 0 0,0 0 0 0 0,1 1 0 0 0,15-6 0 0 0,-23 10-22 0 0,-1 0 7 0 0,0 1 0 0 0,-1 0 0 0 0,1 0 0 0 0,0 0-1 0 0,0 1 1 0 0,7-1 0 0 0,2 0 66 0 0,-13 1-74 0 0,0 0 0 0 0,0 0 0 0 0,0 0 0 0 0,0 0 0 0 0,0 0 0 0 0,0 0 0 0 0,1 0 0 0 0,-1 0 1 0 0,0 0-1 0 0,0 0 0 0 0,0 0 0 0 0,0 0 0 0 0,0 0 0 0 0,0 0 0 0 0,0 0 0 0 0,0 0 0 0 0,0 1 0 0 0,0-1 0 0 0,1 0 1 0 0,-1 0-1 0 0,0 0 0 0 0,0 0 0 0 0,0 0 0 0 0,0 0 0 0 0,0 0 0 0 0,0 0 0 0 0,0 0 0 0 0,0 0 0 0 0,0 0 0 0 0,0 0 0 0 0,0 0 1 0 0,0 0-1 0 0,0 1 0 0 0,0-1 0 0 0,0 0 0 0 0,0 0 0 0 0,0 0 0 0 0,1 0 0 0 0,-1 0 0 0 0,0 0 0 0 0,0 0 0 0 0,0 0 1 0 0,0 0-1 0 0,0 1 0 0 0,0-1 0 0 0,0 0 0 0 0,-1 0 0 0 0,1 0 0 0 0,2 4 7 0 0,-1 0 0 0 0,-1 0 0 0 0,1 0 1 0 0,-1 0-1 0 0,1 0 0 0 0,-1 0 0 0 0,0 0 0 0 0,-1 0 0 0 0,1 0 0 0 0,-1 0 0 0 0,0 0 0 0 0,0 0 0 0 0,0 0 1 0 0,0-1-1 0 0,0 1 0 0 0,-1 0 0 0 0,0-1 0 0 0,0 1 0 0 0,0-1 0 0 0,0 1 0 0 0,-1-1 0 0 0,1 0 1 0 0,-1 0-1 0 0,-3 3 0 0 0,-1 0 19 0 0,-1 0 0 0 0,1 0-1 0 0,-1-1 1 0 0,0 0 0 0 0,-1 0 0 0 0,-11 4 0 0 0,-55 14 122 0 0,64-19-101 0 0,2 0-47 0 0,9-4-4 0 0,0 1-1 0 0,0 0 0 0 0,0 0 0 0 0,1 0 0 0 0,-1-1 1 0 0,0 1-1 0 0,0 0 0 0 0,0 0 0 0 0,1 0 0 0 0,-1-1 1 0 0,0 1-1 0 0,1 0 0 0 0,-1-1 0 0 0,1 1 0 0 0,0 1 1 0 0,-1-2-1 0 0,1 1 2 0 0,0 0 0 0 0,0 1 0 0 0,0-1-1 0 0,0 1 1 0 0,0-1 0 0 0,-1 0-1 0 0,1 1 1 0 0,0 0 0 0 0,-1-1-1 0 0,1 1 1 0 0,-1-1 0 0 0,0 1 0 0 0,1 0-1 0 0,-1-1 1 0 0,0 1 0 0 0,0 0-1 0 0,0-1 1 0 0,0 1 0 0 0,-1 2-1 0 0,0 4-4 0 0,6 20 7 0 0,-5-24 0 0 0,7 18 0 0 0,0-11 0 0 0,-5-7 0 0 0,2 0 0 0 0,15 4 0 0 0,-16-6 0 0 0,2 0 0 0 0,13-3 0 0 0,5-4-53 0 0,-15-1-50 0 0,-6 3 60 0 0,0 2-311 0 0,1-1 0 0 0,-1 0 0 0 0,-1 0-1 0 0,1 0 1 0 0,0 0 0 0 0,0-1-1 0 0,1-2 1 0 0,1-9-6670 0 0,-4 3-503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2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7567 0 0,'0'0'348'0'0,"0"0"-6"0"0,0 0-69 0 0,0 0 528 0 0,0 0 257 0 0,0 0 50 0 0,0 0-27 0 0,0 0-156 0 0,0 0-70 0 0,0 0-14 0 0,0 0-29 0 0,0 0-118 0 0,-12 5 2287 0 0,12-5-2837 0 0,0 0 0 0 0,-1 0-1 0 0,1 0 1 0 0,0 0 0 0 0,0 1 0 0 0,-1-1 0 0 0,1 0 0 0 0,0 0-1 0 0,-1 0 1 0 0,1 1 0 0 0,0-1 0 0 0,0 0 0 0 0,0 0 0 0 0,-1 1 0 0 0,1-1-1 0 0,0 0 1 0 0,0 1 0 0 0,0-1 0 0 0,0 0 0 0 0,-1 1 0 0 0,1-1-1 0 0,0 0 1 0 0,0 1 0 0 0,0-1 0 0 0,0 0 0 0 0,0 1 0 0 0,0-1-1 0 0,0 0 1 0 0,0 1 0 0 0,0-1 0 0 0,0 0 0 0 0,0 1 0 0 0,3 4-461 0 0,-2-3 543 0 0,2-1-9 0 0,15 2-30 0 0,0 0-1 0 0,0 0 1 0 0,0-2-1 0 0,28-1 1 0 0,76-13 268 0 0,-42 4-243 0 0,97-12 302 0 0,-125 15-364 0 0,36-1 77 0 0,-85 7-217 0 0,11-2 2 0 0,14-6 214 0 0,-1-4 227 0 0,-26 11-389 0 0,-1 1 0 0 0,0 0 0 0 0,0 0 0 0 0,0 0 0 0 0,-1 1-11 0 0,-10 10-41 0 0,9-9-13 0 0,-9 12 1 0 0,1 1-73 0 0,-8 10-910 0 0,17-23 506 0 0,0-1-897 0 0,-2 7-392 0 0,2-6-81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6:3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24 280 919 0 0,'0'0'428'0'0,"0"0"1462"0"0,0 0 638 0 0,0 0 126 0 0,0 0-190 0 0,0 0-920 0 0,0 0-404 0 0,0 0-78 0 0,0 0-37 0 0,0 0-74 0 0,0 0-30 0 0,0 0-8 0 0,0 0-29 0 0,0 0-117 0 0,-9-8 1913 0 0,7 6-2511 0 0,0-1 0 0 0,0 0 0 0 0,1 0 1 0 0,0 0-1 0 0,-1 0 0 0 0,1 0 0 0 0,0 0 0 0 0,1 0 1 0 0,-1 0-1 0 0,0 0 0 0 0,1 0 0 0 0,0 0 0 0 0,-1-1 1 0 0,1 1-1 0 0,1 0 0 0 0,-1 0 0 0 0,0-1 0 0 0,1 1 1 0 0,0 0-1 0 0,-1 0 0 0 0,1 0 0 0 0,1 0 0 0 0,-1 0 1 0 0,2-3-1 0 0,2-3-62 0 0,0-1 0 0 0,0 1 0 0 0,1 1 0 0 0,1-1 0 0 0,-1 1-1 0 0,10-9 1 0 0,-5 7-58 0 0,1 1 0 0 0,-1 0 0 0 0,2 1-1 0 0,-1 1 1 0 0,1 0 0 0 0,17-7 0 0 0,-22 11-19 0 0,0 0 1 0 0,0 0-1 0 0,0 1 0 0 0,10-2 1 0 0,-15 4 22 0 0,-1 1 0 0 0,-1 0-49 0 0,0-1 0 0 0,0 1-1 0 0,0-1 1 0 0,0 1-1 0 0,0-1 1 0 0,0 1 0 0 0,0 0-1 0 0,0-1 1 0 0,0 1-1 0 0,0 0 1 0 0,0 0 0 0 0,0 0-1 0 0,0 0 1 0 0,-1-1-1 0 0,2 3 1 0 0,0 1 9 0 0,4 6 10 0 0,-1 2 19 0 0,-5-11-40 0 0,0 2 2 0 0,1 0 0 0 0,-1 0 1 0 0,1 0-1 0 0,-1 0 1 0 0,0 0-1 0 0,-1 1 1 0 0,1-1-1 0 0,0 0 0 0 0,-1 0 1 0 0,0 0-1 0 0,0 0 1 0 0,1 0-1 0 0,-2 0 1 0 0,1 0-1 0 0,0-1 0 0 0,-1 1 1 0 0,1 0-1 0 0,-4 4 1 0 0,3-4 6 0 0,-8 8 35 0 0,8-9-39 0 0,-1 1 35 0 0,-4 1-20 0 0,4-3 20 0 0,-5 0-20 0 0,6-2 20 0 0,2 0-41 0 0,0 0-1 0 0,0 0 1 0 0,0 0-1 0 0,-1 0 0 0 0,1 0 1 0 0,0 0-1 0 0,0 0 0 0 0,1 0 1 0 0,-1 0-1 0 0,0 0 1 0 0,0 0-1 0 0,0 0 0 0 0,1 0 1 0 0,-1 0-1 0 0,0 0 0 0 0,1 0 1 0 0,-1 0-1 0 0,1 0 1 0 0,-1 0-1 0 0,1 0 0 0 0,0 0 1 0 0,-1 1-1 0 0,1-1 0 0 0,0 0 1 0 0,1-1-1 0 0,1-1 1 0 0,7-7-1 0 0,0 0 0 0 0,1 1 0 0 0,0 0 0 0 0,1 0 0 0 0,14-7 0 0 0,11-8-11 0 0,-25 16-3 0 0,1 0 0 0 0,0 0-1 0 0,15-5 1 0 0,-20 10 14 0 0,1 0 1 0 0,-1 0 0 0 0,0 1-1 0 0,1 0 1 0 0,0 1-1 0 0,15-2 1 0 0,-13 5-1 0 0,-1 6 0 0 0,-7-5 2 0 0,-1 1 1 0 0,1 0-1 0 0,-1 0 0 0 0,1 0 0 0 0,-1 0 0 0 0,0 0 1 0 0,-1 0-1 0 0,1 0 0 0 0,-1 1 0 0 0,1-1 1 0 0,-1 0-1 0 0,-1 1 0 0 0,1-1 0 0 0,-1 1 0 0 0,1 0 1 0 0,-1-1-1 0 0,-1 1 0 0 0,1-1 0 0 0,-1 1 1 0 0,1-1-1 0 0,-1 1 0 0 0,-1-1 0 0 0,-1 5 0 0 0,-2 1 20 0 0,4-9 34 0 0,-4 7-175 0 0,0-12-489 0 0,5 4 584 0 0,0-1-303 0 0,-1 0-1 0 0,1 1 1 0 0,0-1-1 0 0,0 1 1 0 0,0-1-1 0 0,-1 0 0 0 0,1 1 1 0 0,0-1-1 0 0,0 0 1 0 0,0 1-1 0 0,0-1 1 0 0,0 0-1 0 0,0 1 1 0 0,0-1-1 0 0,0 0 1 0 0,0 1-1 0 0,1-1 1 0 0,-1 0-1 0 0,0 0 1 0 0,1-1-1287 0 0,3-12-6978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1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17818 90 8287 0 0,'0'0'191'0'0,"0"0"26"0"0,0-1 9 0 0,-4-8 1 0 0,3 6-232 0 0,2-7 89 0 0,-1 8 304 0 0,2-7 1063 0 0,1 2-1302 0 0,-2 5-37 0 0,0-1 0 0 0,0 1 0 0 0,1 0 0 0 0,-1-1 0 0 0,1 1 0 0 0,0 0-1 0 0,0 0 1 0 0,0 0 0 0 0,0 1 0 0 0,0-1 0 0 0,0 0 0 0 0,4-2 0 0 0,0 0 401 0 0,21-12 1466 0 0,-25 17-1835 0 0,0-1 0 0 0,1 1 0 0 0,-1 0-1 0 0,0 0 1 0 0,0 0 0 0 0,0 0 0 0 0,1 0 0 0 0,-1 1 0 0 0,0-1 0 0 0,3 3 0 0 0,-5-3-122 0 0,1 0 421 0 0,0 0-294 0 0,7 7 98 0 0,-1 1 0 0 0,-1-1 0 0 0,1 1-1 0 0,-1 1 1 0 0,-1-1 0 0 0,8 18 0 0 0,-3-1-79 0 0,10 42 0 0 0,38 145 1937 0 0,-35-131-2162 0 0,-6 3 57 0 0,-9-37 0 0 0,7 27 1024 0 0,48 145 0 0 0,-57-204-1024 0 0,-2 0 0 0 0,0 0 0 0 0,0 1 0 0 0,-2 0 0 0 0,2 31 0 0 0,-10 85 0 0 0,4-115 0 0 0,-31 234 0 0 0,23-198 0 0 0,1-12 0 0 0,2 1 0 0 0,-2 65 0 0 0,2 124 0 0 0,1-125 0 0 0,-6-1 0 0 0,5-59 0 0 0,-31 137 0 0 0,19-102 0 0 0,17-73 0 0 0,-57 235 0 0 0,38-175 0 0 0,-17 67 0 0 0,-16 110 0 0 0,-8 118 0 0 0,30-155 0 0 0,-1-10 0 0 0,4-69 0 0 0,6-35 0 0 0,13-12 0 0 0,2-7 0 0 0,4-46 0 0 0,1 44 0 0 0,2-49 0 0 0,1 14 0 0 0,0-16 0 0 0,-4 41 0 0 0,1-14 0 0 0,3-38 0 0 0,0-1 0 0 0,-1 1 0 0 0,-4 19 0 0 0,2-20 0 0 0,-38 136 0 0 0,22-77 0 0 0,6-17 0 0 0,5-22 288 0 0,3 0 0 0 0,0 1 0 0 0,2-1 0 0 0,1 57 0 0 0,7 145 320 0 0,-12-127-608 0 0,1-22 0 0 0,3-49 0 0 0,-1 0 0 0 0,-10 33 0 0 0,-3 22 0 0 0,14-71 0 0 0,-2 19 0 0 0,-1 49 0 0 0,-1 14 0 0 0,4-66 0 0 0,-38 209 0 0 0,20-138 0 0 0,-6 14 0 0 0,12-59 0 0 0,-6 65 0 0 0,16-99 0 0 0,0 0 0 0 0,-10 27 0 0 0,-1 3 0 0 0,-2 22 0 0 0,-14 157 0 0 0,32-171 0 0 0,-1-50-2 0 0,2 27-1 0 0,0-16 33 0 0,0-4 245 0 0,0-9-82 0 0,-3 24-1 0 0,0-22-179 0 0,2-12-16 0 0,-6 17 57 0 0,-7 18 101 0 0,11-33-87 0 0,-1 1 0 0 0,1-1 0 0 0,-7 9 0 0 0,7-12-48 0 0,1 0 1 0 0,0 0-1 0 0,-1 0 1 0 0,1 0-1 0 0,-1-1 0 0 0,1 1 1 0 0,-1 0-1 0 0,0-1 0 0 0,0 1 1 0 0,0-1-1 0 0,0 0 1 0 0,0 0-1 0 0,0 0 0 0 0,-4 2 1 0 0,1-1 25 0 0,-41 16 321 0 0,29-13-230 0 0,-25 14-1 0 0,21-10-81 0 0,0-1 0 0 0,-1-1 0 0 0,0 0 1 0 0,0-2-1 0 0,-44 5 0 0 0,20 0 5 0 0,31-6-13 0 0,-23 2 0 0 0,15-4 49 0 0,-36-3 0 0 0,-25 0 67 0 0,-186-22-99 0 0,215 20-36 0 0,-100 9 0 0 0,49 0-20 0 0,-22-4-8 0 0,-185 14 64 0 0,294-14-64 0 0,-384 32 64 0 0,88-25-64 0 0,266-6 0 0 0,-48 0 0 0 0,-55-8 0 0 0,-80-1 0 0 0,1 17 0 0 0,106-8-2 0 0,61-3 15 0 0,-247 1 40 0 0,-15-2 2 0 0,223-1-46 0 0,-146 4 66 0 0,187-3-31 0 0,-88-3 48 0 0,-269-10 25 0 0,381 15-113 0 0,-271-1 45 0 0,274-2-43 0 0,-258-8-1 0 0,25 14-5 0 0,123-9 0 0 0,-168 4 0 0 0,39 11-2 0 0,-45 4 68 0 0,18-4-66 0 0,26 4 0 0 0,89 0 0 0 0,-81-20 0 0 0,3 0 0 0 0,175 9 0 0 0,-206 1 0 0 0,-72 10 0 0 0,48 1 0 0 0,37-7 0 0 0,-19 1 0 0 0,145-7 0 0 0,-581 3 98 0 0,518-5-57 0 0,68-5-3 0 0,29 0-23 0 0,52 3-1 0 0,-94 1 36 0 0,-140-4-50 0 0,241-1 0 0 0,-57-2 0 0 0,-166 14 0 0 0,126-3 0 0 0,-56-2 0 0 0,2 0 0 0 0,-44 8 0 0 0,100-5 0 0 0,-200 26 0 0 0,112-11 0 0 0,-1-18 0 0 0,135-2 0 0 0,-140-4 0 0 0,125 4 0 0 0,-168 20 0 0 0,59 5 0 0 0,31-5 0 0 0,-159 17 0 0 0,252-29 0 0 0,41-4 0 0 0,-339 5 0 0 0,268-15 0 0 0,-54 0 0 0 0,-187 7 0 0 0,327 0 32 0 0,-60 9 0 0 0,78-7-53 0 0,36-2-86 0 0,2 0-20 0 0,0 0 6 0 0,0 0-176 0 0,0 0-747 0 0,3 1-332 0 0,10 4-59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6:5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197 215 6447 0 0,'0'0'142'0'0,"0"0"22"0"0,0 0 13 0 0,0 0 123 0 0,0 0 468 0 0,0 0 205 0 0,0 0 41 0 0,0 0-61 0 0,2-14 1284 0 0,7-29 1352 0 0,12-70 3149 0 0,-21 82-4689 0 0,0 30-2049 0 0,0 1 1 0 0,0-1-1 0 0,-1 1 1 0 0,1-1-1 0 0,0 1 0 0 0,0 0 1 0 0,0-1-1 0 0,0 1 0 0 0,0-1 1 0 0,0 1-1 0 0,-1 0 1 0 0,1-1-1 0 0,0 1 0 0 0,0 0 1 0 0,-1-1-1 0 0,1 1 0 0 0,0 0 1 0 0,0-1-1 0 0,-1 1 1 0 0,1 0-1 0 0,0 0 0 0 0,-1-1 1 0 0,1 1-1 0 0,0 0 0 0 0,-1 0 1 0 0,1-1-1 0 0,-1 1 1 0 0,1 0-1 0 0,-1 0 0 0 0,-7-3 77 0 0,7 3-38 0 0,0 0-1 0 0,0 0 1 0 0,0-1-1 0 0,0 1 1 0 0,0 0 0 0 0,1 0-1 0 0,-1 0 1 0 0,0 1-1 0 0,0-1 1 0 0,0 0 0 0 0,0 0-1 0 0,0 0 1 0 0,1 1-1 0 0,-1-1 1 0 0,0 0 0 0 0,0 1-1 0 0,0-1 1 0 0,1 0-1 0 0,-1 1 1 0 0,0 0 0 0 0,0-1-1 0 0,1 1 1 0 0,-1-1-1 0 0,1 1 1 0 0,-1 0 0 0 0,-1 1-1 0 0,-10 14 896 0 0,1 9-934 0 0,0-1 0 0 0,-10 43 0 0 0,10-33 0 0 0,-63 158 0 0 0,35-94 0 0 0,29-70 0 0 0,10-28 0 0 0,0 1 0 0 0,0-1 0 0 0,0 0 0 0 0,0 1 0 0 0,0-1 0 0 0,0 0 0 0 0,0 1 0 0 0,0-1 0 0 0,0 0 0 0 0,0 1 0 0 0,0-1 0 0 0,0 1 0 0 0,0-1 0 0 0,0 0 0 0 0,0 1 0 0 0,0-1 0 0 0,0 0 0 0 0,0 1 0 0 0,0-1 0 0 0,1 0 0 0 0,-1 1 0 0 0,0-1 0 0 0,0 0 0 0 0,0 1 0 0 0,1-1 0 0 0,-1 0 0 0 0,0 1 0 0 0,0-1 0 0 0,1 0 0 0 0,-1 0 0 0 0,0 0 0 0 0,0 1 0 0 0,1-1 0 0 0,-1 0 0 0 0,0 0 0 0 0,1 0 0 0 0,0 1 0 0 0,10 1 0 0 0,-10-2 0 0 0,1 1 0 0 0,-1-1 0 0 0,1 1 0 0 0,0-1 0 0 0,0 0 0 0 0,0 1 0 0 0,0-1 0 0 0,0 0 0 0 0,0 0 0 0 0,0-1 0 0 0,0 1 0 0 0,0 0 0 0 0,0 0 0 0 0,0-1 0 0 0,3-1 0 0 0,1 0 0 0 0,11-2 0 0 0,0 1 0 0 0,1 1 0 0 0,-1 0 0 0 0,30 2 0 0 0,22 0-133 0 0,-68 0-4 0 0,-1-1 0 0 0,1 1 0 0 0,0-1 1 0 0,-1 1-1 0 0,1-1 0 0 0,-1 1 0 0 0,1-1 0 0 0,-1 1 1 0 0,1-1-1 0 0,-1 1 0 0 0,1-1 0 0 0,-1 0 0 0 0,0 1 1 0 0,1-1-1 0 0,-1 0 0 0 0,0 1 0 0 0,1-1 0 0 0,-1 0 1 0 0,0 0-1 0 0,0-1 0 0 0,4-5-6562 0 0,-4 7 4652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1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1 637 11975 0 0,'0'0'267'0'0,"0"0"42"0"0,0 0 17 0 0,0 0-28 0 0,1-2-196 0 0,18-32 204 0 0,3-5 830 0 0,15-16 1063 0 0,21-27 678 0 0,78-115 231 0 0,-76 98-2532 0 0,-51 83-192 0 0,-2 0 1 0 0,0-1 0 0 0,-1 1-1 0 0,6-27 1 0 0,-10 28-34 0 0,-3 12-231 0 0,0 2 17 0 0,1-1 351 0 0,0 2 21 0 0,0 0-66 0 0,-1 2-294 0 0,0-1-147 0 0,-6 12 1 0 0,1-1 1 0 0,0 2-1 0 0,-6 20 1 0 0,2-8-4 0 0,2 14 0 0 0,7-22 0 0 0,2-13 0 0 0,1-1 0 0 0,6 14 0 0 0,-4-14 0 0 0,0-1 0 0 0,-2 1 0 0 0,0 1 0 0 0,14 7 0 0 0,6 0 0 0 0,-15-9 0 0 0,0 1 0 0 0,0 0 0 0 0,-1 0 0 0 0,12 9 0 0 0,-8-6 0 0 0,0 1 0 0 0,17 19 0 0 0,-23-23 0 0 0,9 11 0 0 0,-11-11 0 0 0,-1 1 0 0 0,5 6 0 0 0,-1 1 0 0 0,1 5 0 0 0,-7-11 0 0 0,-1-3 0 0 0,0 4 2 0 0,0 1-1 0 0,0-1 0 0 0,-1 0 1 0 0,0 0-1 0 0,0 0 1 0 0,-1-1-1 0 0,0 1 1 0 0,0-1-1 0 0,0 1 1 0 0,-9 7-1 0 0,-5 5-41 0 0,-34 27 0 0 0,33-33-1280 0 0,17-11 536 0 0,2-2-1144 0 0,0 0-506 0 0,0-4-102 0 0,0-11-22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1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168 219 10135 0 0,'0'0'231'0'0,"0"0"29"0"0,0 0 19 0 0,1-3-41 0 0,5-7-190 0 0,14-19 711 0 0,-19 27-614 0 0,1 1-1 0 0,-1-1 1 0 0,0 0 0 0 0,0 0-1 0 0,0 0 1 0 0,0 0-1 0 0,0 0 1 0 0,0-2-1 0 0,9-21 2968 0 0,-7 18-2535 0 0,-1 1 1 0 0,1-1 0 0 0,-1 0-1 0 0,1-8 1 0 0,-3 12-520 0 0,1-1 0 0 0,-1 1 0 0 0,0-1 0 0 0,0 1 0 0 0,-1 0 0 0 0,1-1 0 0 0,-1 1 0 0 0,0-1 0 0 0,-1-3-1 0 0,-9-19 3271 0 0,6 19-3024 0 0,-2-1-271 0 0,0 1 42 0 0,6 6 3 0 0,0 1 1 0 0,-1-1-1 0 0,1 1 1 0 0,-1-1-1 0 0,1 1 1 0 0,-1-1-1 0 0,1 1 1 0 0,-1 0 0 0 0,1 0-1 0 0,-1 0 1 0 0,1 0-1 0 0,-1 0 1 0 0,0 0-1 0 0,-1 1 1 0 0,0-1 132 0 0,0 0-150 0 0,0 1 0 0 0,0-1 0 0 0,1 1-1 0 0,-1 0 1 0 0,0 0 0 0 0,1 0 0 0 0,-1 0 0 0 0,1 0-1 0 0,-5 3 1 0 0,7-4-61 0 0,-1 1 0 0 0,0-1 0 0 0,0 1 0 0 0,0-1 0 0 0,0 1 0 0 0,0-1 0 0 0,0 1 0 0 0,0 0 0 0 0,0-1 0 0 0,0 1 0 0 0,0 0 0 0 0,0 0 0 0 0,1 0 0 0 0,-1-1 0 0 0,0 1 0 0 0,1 0 0 0 0,-2 1 0 0 0,0 2 0 0 0,-3 2 0 0 0,1-4 0 0 0,1 1 0 0 0,0 0 0 0 0,0 1 0 0 0,0-1 0 0 0,0 1 0 0 0,1-1 0 0 0,0 1 0 0 0,-1 0 0 0 0,1 0 0 0 0,0-1 0 0 0,1 2 0 0 0,-3 7 0 0 0,2-6 0 0 0,0 0 0 0 0,-1 1 0 0 0,-4 8 0 0 0,-4 11 0 0 0,-8 16 0 0 0,15-33 0 0 0,-1 1 0 0 0,1-1 0 0 0,1 1 0 0 0,0-1 0 0 0,0 1 0 0 0,1 0 0 0 0,0 0 0 0 0,0 0 0 0 0,1 11 0 0 0,-3 22 0 0 0,4-31 0 0 0,4 1 0 0 0,4-3 0 0 0,3-4 0 0 0,2-5 0 0 0,1-3 0 0 0,-1-3 0 0 0,1 0 0 0 0,0 0 0 0 0,-11 4 0 0 0,0 0 0 0 0,0 0 0 0 0,0 0 0 0 0,0 0 0 0 0,-1-1 0 0 0,1 1 0 0 0,-1-1 0 0 0,1 0 0 0 0,-1 0 0 0 0,0 0 0 0 0,1 0 0 0 0,-1 0 0 0 0,0 0 0 0 0,2-3 0 0 0,3-5 0 0 0,5-2 0 0 0,-5 5 0 0 0,-1 0 0 0 0,0 0 0 0 0,0 0 0 0 0,8-14 0 0 0,-11 15 0 0 0,1 0 0 0 0,0 0 0 0 0,0 1 0 0 0,0 0 0 0 0,1 0 0 0 0,-1 0 0 0 0,1 0 0 0 0,0 0 0 0 0,1 1 0 0 0,7-5 0 0 0,-3 3 0 0 0,1 4 0 0 0,-2 9 0 0 0,-2 4 0 0 0,3 5 0 0 0,-8-12 0 0 0,3 14 0 0 0,1 6 0 0 0,-3-6 0 0 0,-4-17 0 0 0,1 0 0 0 0,0 1 0 0 0,-1-1 0 0 0,1 0 0 0 0,0 1 0 0 0,0-1 0 0 0,0 0 0 0 0,0 1 0 0 0,0-1 0 0 0,0 0 0 0 0,1 1 0 0 0,-1-1 0 0 0,1 2 0 0 0,3 16 0 0 0,1 1 0 0 0,-2-7 0 0 0,2-3 0 0 0,-5-9 0 0 0,0-1 0 0 0,1 0 0 0 0,-1 1 0 0 0,1-1 0 0 0,0 0 0 0 0,-1 1 0 0 0,1-1 0 0 0,-1 0 0 0 0,1 0 0 0 0,-1 0 0 0 0,1 0 0 0 0,0 1 0 0 0,-1-1 0 0 0,1 0 0 0 0,0 0 0 0 0,11-3 0 0 0,-5 1 0 0 0,-1-1 0 0 0,1-1 0 0 0,-1 1 0 0 0,0-1 0 0 0,0 0 0 0 0,11-10 0 0 0,32-35 0 0 0,-23 21 0 0 0,-16 18 0 0 0,-5 4 0 0 0,1 1 0 0 0,-1 0 0 0 0,1 0 0 0 0,0 1 0 0 0,1-1 0 0 0,10-4 0 0 0,-5 4 0 0 0,-9 5-2 0 0,2 0-1 0 0,10 8 33 0 0,-12-6-22 0 0,-1 1 0 0 0,1-1 0 0 0,-1 0 0 0 0,0 1 0 0 0,1-1 0 0 0,-1 1 0 0 0,0 0 0 0 0,0 0 0 0 0,-1 0 0 0 0,1-1 0 0 0,-1 2 0 0 0,1-1 0 0 0,-1 0 0 0 0,1 4 0 0 0,4 8 24 0 0,-5-12 4 0 0,4 10 234 0 0,-6 15-97 0 0,0-14-173 0 0,2 0 11 0 0,1-3 42 0 0,0-8 0 0 0,5 2-42 0 0,-5-5-11 0 0,-1 0 0 0 0,1 0 0 0 0,-1 0 0 0 0,0 0 0 0 0,1-1 0 0 0,-1 1 0 0 0,1 0 0 0 0,-1-1 0 0 0,0 1 0 0 0,1-1 0 0 0,-1 0 0 0 0,0 1 0 0 0,0-1 0 0 0,1 0 0 0 0,0-1 0 0 0,18-18 0 0 0,-7 6 0 0 0,-1 2 0 0 0,19-23 0 0 0,-29 33 0 0 0,0-1 0 0 0,1 0 0 0 0,-1 1 0 0 0,1-1 0 0 0,-1 1 0 0 0,1 0 0 0 0,0 0 0 0 0,-1 0 0 0 0,1 0 0 0 0,0 0 0 0 0,5-1 0 0 0,-2-1 0 0 0,12-8 0 0 0,-16 11 0 0 0,16-5 0 0 0,-5 2 0 0 0,2 4 0 0 0,-2 3 11 0 0,-3 3 42 0 0,13 11 142 0 0,-22-16-189 0 0,-1-1 0 0 0,1 0 1 0 0,-1 0-1 0 0,1 1 0 0 0,-1-1 0 0 0,1 0 1 0 0,-1 1-1 0 0,1-1 0 0 0,-1 1 1 0 0,0-1-1 0 0,1 0 0 0 0,-1 1 0 0 0,0-1 1 0 0,1 1-1 0 0,-1-1 0 0 0,0 1 1 0 0,1 0-1 0 0,7 17 34 0 0,-6-14-28 0 0,-1-2-4 0 0,0 0 0 0 0,0 0 0 0 0,0-1 0 0 0,0 1 0 0 0,-1 0-1 0 0,1 0 1 0 0,-1 0 0 0 0,1 0 0 0 0,-1 0 0 0 0,0 0 0 0 0,0 0 0 0 0,0 0-1 0 0,0 3 1 0 0,0 2-6 0 0,0-3 15 0 0,4 14 30 0 0,-3-14-47 0 0,1 9 11 0 0,1 1 31 0 0,-1-1-31 0 0,-1 1-11 0 0,0-1 0 0 0,0-1 11 0 0,1-8 31 0 0,3 3-31 0 0,0 1 0 0 0,-2-5 31 0 0,3 1-20 0 0,-2-3 20 0 0,6-4-31 0 0,0-3-11 0 0,0-1 0 0 0,1 0 0 0 0,0 0 0 0 0,-6 3 0 0 0,5-10 0 0 0,10-14 0 0 0,-4 12 64 0 0,-6 8-53 0 0,-1 0 31 0 0,1 0-31 0 0,-1 2-11 0 0,1-1 0 0 0,-1 0 0 0 0,0 0 0 0 0,0 2 0 0 0,1-2 0 0 0,2 2 0 0 0,1 3 0 0 0,-1 0 0 0 0,-2 1 11 0 0,-6 1 31 0 0,6 3-31 0 0,2 1-11 0 0,0 3 0 0 0,-2 2 0 0 0,-2 3 0 0 0,-1-1 11 0 0,-3 2 31 0 0,-4-1-31 0 0,0-1 0 0 0,0-7 31 0 0,-1 5-115 0 0,1-7-370 0 0,0-2-179 0 0,0 0-45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1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7 113 8431 0 0,'0'0'388'0'0,"0"0"-10"0"0,0 0-129 0 0,0 0 339 0 0,0 0 173 0 0,0 0 37 0 0,0 0-20 0 0,0 0-115 0 0,0 0-50 0 0,0 0-6 0 0,0 0-42 0 0,0 0-150 0 0,0 0-60 0 0,0 0-17 0 0,0 0 10 0 0,0 0 50 0 0,0 0 18 0 0,0 0 6 0 0,0 0-12 0 0,0 2-62 0 0,-4 35 1062 0 0,5-35-1186 0 0,-1-2 0 0 0,-1 2 0 0 0,-1 20 640 0 0,2-20-673 0 0,0-2-6 0 0,0 0-9 0 0,0 0-33 0 0,0 2-14 0 0,-1-2-91 0 0,1 1 1 0 0,0-1-1 0 0,0 0 0 0 0,0 0 0 0 0,0 1 0 0 0,0-1 1 0 0,0 0-1 0 0,0 0 0 0 0,0 1 0 0 0,0-1 0 0 0,0 0 1 0 0,0 0-1 0 0,0 1 0 0 0,0-1 0 0 0,0 0 1 0 0,0 1-1 0 0,0-1 0 0 0,1 0 0 0 0,-1 0 0 0 0,0 0 1 0 0,0 1-1 0 0,0-1 0 0 0,0 0 0 0 0,0 0 0 0 0,1 1 1 0 0,-1-1-1 0 0,0 0 0 0 0,0 0 0 0 0,0 0 0 0 0,1 0 1 0 0,-1 1-1 0 0,0-1 0 0 0,0 0 0 0 0,0 0 1 0 0,1 0-1 0 0,-1 0 0 0 0,0 0 0 0 0,0 0 0 0 0,1 0 1 0 0,-1 0-1 0 0,1 1 0 0 0,0-2 17 0 0,0 0-1 0 0,0 1 1 0 0,0-1-1 0 0,0 0 1 0 0,0 1 0 0 0,0-1-1 0 0,0 0 1 0 0,0 0-1 0 0,0 0 1 0 0,0 0 0 0 0,-1 0-1 0 0,2-2 1 0 0,31-52 310 0 0,-32 53-293 0 0,8-8 44 0 0,-7 7-100 0 0,21-21 76 0 0,-12 14 39 0 0,1-1-1 0 0,18-11 1 0 0,-21 13 49 0 0,-9 8-166 0 0,1 0 0 0 0,-1 0 0 0 0,1 0 0 0 0,-1 1 0 0 0,1-1 1 0 0,0 0-1 0 0,-1 0 0 0 0,1 1 0 0 0,0-1 0 0 0,0 1 0 0 0,0-1 1 0 0,0 0-1 0 0,-1 1 0 0 0,3-1 0 0 0,0 0 8 0 0,19-9 96 0 0,-13 4-59 0 0,-5 5-5 0 0,7 0-32 0 0,-4-1 27 0 0,4 4-48 0 0,3 2 2 0 0,-9-3-3 0 0,16 7 0 0 0,-9-1 0 0 0,-2 3 0 0 0,-3 0 11 0 0,-3 2 31 0 0,-3-5-14 0 0,-1-1-1 0 0,0 1 0 0 0,0 0 0 0 0,0-1 1 0 0,-1 1-1 0 0,0-1 0 0 0,-1 1 0 0 0,1-1 1 0 0,-1 1-1 0 0,0-1 0 0 0,-1 0 0 0 0,1 0 1 0 0,-7 10-1 0 0,7-12 31 0 0,1 7-47 0 0,-1 1-11 0 0,0-1-16 0 0,1-9-64 0 0,1-2-15 0 0,13-8-1595 0 0,1-3-109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2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76 398 5983 0 0,'0'0'464'0'0,"0"0"-65"0"0,-2 0 864 0 0,0 1-819 0 0,0-1 0 0 0,0 1 0 0 0,-1-1 1 0 0,1 0-1 0 0,0 0 0 0 0,-1 0 0 0 0,1 0 0 0 0,0-1 1 0 0,0 1-1 0 0,0-1 0 0 0,-1 1 0 0 0,1-1 0 0 0,0 0 1 0 0,0 1-1 0 0,0-1 0 0 0,0 0 0 0 0,0-1 0 0 0,0 1 1 0 0,0 0-1 0 0,1 0 0 0 0,-1-1 0 0 0,0 1 0 0 0,1-1 1 0 0,-4-3-1 0 0,3 2-253 0 0,0 0 0 0 0,0 0 0 0 0,0-1 0 0 0,0 1 0 0 0,0 0 0 0 0,1-1 1 0 0,0 1-1 0 0,-1-1 0 0 0,1 1 0 0 0,0-1 0 0 0,1 0 0 0 0,-1 1 0 0 0,1-1 0 0 0,0 0 0 0 0,0 0 0 0 0,0 1 0 0 0,0-1 1 0 0,0 0-1 0 0,1 0 0 0 0,0 1 0 0 0,1-6 0 0 0,3-6 202 0 0,2-1 0 0 0,-1 1 0 0 0,15-24 0 0 0,-6 13-161 0 0,9-17 362 0 0,34-43 0 0 0,-21 32 0 0 0,-35 52-439 0 0,-2 2 5 0 0,0 0 0 0 0,0 0-11 0 0,0 0-42 0 0,0 0-12 0 0,0 0-6 0 0,0 0-4 0 0,0 3-22 0 0,-2 15-51 0 0,3-11-1 0 0,4 7 31 0 0,7 28-31 0 0,-11-38-13 0 0,0 0 5 0 0,13 10-57 0 0,-1-3 20 0 0,26 19 1 0 0,-22-17 25 0 0,24 23 8 0 0,-28-22 0 0 0,-12-9 0 0 0,0 0 0 0 0,0-1 4 0 0,1 0-1 0 0,-1 0 1 0 0,0 0-1 0 0,-1 0 1 0 0,1 0 0 0 0,-1 0-1 0 0,0 1 1 0 0,0-1-1 0 0,0 0 1 0 0,0 0 0 0 0,-1 1-1 0 0,1-1 1 0 0,-1 0-1 0 0,-1 0 1 0 0,1 0 0 0 0,0 0-1 0 0,-1 0 1 0 0,0 0-1 0 0,0 0 1 0 0,0-1 0 0 0,0 1-1 0 0,-4 4 1 0 0,0 0 7 0 0,-1-1 0 0 0,0 1 0 0 0,0-1 0 0 0,-1 0 0 0 0,0-1 0 0 0,0 0-1 0 0,-1 0 1 0 0,-10 5 0 0 0,1-1 14 0 0,11-6-12 0 0,0 0-1 0 0,-1 0 1 0 0,-12 4-1 0 0,2-1-7 0 0,4-4-29 0 0,13-2 5 0 0,0-1 1 0 0,1 0-1 0 0,-1 0 0 0 0,0 0 0 0 0,1 0 0 0 0,-1 0 0 0 0,0-1 0 0 0,1 1 0 0 0,-1 0 0 0 0,0 0 0 0 0,1 0 0 0 0,-1 0 0 0 0,0-1 1 0 0,1 1-1 0 0,-1 0 0 0 0,1-1 0 0 0,-1 1 0 0 0,1 0 0 0 0,-1-1 0 0 0,1 1 0 0 0,-1-1 0 0 0,1 1 0 0 0,-1-1 0 0 0,1 1 0 0 0,-1-1 1 0 0,1 1-1 0 0,0-1 0 0 0,-1 1 0 0 0,1-1 0 0 0,0 0 0 0 0,0 1 0 0 0,-1-1 0 0 0,1 1 0 0 0,0-1 0 0 0,0 0 0 0 0,0 1 0 0 0,0-1 1 0 0,0 0-1 0 0,0 1 0 0 0,0-1 0 0 0,0-1 0 0 0,0 0-35 0 0,0 0 0 0 0,0-1 0 0 0,0 1 0 0 0,0 0 0 0 0,1 0 0 0 0,-1 0 0 0 0,1 0 0 0 0,0 0 0 0 0,0 0 0 0 0,-1 0 0 0 0,3-3 0 0 0,7-8-734 0 0,1 2 0 0 0,0-1 1 0 0,0 2-1 0 0,19-14 0 0 0,12-5-2146 0 0,1 3-3480 0 0,-20 14 554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2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5 107 2303 0 0,'0'0'488'0'0,"0"0"1210"0"0,0 0 528 0 0,1-1 109 0 0,18-24 3656 0 0,-9 12-3795 0 0,-1-1 0 0 0,11-23 1 0 0,-13 21 960 0 0,-11 24-1421 0 0,-12 26-1119 0 0,3 0-535 0 0,6-15-15 0 0,0-1 0 0 0,0 2-1 0 0,2-1 1 0 0,1 0 0 0 0,-4 27 0 0 0,8-30-67 0 0,1 4 0 0 0,3-16 0 0 0,-2-3 0 0 0,6 7 0 0 0,2-4 0 0 0,-6-4 5 0 0,0 0-1 0 0,-1 0 1 0 0,1-1-1 0 0,0 0 1 0 0,-1 0-1 0 0,1 0 1 0 0,0 0 0 0 0,-1 0-1 0 0,1-1 1 0 0,-1 0-1 0 0,0 1 1 0 0,0-1-1 0 0,1 0 1 0 0,-1-1 0 0 0,3-2-1 0 0,7-7 31 0 0,-1 0 1 0 0,12-15-1 0 0,-9 9-22 0 0,37-47 35 0 0,-29 35-19 0 0,5 3 74 0 0,-13 13-27 0 0,-13 13 4 0 0,-2 1 20 0 0,0 0 11 0 0,0 0-19 0 0,0 0-11 0 0,-1 28 13 0 0,-1 0 1 0 0,-8 42-1 0 0,-28 167-41 0 0,32-206-53 0 0,-2 1 0 0 0,-1-1 0 0 0,-1-1 0 0 0,-27 54 0 0 0,-15 4 0 0 0,46-78 0 0 0,-1 1-12 0 0,1-1-47 0 0,4-6 5 0 0,-1 4 32 0 0,9-31-36 0 0,4-8 63 0 0,21-47-5 0 0,-21 51 0 0 0,1 0 0 0 0,16-28 0 0 0,79-110 0 0 0,-83 130 0 0 0,-10 16 0 0 0,0 0 0 0 0,1 0 0 0 0,19-18 0 0 0,-12 18 0 0 0,37-26 0 0 0,-54 41 0 0 0,17-10 0 0 0,3-1 0 0 0,-12 10 0 0 0,8 0 0 0 0,-15 6 0 0 0,-2 0 0 0 0,9 2 0 0 0,1 2 0 0 0,5 2 0 0 0,-16-4 0 0 0,0 0 0 0 0,6 5 0 0 0,3 7 0 0 0,-10-9 0 0 0,-1-2 0 0 0,7 36 2 0 0,-6-31 7 0 0,-1-7-5 0 0,0 1 1 0 0,0-1-1 0 0,0 1 1 0 0,-1-1 0 0 0,1 0-1 0 0,-1 1 1 0 0,0-1-1 0 0,1 0 1 0 0,-1 1-1 0 0,-2 2 1 0 0,-1 3-2 0 0,-34 79 72 0 0,32-74-33 0 0,5-5-31 0 0,4-8-8 0 0,3-4-6 0 0,5-7 3 0 0,0-1 0 0 0,-1 0 0 0 0,0-1 0 0 0,0 0 0 0 0,9-20 0 0 0,20-25 0 0 0,-28 43 0 0 0,-2 3 0 0 0,0 0 0 0 0,1 0 0 0 0,0 1 0 0 0,1 0 0 0 0,0 0 0 0 0,0 1 0 0 0,17-10 0 0 0,-17 15 0 0 0,1 2 0 0 0,1 3 0 0 0,-1 8 0 0 0,-2 4 0 0 0,0 5 0 0 0,-10-11 0 0 0,0-2 0 0 0,1 10 0 0 0,0 1 0 0 0,0-1 0 0 0,-2 0 0 0 0,-3 24 0 0 0,-2 54 0 0 0,7-77 0 0 0,3-2 0 0 0,-4-12 0 0 0,1 0 0 0 0,0 0 0 0 0,-1 0 0 0 0,1 0 0 0 0,0 0 0 0 0,0-1 0 0 0,0 1 0 0 0,0 0 0 0 0,0-1 0 0 0,2 2 0 0 0,-1-1 0 0 0,0 0 0 0 0,1 0 0 0 0,-1-1 0 0 0,0 1 0 0 0,1-1 0 0 0,-1 0 0 0 0,1 1 0 0 0,-1-1 0 0 0,1 0 0 0 0,-1-1 0 0 0,1 1 0 0 0,-1 0 0 0 0,1-1 0 0 0,-1 1 0 0 0,4-2 0 0 0,5-2 0 0 0,-1 0 0 0 0,12-8 0 0 0,-15 8 0 0 0,2-1 0 0 0,-1-2 0 0 0,0 1 0 0 0,-1-1 0 0 0,0 0 0 0 0,0-1 0 0 0,0 1 0 0 0,10-17 0 0 0,3-2 0 0 0,61-84 255 0 0,3-4 58 0 0,-82 112-241 0 0,-2 2 3 0 0,0 0 10 0 0,0 0 3 0 0,0 0 0 0 0,0 0-4 0 0,0 0-11 0 0,0 0 13 0 0,-2 15-6 0 0,-1-5-49 0 0,2-7-20 0 0,0 1 0 0 0,0-1-1 0 0,0 1 1 0 0,0 0 0 0 0,1-1 0 0 0,-1 6-1 0 0,0-2 1 0 0,0-3-11 0 0,1 0 0 0 0,0 0 0 0 0,0 0 0 0 0,0 0 0 0 0,0 0 0 0 0,2 8 0 0 0,2 0 0 0 0,-2-9 0 0 0,0 0 0 0 0,0 0 0 0 0,0 0 0 0 0,1-1 0 0 0,-1 1 0 0 0,1 0 0 0 0,0-1 0 0 0,0 0 0 0 0,0 0 0 0 0,0 0 0 0 0,0 0 0 0 0,1 0 0 0 0,-1-1 0 0 0,0 1 0 0 0,5 0 0 0 0,5 3 0 0 0,0-2 0 0 0,22 4 0 0 0,-25-4 0 0 0,11 11 0 0 0,-15-11-2 0 0,-4-3 3 0 0,0 1 1 0 0,0 1-1 0 0,0-1 1 0 0,0 0-1 0 0,0 0 0 0 0,0 1 1 0 0,-1-1-1 0 0,1 1 1 0 0,0-1-1 0 0,1 3 0 0 0,-2-3 17 0 0,0 0 0 0 0,-1 0 0 0 0,1 0 0 0 0,0 0 0 0 0,-1 0-1 0 0,1 0 1 0 0,-1 0 0 0 0,1 0 0 0 0,-1 0 0 0 0,1 1 0 0 0,-1-1 0 0 0,0 0-1 0 0,0 0 1 0 0,1 0 0 0 0,-1 1 0 0 0,0-1 0 0 0,0 0 0 0 0,0 0-1 0 0,0 0 1 0 0,-1 1 0 0 0,1-1 0 0 0,0 0 0 0 0,0 0 0 0 0,-1 0 0 0 0,1 1-1 0 0,-1-1 1 0 0,0 1 0 0 0,-1 2 27 0 0,0-1 0 0 0,0 1 0 0 0,0-1 0 0 0,0 0-1 0 0,-1 0 1 0 0,0 0 0 0 0,-3 3 0 0 0,3-3-17 0 0,0 0 0 0 0,0-1 0 0 0,0 1 0 0 0,0-1-1 0 0,-1 1 1 0 0,-6 2 0 0 0,0 0-10 0 0,-2 2-300 0 0,-1-1-1 0 0,1 0 0 0 0,-1-1 1 0 0,0 0-1 0 0,0-1 0 0 0,-21 4 1 0 0,20-7-801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3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36 336 7199 0 0,'0'0'331'0'0,"0"0"-10"0"0,-1 1-209 0 0,-6 3 8 0 0,6-3 440 0 0,0-1-530 0 0,1 0 0 0 0,0 0 0 0 0,0 0-1 0 0,0 0 1 0 0,-1 0 0 0 0,1-1-1 0 0,0 1 1 0 0,0 0 0 0 0,0 0 0 0 0,-1 0-1 0 0,1 0 1 0 0,0 0 0 0 0,0 0-1 0 0,-1 0 1 0 0,1 0 0 0 0,0 0 0 0 0,0 1-1 0 0,0-1 1 0 0,-1 0 0 0 0,1 0-1 0 0,0 0 1 0 0,0 0 0 0 0,0 0 0 0 0,-1 0-1 0 0,1 0 1 0 0,0 0 0 0 0,0 1 0 0 0,0-1-1 0 0,-1 0 1 0 0,-3 2 915 0 0,-2-3 2853 0 0,-1-2-3333 0 0,5 2 6 0 0,2 0 28 0 0,-1-3-225 0 0,1 0 0 0 0,0 0-1 0 0,0-1 1 0 0,1 1 0 0 0,-1 0 0 0 0,1 0 0 0 0,0 0 0 0 0,0 0 0 0 0,0 0 0 0 0,1 1 0 0 0,2-6 0 0 0,4-16 675 0 0,-5 16-589 0 0,0-1 1 0 0,1 1 0 0 0,0 0-1 0 0,0 0 1 0 0,1 0 0 0 0,9-11-1 0 0,5-12 354 0 0,-10 17-454 0 0,1-1 1 0 0,1 2-1 0 0,15-18 0 0 0,-18 23-128 0 0,1 1 0 0 0,0 0-1 0 0,0 0 1 0 0,0 1 0 0 0,1 0-1 0 0,10-5 1 0 0,-18 11-35 0 0,-2 1-1 0 0,0 0-4 0 0,0 0-17 0 0,0 0-10 0 0,8 12 41 0 0,-7-11-95 0 0,1 4 1 0 0,0-1 0 0 0,0 1 0 0 0,0 0 0 0 0,-1-1 0 0 0,0 1 0 0 0,0 0 0 0 0,1 9 0 0 0,-1 37 39 0 0,-1-33-48 0 0,-1-3 15 0 0,0-1-1 0 0,-5 18 1 0 0,0 2-7 0 0,2-21 54 0 0,3-11-4 0 0,1-2 21 0 0,0 0 6 0 0,0 0-14 0 0,0-1-60 0 0,-1 0 0 0 0,0-1 0 0 0,1 1-1 0 0,-1 0 1 0 0,1-1 0 0 0,-1 1-1 0 0,1 0 1 0 0,0-1 0 0 0,-1 1 0 0 0,1-1-1 0 0,0 1 1 0 0,0-1 0 0 0,0-1-1 0 0,2-4 6 0 0,0-1 0 0 0,0 1 0 0 0,6-12 0 0 0,0 0 32 0 0,-2 5-39 0 0,2 0 0 0 0,0 0-1 0 0,0 1 1 0 0,1 0 0 0 0,17-19 0 0 0,-8 9-7 0 0,-14 19 1 0 0,-1-1 1 0 0,1 1-1 0 0,0-1 1 0 0,1 1-1 0 0,-1 0 0 0 0,0 1 1 0 0,1-1-1 0 0,0 1 1 0 0,9-5-1 0 0,-2 3-6 0 0,1 3 0 0 0,-10 2 0 0 0,-1 1 0 0 0,1-1 0 0 0,0 1 0 0 0,-1 0 0 0 0,0 0 0 0 0,1 0 0 0 0,-1 0 0 0 0,0 0 0 0 0,1 1 1 0 0,-1-1-1 0 0,0 0 0 0 0,0 1 0 0 0,0 0 0 0 0,0 0 0 0 0,0 0 0 0 0,-1-1 0 0 0,1 1 0 0 0,0 1 0 0 0,-1-1 0 0 0,0 0 0 0 0,1 0 0 0 0,0 3 0 0 0,2 4-2 0 0,0-1-1 0 0,0 1 1 0 0,-1 0 0 0 0,4 17-1 0 0,-4-14-5 0 0,-1-1 0 0 0,0-1 1 0 0,-1 1-1 0 0,0 0 1 0 0,-1 0 0 0 0,-1 20-1 0 0,-1-19 8 0 0,-3-2 0 0 0,-1-3 11 0 0,3-6 31 0 0,-2-6-31 0 0,1-4-11 0 0,5 4-5 0 0,-1 1 1 0 0,0 0-1 0 0,1-1 1 0 0,0 1-1 0 0,0-1 0 0 0,0 1 1 0 0,0 0-1 0 0,1 0 1 0 0,0 0-1 0 0,0 0 0 0 0,0 0 1 0 0,5-7-1 0 0,1 0-10 0 0,0 1 0 0 0,1 0 0 0 0,10-10 0 0 0,30-22 15 0 0,-43 37 0 0 0,1 0 0 0 0,0 0 0 0 0,0 1 0 0 0,1 0 0 0 0,11-5 0 0 0,-17 8 0 0 0,0 0 0 0 0,0 0 0 0 0,0 0 0 0 0,-1 1 0 0 0,1-1 0 0 0,0 1 0 0 0,0-1 0 0 0,0 1 0 0 0,0 0 0 0 0,0 0 0 0 0,0 0 0 0 0,0 0 0 0 0,0 0 0 0 0,0 0 0 0 0,4 1 0 0 0,-1 1 0 0 0,8 3 0 0 0,-11-3-3 0 0,0-1-1 0 0,0 1 1 0 0,0 0 0 0 0,0 0-1 0 0,0 0 1 0 0,0 0-1 0 0,-1 0 1 0 0,1 1 0 0 0,-1-1-1 0 0,1 0 1 0 0,-1 1-1 0 0,0-1 1 0 0,0 1 0 0 0,0-1-1 0 0,0 1 1 0 0,0-1-1 0 0,-1 1 1 0 0,1 0 0 0 0,-1-1-1 0 0,0 1 1 0 0,0 0-1 0 0,0 0 1 0 0,0-1 0 0 0,0 1-1 0 0,-1 3 1 0 0,-2 7-30 0 0,0 0 0 0 0,-1-1 0 0 0,0 1 0 0 0,-7 12 0 0 0,2-3-14 0 0,3-6-48 0 0,0 1-567 0 0,0 0-1 0 0,-1-1 0 0 0,-15 24 1 0 0,12-26-645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3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159 364 7775 0 0,'0'0'356'0'0,"1"-2"-8"0"0,3-2-121 0 0,0-1 0 0 0,0 1 1 0 0,0 1-1 0 0,0-1 0 0 0,0 1 0 0 0,1-1 0 0 0,0 1 0 0 0,0 0 0 0 0,7-3 0 0 0,1 0 980 0 0,-11 5-1027 0 0,-1-1 0 0 0,1 1 0 0 0,0-1 1 0 0,-1 1-1 0 0,0-1 0 0 0,1 1 0 0 0,-1-1 1 0 0,0 0-1 0 0,0 0 0 0 0,0 0 0 0 0,0 0 0 0 0,0 0 1 0 0,1-3-1 0 0,5-9 1283 0 0,-6 13-1319 0 0,0 0-1 0 0,-1 1 1 0 0,1-1-1 0 0,-1 0 1 0 0,1 0-1 0 0,-1 0 1 0 0,1 0-1 0 0,-1 0 1 0 0,0 0-1 0 0,1 0 0 0 0,-1 0 1 0 0,0 0-1 0 0,0 0 1 0 0,0 0-1 0 0,0 0 1 0 0,0 0-1 0 0,0 0 1 0 0,0 0-1 0 0,0 0 1 0 0,0-1-1 0 0,-1 1-55 0 0,1 0 0 0 0,0 1 0 0 0,-1-1 0 0 0,1 1 0 0 0,-1-1 0 0 0,1 0 0 0 0,-1 1 0 0 0,0 0 0 0 0,1-1-1 0 0,-1 1 1 0 0,0-1 0 0 0,1 1 0 0 0,-1 0 0 0 0,0-1 0 0 0,1 1 0 0 0,-1 0 0 0 0,0-1 0 0 0,0 1 0 0 0,1 0 0 0 0,-2 0 0 0 0,-2-1 25 0 0,-1 1 0 0 0,1 0 1 0 0,-1 0-1 0 0,1 0 1 0 0,0 1-1 0 0,-1 0 0 0 0,-6 1 1 0 0,4 1-77 0 0,-1 0 0 0 0,1 1-1 0 0,0-1 1 0 0,0 2 0 0 0,0-1 0 0 0,-9 8 0 0 0,-35 36 92 0 0,45-42-127 0 0,-4 6 16 0 0,0 0-1 0 0,1 1 1 0 0,0 1 0 0 0,1 0-1 0 0,-8 17 1 0 0,5-9 0 0 0,4-7-18 0 0,4-1 0 0 0,6 16 0 0 0,-3-29 0 0 0,0 0 0 0 0,0 0 0 0 0,0 0 0 0 0,1 0 0 0 0,-1 0 0 0 0,0 0 0 0 0,1 0 0 0 0,-1-1 0 0 0,1 1 0 0 0,-1 0 0 0 0,1 0 0 0 0,0 0 0 0 0,0 0 0 0 0,-1-1 0 0 0,1 1 0 0 0,0-1 0 0 0,0 1 0 0 0,0-1 0 0 0,-1 1 0 0 0,1-1 0 0 0,0 0 0 0 0,0 1 0 0 0,0-1 0 0 0,0 0 0 0 0,1 1 0 0 0,4-1 4 0 0,0 0-1 0 0,0 0 0 0 0,0 0 1 0 0,0-1-1 0 0,0 0 0 0 0,0 0 1 0 0,-1 0-1 0 0,1-1 0 0 0,0 1 1 0 0,-1-1-1 0 0,1-1 0 0 0,-1 1 1 0 0,0-1-1 0 0,7-4 0 0 0,8-7 121 0 0,0-1 0 0 0,19-20 0 0 0,-23 21 23 0 0,-8 6 10 0 0,-1-1-1 0 0,1 1 0 0 0,-2-1 1 0 0,1-1-1 0 0,-1 0 0 0 0,8-19 0 0 0,-12 25-91 0 0,1-6 361 0 0,-8 12 187 0 0,-10 13-279 0 0,9-7-327 0 0,0 1-1 0 0,0 0 1 0 0,0 0-1 0 0,1 1 0 0 0,1 0 1 0 0,0 0-1 0 0,0 0 0 0 0,1 0 1 0 0,0 1-1 0 0,1-1 0 0 0,0 1 1 0 0,0 13-1 0 0,3 0-6 0 0,1-20 0 0 0,4 7-13 0 0,-5-10 11 0 0,1 1 0 0 0,0-1 0 0 0,0 0 0 0 0,0 0 0 0 0,0 1 0 0 0,0-1 0 0 0,0 0 0 0 0,0-1 0 0 0,0 1 0 0 0,0 0 0 0 0,0-1 0 0 0,1 1 0 0 0,-1-1 0 0 0,0 0 0 0 0,3 1 0 0 0,-1-2-3 0 0,0 1 0 0 0,0 0 1 0 0,0-1-1 0 0,0 0 0 0 0,0 0 0 0 0,-1 0 0 0 0,1-1 0 0 0,4-1 0 0 0,4-4-6 0 0,-1 0 0 0 0,0 0 0 0 0,-1-1 0 0 0,12-11 0 0 0,-3 2 11 0 0,-1 1 0 0 0,0-2 0 0 0,-2-1 0 0 0,24-32 0 0 0,-21 21 15 0 0,-10 17 5 0 0,0 0 0 0 0,9-20 0 0 0,-7 9 12 0 0,-5 11 4 0 0,0 1 0 0 0,-1-1 0 0 0,-1 0 1 0 0,5-23-1 0 0,-3-2 56 0 0,7-53 273 0 0,-13 87-341 0 0,0 1-11 0 0,1-1 1 0 0,-1 1 0 0 0,-1-1-1 0 0,1 1 1 0 0,0 0-1 0 0,-1-1 1 0 0,-1-2-1 0 0,2 5-70 0 0,0 1-78 0 0,0 0-22 0 0,-1 2 211 0 0,0 0 0 0 0,0 0 0 0 0,1 0 0 0 0,-1 0 0 0 0,1 1 0 0 0,-1-1 0 0 0,1 0 0 0 0,0 5 0 0 0,-1 0 169 0 0,-2 9-138 0 0,0-1-1 0 0,1 1 0 0 0,1 0 0 0 0,0 0 1 0 0,3 19-1 0 0,0-19-141 0 0,-1 0 0 0 0,-1 0 0 0 0,0 1 1 0 0,-4 29-1 0 0,-1 3 45 0 0,4-32 13 0 0,-5 27-1 0 0,2-24 6 0 0,2-7 3 0 0,-1-1 1 0 0,0 1 0 0 0,-1-1 0 0 0,0 1-1 0 0,-10 18 1 0 0,31-64-10 0 0,-11 22 0 0 0,-1 0 0 0 0,2 0 0 0 0,-1 1 0 0 0,2-1 0 0 0,-1 1 0 0 0,1 1 0 0 0,14-14 0 0 0,11-2 0 0 0,70-41 0 0 0,-99 63 0 0 0,20-4 0 0 0,-11 5 0 0 0,-12 3 0 0 0,0-1 0 0 0,0 0 0 0 0,0 1 0 0 0,0-1 0 0 0,-1 1 0 0 0,1-1 0 0 0,0 1 0 0 0,0-1 0 0 0,-1 1 0 0 0,1-1 0 0 0,0 1 0 0 0,-1 0 0 0 0,1 0 0 0 0,3 12 0 0 0,-4-8 2 0 0,0 0 0 0 0,-1 0-1 0 0,1-1 1 0 0,-2 1 0 0 0,1 0 0 0 0,0 0 0 0 0,-1-1-1 0 0,0 1 1 0 0,0-1 0 0 0,0 0 0 0 0,0 1-1 0 0,-1-1 1 0 0,0 0 0 0 0,1 0 0 0 0,-2-1 0 0 0,1 1-1 0 0,-7 5 1 0 0,-1 1 4 0 0,-1 0 1 0 0,0-1-1 0 0,-1-1 1 0 0,-18 10-1 0 0,2-4-3 0 0,5 0-19 0 0,24-14 14 0 0,0 0 1 0 0,0 0-1 0 0,0 0 0 0 0,0 0 1 0 0,0 0-1 0 0,0 0 1 0 0,0 0-1 0 0,0 1 1 0 0,0-1-1 0 0,0 0 1 0 0,0 0-1 0 0,0 0 0 0 0,0 0 1 0 0,0 0-1 0 0,0 0 1 0 0,0 0-1 0 0,0 0 1 0 0,0 0-1 0 0,0 0 0 0 0,0 0 1 0 0,0 0-1 0 0,0 0 1 0 0,0 0-1 0 0,0 0 1 0 0,0 0-1 0 0,0 0 0 0 0,0 0 1 0 0,0 0-1 0 0,0 0 1 0 0,0 0-1 0 0,0 0 1 0 0,0 0-1 0 0,0 0 0 0 0,20-1-12 0 0,-18 1 14 0 0,0 0 0 0 0,0 0 0 0 0,0 0 0 0 0,0 0 0 0 0,0 0 1 0 0,0 0-1 0 0,-1 1 0 0 0,1-1 0 0 0,0 1 0 0 0,0-1 0 0 0,-1 1 0 0 0,1 0 0 0 0,0 0 0 0 0,1 1 0 0 0,0-1 0 0 0,1 0 0 0 0,-1 0 0 0 0,0 1 0 0 0,0-1 0 0 0,-1 1 0 0 0,1 0 0 0 0,0 0 0 0 0,0 0 0 0 0,2 3 0 0 0,8 3 0 0 0,-1-3 0 0 0,-2 3 0 0 0,4-1 0 0 0,-10-5 0 0 0,12 4 0 0 0,-5-3 0 0 0,6 1 0 0 0,-12-5 0 0 0,-3-1 0 0 0,9-1 0 0 0,-10 3 0 0 0,1-1 0 0 0,0 1 0 0 0,-1-1 0 0 0,1 0 0 0 0,-1 1 0 0 0,1-1 0 0 0,-1 0 0 0 0,1 0 0 0 0,-1 0 0 0 0,1 0 0 0 0,-1 0 0 0 0,0 0 0 0 0,2-3 0 0 0,0 1 0 0 0,-1 0 0 0 0,1 1 0 0 0,-1-1 0 0 0,1 1 0 0 0,4-4 0 0 0,1-1 0 0 0,-1-1 0 0 0,0 1 0 0 0,0-1 0 0 0,-1-1 0 0 0,0 1 0 0 0,-1-1 0 0 0,0 0 0 0 0,8-18 0 0 0,3-6 0 0 0,35-68 149 0 0,-47 92-85 0 0,-4 9-63 0 0,0 0 0 0 0,0 0 0 0 0,0-1 0 0 0,0 1 0 0 0,0 0 0 0 0,0 0-1 0 0,0 0 1 0 0,0 0 0 0 0,0 0 0 0 0,0 0 0 0 0,0 0 0 0 0,0 0-1 0 0,0 0 1 0 0,0 0 0 0 0,0 0 0 0 0,0 0 0 0 0,0 0 0 0 0,0 0 0 0 0,0 0-1 0 0,0 0 1 0 0,0 0 0 0 0,0 0 0 0 0,0-1 0 0 0,1 1 0 0 0,-1 0-1 0 0,0 0 1 0 0,0 0 0 0 0,0 0 0 0 0,0 0 0 0 0,0 0 0 0 0,0 0 0 0 0,0 0-1 0 0,0 0 1 0 0,0 0 0 0 0,0 0 0 0 0,0 0 0 0 0,0 0 0 0 0,0 0-1 0 0,0 0 1 0 0,0 0 0 0 0,0 0 0 0 0,0 0 0 0 0,1 0 0 0 0,-1 0 0 0 0,0 0-1 0 0,0 0 1 0 0,0 0 0 0 0,0 0 0 0 0,0 0 0 0 0,0 0 0 0 0,0 0-1 0 0,0 0 1 0 0,0 0 0 0 0,0 0 0 0 0,0 0 0 0 0,0 0 0 0 0,0 0 0 0 0,0 1-1 0 0,0-1 1 0 0,0 0 0 0 0,0 0 0 0 0,0 0 0 0 0,0 0 0 0 0,0 0 0 0 0,0 0-1 0 0,2 1 1 0 0,0 0 0 0 0,-1 0-1 0 0,1 1 1 0 0,0-1-1 0 0,-1 0 1 0 0,0 1-1 0 0,1-1 1 0 0,-1 1-1 0 0,0-1 1 0 0,0 1 0 0 0,0 0-1 0 0,0 0 1 0 0,0-1-1 0 0,0 1 1 0 0,-1 0-1 0 0,1 0 1 0 0,0 0-1 0 0,-1 0 1 0 0,0 0 0 0 0,1 3-1 0 0,1 3-1 0 0,30 90 1 0 0,-10-40 0 0 0,-17-45 0 0 0,1-1 2 0 0,-3-3 17 0 0,1 13 13 0 0,-4-19-20 0 0,1-2-8 0 0,0 1 1 0 0,-1-1-1 0 0,1 1 0 0 0,-1 0 1 0 0,0-1-1 0 0,1 1 1 0 0,-1-1-1 0 0,0 1 0 0 0,0 0 1 0 0,0-1-1 0 0,-1 3 0 0 0,-5 17 18 0 0,5-18 32 0 0,1-4-52 0 0,0 1-1 0 0,-1 0 1 0 0,1 0 0 0 0,0 0-1 0 0,0 0 1 0 0,0 0-1 0 0,0 0 1 0 0,0 0-1 0 0,0 0 1 0 0,-1 0-1 0 0,1 0 1 0 0,0 0-1 0 0,0 0 1 0 0,0 0-1 0 0,0 0 1 0 0,0 0 0 0 0,0 0-1 0 0,-1 0 1 0 0,1 0-1 0 0,0 0 1 0 0,0 0-1 0 0,0 0 1 0 0,0 1-1 0 0,0-1 1 0 0,0 0-1 0 0,0 0 1 0 0,-1 0-1 0 0,1 0 1 0 0,0 0-1 0 0,0 0 1 0 0,0 0 0 0 0,0 0-1 0 0,0 0 1 0 0,0 1-1 0 0,0-1 1 0 0,0 0-1 0 0,0 0 1 0 0,0 0-1 0 0,0 0 1 0 0,0 0-1 0 0,0 0 1 0 0,-1 0-1 0 0,1 1 1 0 0,0-1-1 0 0,0 0 1 0 0,0 0 0 0 0,-2 4-4 0 0,-13-2 66 0 0,5-4-64 0 0,9 2 0 0 0,1-1 0 0 0,0 1 0 0 0,0 0 0 0 0,-1-1 0 0 0,1 1 0 0 0,0 0 0 0 0,0-1 0 0 0,-1 1 0 0 0,1 0 0 0 0,0-1 0 0 0,0 1 0 0 0,0-1 0 0 0,0 1 0 0 0,0 0 0 0 0,0-1 0 0 0,-1 1 0 0 0,1-1 0 0 0,0 1 0 0 0,0 0 0 0 0,0-1 0 0 0,0 1 0 0 0,1-1 0 0 0,-1-5-3 0 0,1-1 1 0 0,0 1-1 0 0,1 0 0 0 0,0 0 1 0 0,0 0-1 0 0,0 0 0 0 0,1 0 1 0 0,-1 1-1 0 0,1-1 0 0 0,1 1 1 0 0,5-8-1 0 0,0 2-3 0 0,0 1-1 0 0,1 0 1 0 0,0 1-1 0 0,14-11 1 0 0,6-4-14 0 0,-22 17 5 0 0,0 0 0 0 0,1 1 0 0 0,-1 0 1 0 0,1 0-1 0 0,1 1 0 0 0,-1 0 0 0 0,18-7 0 0 0,63-10 2 0 0,-77 21 2 0 0,-1 3-31 0 0,0 4 31 0 0,-2 5 11 0 0,-8-8 0 0 0,0-1 0 0 0,0 1 0 0 0,-1 0 0 0 0,1 0 0 0 0,-1 0 0 0 0,0 0 0 0 0,1 0 0 0 0,-1 1 0 0 0,-1-1 0 0 0,2 5 0 0 0,-2-7 0 0 0,0 1 0 0 0,1-1 0 0 0,-1 0 0 0 0,0 1 0 0 0,0-1 0 0 0,0 1 0 0 0,0-1 0 0 0,0 1 0 0 0,0-1 0 0 0,-1 1 0 0 0,1-1 0 0 0,0 0 0 0 0,-1 1 0 0 0,0 2 0 0 0,-1 0 0 0 0,1 0 0 0 0,0 5 0 0 0,0 0 0 0 0,-1 0 0 0 0,0 0 0 0 0,-7 15 0 0 0,3-4 0 0 0,5-17 0 0 0,0-1 0 0 0,1 1 0 0 0,-1-1 0 0 0,0 1 0 0 0,0 0 0 0 0,-1-1 0 0 0,1 0 0 0 0,0 1 0 0 0,-1-1 0 0 0,-3 4 0 0 0,-1 3 0 0 0,2 3 0 0 0,0-3-93 0 0,3-7-386 0 0,1-2-142 0 0,0 0-19 0 0,0 0-148 0 0,0 0-595 0 0,0-2-258 0 0,-1-6-50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3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16439 0 0,'0'0'728'0'0,"0"0"152"0"0,0 0-704 0 0,0 0-176 0 0,0 0 0 0 0,0 0 0 0 0,0 0 832 0 0,0 0 136 0 0,-8-6 24 0 0,8 6 8 0 0,0 0-592 0 0,0 0-120 0 0,0 0-32 0 0,0 0-6344 0 0,0 0-1272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3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48 411 1839 0 0,'0'0'331'0'0,"0"0"717"0"0,0 0 316 0 0,0 0 63 0 0,0 0-69 0 0,0 0-334 0 0,0 0-148 0 0,0 0-32 0 0,0 0 7 0 0,0 0 45 0 0,-1 0 21 0 0,-2-1-1006 0 0,-2 0 1142 0 0,0-1-1 0 0,1 1 0 0 0,-1-1 0 0 0,1 0 0 0 0,-7-4 0 0 0,10 5-589 0 0,1 1-6 0 0,-4-12 798 0 0,3 11-1160 0 0,1 0-1 0 0,-1-1 1 0 0,0 1-1 0 0,1-1 1 0 0,0 1-1 0 0,-1-1 0 0 0,1 1 1 0 0,0-1-1 0 0,0 1 1 0 0,0-1-1 0 0,0 1 1 0 0,0-1-1 0 0,0 1 1 0 0,0-3-1 0 0,2-3 81 0 0,1-1-1 0 0,0 1 1 0 0,0 0 0 0 0,0 0-1 0 0,1 0 1 0 0,0 0 0 0 0,1 0-1 0 0,8-10 1 0 0,51-48 609 0 0,-43 46-604 0 0,2-4 15 0 0,-14 13-64 0 0,1 0 1 0 0,0 1-1 0 0,21-15 0 0 0,-28 22-108 0 0,0 1 0 0 0,1-1 0 0 0,-1 1-1 0 0,0 0 1 0 0,0 0 0 0 0,0 0 0 0 0,1 0 0 0 0,-1 0-1 0 0,6 0 1 0 0,-8 2-16 0 0,1-1 0 0 0,-1 1 0 0 0,0-1 0 0 0,0 1 0 0 0,0-1 0 0 0,0 1 0 0 0,-1 0 0 0 0,1-1 0 0 0,0 1 0 0 0,0 0 0 0 0,0 0 0 0 0,0 0 0 0 0,-1-1 0 0 0,1 1 0 0 0,0 0 0 0 0,-1 0 1 0 0,1 0-1 0 0,0 2 0 0 0,9 20 52 0 0,-9-19-53 0 0,1 0 0 0 0,-2 1 0 0 0,1-1-1 0 0,0 0 1 0 0,-1 0 0 0 0,0 0 0 0 0,0 1-1 0 0,0-1 1 0 0,-1 7 0 0 0,-2 2 28 0 0,-7 21 0 0 0,2-10-21 0 0,-7 18 38 0 0,14-39-46 0 0,-1 0 1 0 0,1 0-1 0 0,-1 0 1 0 0,0 0 0 0 0,0-1-1 0 0,0 1 1 0 0,0 0-1 0 0,-1-1 1 0 0,1 0-1 0 0,-1 1 1 0 0,-3 2-1 0 0,2-5 5 0 0,4-6-6 0 0,7-10-6 0 0,-5 12 1 0 0,3-8 1 0 0,1 0 0 0 0,1 1 0 0 0,0-1 0 0 0,1 1 0 0 0,16-18 0 0 0,52-47 0 0 0,-50 53 0 0 0,-23 19 0 0 0,1 1 0 0 0,0 1 0 0 0,0-1 0 0 0,0 0 0 0 0,0 1 0 0 0,0 0 0 0 0,0 0 0 0 0,6-2 0 0 0,2 1 0 0 0,0 4 0 0 0,-1 7 0 0 0,-3 3 0 0 0,0 15 0 0 0,-4-9 0 0 0,0-4 4 0 0,-3-6 18 0 0,-5 12 5 0 0,-1 4 59 0 0,4-21-32 0 0,-1 0 5 0 0,-3 4-36 0 0,2-3 19 0 0,3-3-41 0 0,0 0-1 0 0,0 1 0 0 0,0-1 0 0 0,0 0 0 0 0,-1 0 1 0 0,1 0-1 0 0,0 1 0 0 0,0-1 0 0 0,0 0 1 0 0,0 0-1 0 0,-1 0 0 0 0,1 0 0 0 0,0 1 0 0 0,0-1 1 0 0,0 0-1 0 0,-1 0 0 0 0,1 0 0 0 0,0 0 0 0 0,0 0 1 0 0,0 0-1 0 0,-1 0 0 0 0,1 0 0 0 0,0 0 0 0 0,0 0 1 0 0,-1 0-1 0 0,1 0 0 0 0,0 0 0 0 0,0 0 1 0 0,-1 0-1 0 0,1 0 0 0 0,0 0 0 0 0,0 0 0 0 0,0 0 1 0 0,-1 0-1 0 0,1 0 0 0 0,0 0 0 0 0,0 0 0 0 0,-1 0 1 0 0,1 0-1 0 0,0 0 0 0 0,0-1 0 0 0,0 1 0 0 0,-1 0 1 0 0,1 0-1 0 0,0 0 0 0 0,0 0 0 0 0,0-1 1 0 0,0 1-1 0 0,-1 0 0 0 0,1 0 0 0 0,0 0 0 0 0,0-1 1 0 0,0 1-1 0 0,0 0 0 0 0,0 0 0 0 0,0-1 0 0 0,0 1 1 0 0,0 0-1 0 0,0 0 0 0 0,0 0 0 0 0,0-1 1 0 0,0 1-1 0 0,0-12-3 0 0,0 12 3 0 0,2-6 0 0 0,0 0-1 0 0,1 0 1 0 0,0 0-1 0 0,0 0 1 0 0,1 0-1 0 0,0 1 1 0 0,0-1-1 0 0,0 1 1 0 0,8-8-1 0 0,-6 7-5 0 0,25-26-52 0 0,49-40-1 0 0,-70 65 59 0 0,-9 7 0 0 0,-1 0 0 0 0,1 0 0 0 0,-1-1 0 0 0,1 1 0 0 0,-1 0 0 0 0,1 0 0 0 0,0 0 0 0 0,-1 0 0 0 0,1 0 0 0 0,-1 0 0 0 0,1 0 0 0 0,0 0 0 0 0,-1 0 0 0 0,1 1 0 0 0,-1-1 0 0 0,2 0 0 0 0,-1 1 0 0 0,1 0 0 0 0,-1 0 0 0 0,0 0 0 0 0,0 0 0 0 0,1 0 0 0 0,-1 0 0 0 0,0 0 0 0 0,0 1 0 0 0,0-1 0 0 0,0 0 0 0 0,0 1 0 0 0,0-1 0 0 0,-1 0 0 0 0,1 1 0 0 0,0-1 0 0 0,-1 1 0 0 0,1-1 0 0 0,-1 1 0 0 0,1 0 0 0 0,-1-1 0 0 0,0 1 0 0 0,0-1 0 0 0,0 1 0 0 0,0 3 0 0 0,0 4 0 0 0,-1 0 0 0 0,0 0 0 0 0,-3 12 0 0 0,1-7 0 0 0,-16 69 0 0 0,17-69 0 0 0,3-1 0 0 0,3-1 0 0 0,-4-11 0 0 0,1 0 0 0 0,0-1 0 0 0,0 1 0 0 0,0 0 0 0 0,0 0 0 0 0,0 0 0 0 0,0-1 0 0 0,0 1 0 0 0,0 0 0 0 0,0-1 0 0 0,0 1 0 0 0,0-1 0 0 0,1 1 0 0 0,-1-1 0 0 0,0 0 0 0 0,0 0 0 0 0,0 1 0 0 0,1-1 0 0 0,-1 0 0 0 0,0 0 0 0 0,0 0 0 0 0,1 0 0 0 0,-1 0 0 0 0,0-1 0 0 0,0 1 0 0 0,0 0 0 0 0,1 0 0 0 0,-1-1 0 0 0,0 1 0 0 0,2-2 0 0 0,4-1 0 0 0,0 0 0 0 0,-1 0 0 0 0,12-8 0 0 0,-16 9 0 0 0,29-19 0 0 0,29-27 0 0 0,-44 34 0 0 0,-1 0-1 0 0,24-30 1 0 0,-33 36 1 0 0,-1 1 1 0 0,0-1-1 0 0,-1 0 0 0 0,1 0 1 0 0,-2-1-1 0 0,1 1 0 0 0,-1-1 0 0 0,4-18 1 0 0,-9 3 127 0 0,-8 25 103 0 0,6 1-210 0 0,1-1 0 0 0,-1 1-1 0 0,1 0 1 0 0,0 0 0 0 0,-1 0-1 0 0,1 0 1 0 0,0 1 0 0 0,0-1 0 0 0,0 1-1 0 0,-4 4 1 0 0,-23 33 151 0 0,18-20-173 0 0,1 1 0 0 0,1 1 0 0 0,1-1 0 0 0,1 1 0 0 0,-7 26 0 0 0,14-44 0 0 0,1 1 0 0 0,-1-1 0 0 0,1 0 0 0 0,0 0 0 0 0,0 1 0 0 0,0-1 0 0 0,0 0 0 0 0,1 0 0 0 0,1 8 0 0 0,4 6 0 0 0,-1-15 0 0 0,-3-2 0 0 0,0 0-7 0 0,1 0 0 0 0,-1 1 0 0 0,0-1 0 0 0,0 0 0 0 0,1-1-1 0 0,-1 1 1 0 0,1 0 0 0 0,3 0 0 0 0,7-2 7 0 0,30-26 0 0 0,-29 18 0 0 0,-1-1 0 0 0,-1 0 0 0 0,19-17 0 0 0,-4 1 0 0 0,-16 15 0 0 0,0 0 0 0 0,-1-1 0 0 0,-1-1 0 0 0,0 0 0 0 0,0 0 0 0 0,-2-1 0 0 0,11-23 0 0 0,8-15 0 0 0,-20 45 0 0 0,-5 17 0 0 0,2 20 0 0 0,1-10 0 0 0,-2-18-4 0 0,0 0-3 0 0,1 2-35 0 0,9 8 30 0 0,-7-10 14 0 0,-2-1-3 0 0,8 4 1 0 0,-1-2 0 0 0,1 1 0 0 0,-1 1 0 0 0,-5 5 0 0 0,-4 3 0 0 0,0-5 0 0 0,-1-5 0 0 0,0 0 0 0 0,0 0 0 0 0,-1-1 0 0 0,1 1 0 0 0,0 0 0 0 0,-1-1 0 0 0,0 1 0 0 0,1-1 0 0 0,-1 1 0 0 0,-2 4 0 0 0,-19 47 0 0 0,18-46 0 0 0,1 0 0 0 0,0 0 0 0 0,0 0 0 0 0,-2 12 0 0 0,2-7 0 0 0,3-1 0 0 0,1-11-1 0 0,-1-1 0 0 0,1 1-1 0 0,0 0 1 0 0,-1 0 0 0 0,1 0-1 0 0,0-1 1 0 0,-1 1 0 0 0,1 0 0 0 0,0-1-1 0 0,0 1 1 0 0,0-1 0 0 0,-1 1-1 0 0,1-1 1 0 0,0 1 0 0 0,0-1 0 0 0,0 1-1 0 0,0-1 1 0 0,0 0 0 0 0,0 0-1 0 0,0 1 1 0 0,0-1 0 0 0,0 0 0 0 0,0 0-1 0 0,2 0 1 0 0,0 0-3 0 0,0 0 0 0 0,0-1 0 0 0,-1 1 0 0 0,1 0 0 0 0,0-1 0 0 0,0 0 0 0 0,3-1 0 0 0,2-1 3 0 0,-1 0-1 0 0,-1-1 1 0 0,1 0-1 0 0,0 0 0 0 0,-1 0 1 0 0,6-5-1 0 0,21-19-55 0 0,-23 20 58 0 0,0 0 0 0 0,0-1 0 0 0,11-14 0 0 0,3-5-1 0 0,-11 13 0 0 0,0-1 0 0 0,19-32 0 0 0,0 3 0 0 0,-25 34 11 0 0,0 5 42 0 0,-12 23 71 0 0,-9 10-79 0 0,10-19-37 0 0,0 0 0 0 0,0 0-1 0 0,-2 9 1 0 0,-3 7 10 0 0,6-16-9 0 0,0 0 1 0 0,0 1-1 0 0,1-1 0 0 0,-3 18 0 0 0,3-11-9 0 0,3-2 0 0 0,-1-12 0 0 0,0-1 0 0 0,1 1 0 0 0,-1-1 0 0 0,0 1 0 0 0,0-1 0 0 0,0 1 0 0 0,1-1 0 0 0,-1 1 0 0 0,0-1 0 0 0,1 1 0 0 0,-1-1 0 0 0,0 1 0 0 0,1-1 0 0 0,-1 0 0 0 0,1 1 0 0 0,-1-1 0 0 0,1 0 0 0 0,-1 1 0 0 0,1 0 0 0 0,2-1 0 0 0,-1 0 0 0 0,1 1 0 0 0,0-1 0 0 0,-1 0 0 0 0,1 0 0 0 0,-1 0 0 0 0,1-1 0 0 0,-1 1 0 0 0,1-1 0 0 0,-1 1 0 0 0,1-1 0 0 0,-1 0 0 0 0,1 0 0 0 0,-1 0 0 0 0,3-2 0 0 0,36-21 0 0 0,-41 24 0 0 0,23-17 0 0 0,27-25 0 0 0,11-9 0 0 0,-42 36-1 0 0,-14 11 2 0 0,1-1 0 0 0,0 1 0 0 0,0-1 1 0 0,1 2-1 0 0,-1-1 0 0 0,1 1 0 0 0,-1 0 0 0 0,1 0 1 0 0,13-3-1 0 0,-18 6 53 0 0,-1 1-44 0 0,0 0-1 0 0,0 0 0 0 0,0 1 1 0 0,-1-1-1 0 0,1 0 0 0 0,-1 1 1 0 0,1-1-1 0 0,0 3 0 0 0,0 1 7 0 0,0 0-1 0 0,-1 0 0 0 0,1 0 1 0 0,-1 0-1 0 0,0 0 0 0 0,0 0 0 0 0,-1 0 1 0 0,0 5-1 0 0,-13 40 114 0 0,13-45-116 0 0,-3 8-2 0 0,2-3 0 0 0,1-5 31 0 0,0-5-41 0 0,1 0-1 0 0,0 0 0 0 0,0 0 0 0 0,0 0 0 0 0,0 1 0 0 0,0-1 1 0 0,0 0-1 0 0,0 0 0 0 0,-1 0 0 0 0,1 0 0 0 0,0 1 1 0 0,0-1-1 0 0,0 0 0 0 0,0 0 0 0 0,0 0 0 0 0,0 1 0 0 0,0-1 1 0 0,0 0-1 0 0,0 0 0 0 0,0 0 0 0 0,0 1 0 0 0,0-1 0 0 0,0 0 1 0 0,0 0-1 0 0,1 0 0 0 0,-1 0 0 0 0,0 1 0 0 0,0-1 1 0 0,0 0-1 0 0,0 0 0 0 0,0 0 0 0 0,0 0 0 0 0,0 1 0 0 0,0-1 1 0 0,1 0-1 0 0,-1 0 0 0 0,0 0 0 0 0,0 0 0 0 0,0 0 1 0 0,0 0-1 0 0,0 1 0 0 0,1-1 0 0 0,-1 0 0 0 0,0 0 0 0 0,0 0 1 0 0,0 0-1 0 0,1 0 0 0 0,-1 0 0 0 0,0 0 0 0 0,0 0 0 0 0,0 0 1 0 0,1 0-1 0 0,-1 0 0 0 0,0 0 0 0 0,0 0 0 0 0,0 0 1 0 0,0 0-1 0 0,1 0 0 0 0,-1 0 0 0 0,0 0 0 0 0,0 0 0 0 0,0 0 1 0 0,1 0-1 0 0,-1 0 0 0 0,0-1 0 0 0,12-5-2 0 0,-11 5 3 0 0,16-8-1 0 0,-1-2 0 0 0,21-15 0 0 0,65-55 0 0 0,-97 77 0 0 0,1 0 0 0 0,0 0 0 0 0,7-3 0 0 0,1 3 0 0 0,-14 4 0 0 0,1 0 0 0 0,-1 0 0 0 0,1 0 0 0 0,-1 0 0 0 0,1 0 0 0 0,0 0 0 0 0,-1 0 0 0 0,1 1 0 0 0,-1-1 0 0 0,1 0 0 0 0,-1 0 0 0 0,1 0 0 0 0,-1 1 0 0 0,1-1 0 0 0,-1 0 0 0 0,1 1 0 0 0,0 0 0 0 0,1 1 0 0 0,-1 0 0 0 0,0 0 0 0 0,0 0 0 0 0,0 0 0 0 0,0 0 0 0 0,0 0 0 0 0,-1 0 0 0 0,1 1 0 0 0,-1-1 0 0 0,1 0 0 0 0,-1 1 0 0 0,0-1 0 0 0,0 3 0 0 0,0 33 0 0 0,-1-35 0 0 0,3 23 0 0 0,-3-13 0 0 0,-1 1 0 0 0,3-3-16 0 0,-1-9-64 0 0,0-2-28 0 0,0 0-45 0 0,0 0-1 0 0,0 0 9 0 0,0 0-135 0 0,0 0-571 0 0,4-11-2826 0 0,-1-1-4635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3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16127 0 0,'0'0'1432'0'0,"0"0"-1144"0"0,0 0-288 0 0,0 0 0 0 0,0 0 568 0 0,0 0 56 0 0,0 0 16 0 0,0 0 0 0 0,0 0-24 0 0,16-1 0 0 0,-2-4 0 0 0,-1 0 0 0 0,0-1-800 0 0,1 0-160 0 0,0-2-32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6:5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79 13823 0 0,'0'0'315'0'0,"2"-1"45"0"0,0-1-186 0 0,0-1 0 0 0,-1 1-1 0 0,1-1 1 0 0,0 1 0 0 0,-1-1 0 0 0,0 0 0 0 0,0 0 0 0 0,0 0-1 0 0,2-4 1 0 0,1-7 1767 0 0,-3 13-919 0 0,-9-14 2050 0 0,6 13-2918 0 0,0 1 0 0 0,0-1 0 0 0,0 1 1 0 0,0-1-1 0 0,0 1 0 0 0,-1 0 0 0 0,1 0 0 0 0,0 0 0 0 0,-1 0 0 0 0,1 0 0 0 0,-1 0 0 0 0,1 1 0 0 0,-1-1 1 0 0,0 1-1 0 0,1-1 0 0 0,-1 1 0 0 0,1 0 0 0 0,-5 1 0 0 0,1-1 148 0 0,0 1 0 0 0,1 0 0 0 0,-1 0 0 0 0,0 1 0 0 0,0-1 0 0 0,1 1 0 0 0,-7 3 0 0 0,6-1-302 0 0,0 1 0 0 0,0-1 0 0 0,1 1 0 0 0,-1 0 0 0 0,1 1 0 0 0,0-1 0 0 0,1 1 0 0 0,-9 13 0 0 0,3-4 0 0 0,3-6 0 0 0,1 0 0 0 0,0 1 0 0 0,0 0 0 0 0,1 0 0 0 0,1 0 0 0 0,0 1 0 0 0,0 0 0 0 0,1-1 0 0 0,0 2 0 0 0,-2 16 0 0 0,5-25 0 0 0,-1-1 0 0 0,1-1 0 0 0,0 0 0 0 0,0 0 0 0 0,0 0 0 0 0,0 0 0 0 0,0 0 0 0 0,0 1 0 0 0,0-1 0 0 0,0 0 0 0 0,0 0 0 0 0,0 0 0 0 0,1 0 0 0 0,-1 0 0 0 0,1 0 0 0 0,-1 1 0 0 0,1-1 0 0 0,-1 0 0 0 0,1 0 0 0 0,-1 0 0 0 0,2 1 0 0 0,0 0 0 0 0,0 0 0 0 0,-1 0 0 0 0,1 0 0 0 0,0 0 0 0 0,0 0 0 0 0,0-1 0 0 0,0 1 0 0 0,0-1 0 0 0,0 1 0 0 0,1-1 0 0 0,2 1 0 0 0,-4-1 0 0 0,-1-1 0 0 0,1 0 0 0 0,-1 1 0 0 0,1-1 0 0 0,0 0 0 0 0,-1 1 0 0 0,1-1 0 0 0,0 0 0 0 0,0 0 0 0 0,-1 0 0 0 0,1 1 0 0 0,0-1 0 0 0,0 0 0 0 0,-1 0 0 0 0,1 0 0 0 0,0 0 0 0 0,0 0 0 0 0,-1-1 0 0 0,1 1 0 0 0,0 0 0 0 0,-1 0 0 0 0,1 0 0 0 0,1-1 0 0 0,1 0 0 0 0,7-1 0 0 0,-1 0 0 0 0,1-1 0 0 0,-1 0 0 0 0,1 0 0 0 0,-1-1 0 0 0,0 0 0 0 0,12-8 0 0 0,0-2 0 0 0,35-29 0 0 0,-45 33-4 0 0,-1-1-1 0 0,0 0 1 0 0,11-17 0 0 0,-11 13 48 0 0,19-19 1 0 0,-28 33 326 0 0,-1 1 117 0 0,0 0 21 0 0,0 0-66 0 0,1 2-294 0 0,2 6-148 0 0,1 0 1 0 0,0 0-1 0 0,1 0 0 0 0,0-1 1 0 0,0 1-1 0 0,1-1 0 0 0,-1-1 1 0 0,1 1-1 0 0,1-1 0 0 0,0 0 1 0 0,10 7-1 0 0,-9-7-1 0 0,0-4 0 0 0,-2-1-133 0 0,-4 0-563 0 0,2-2-408 0 0,-2 0-1099 0 0,0 1-3959 0 0,-2 0-2188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4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323 209 3223 0 0,'0'0'143'0'0,"1"-2"-3"0"0,2-3-31 0 0,0 0 0 0 0,0 0 0 0 0,-1-1-1 0 0,3-8 1 0 0,3-11 5772 0 0,-7 20-3430 0 0,-1 4-2050 0 0,1-1 0 0 0,-1 0 0 0 0,0 1 0 0 0,0-1 0 0 0,0 0-1 0 0,0 1 1 0 0,-1-1 0 0 0,1 0 0 0 0,0 1 0 0 0,-1-1 0 0 0,1 1 0 0 0,-1-1 0 0 0,1 1 0 0 0,-2-2 0 0 0,-9-15 2317 0 0,10 17-2566 0 0,-1-1 51 0 0,0 0 1 0 0,0 0-1 0 0,-1 0 1 0 0,1 1 0 0 0,-1-1-1 0 0,1 1 1 0 0,-1 0-1 0 0,1-1 1 0 0,-1 1-1 0 0,0 1 1 0 0,0-1-1 0 0,0 0 1 0 0,1 1 0 0 0,-7-1-1 0 0,3 1 35 0 0,0 1-1 0 0,0 0 1 0 0,1 0 0 0 0,-1 0-1 0 0,0 1 1 0 0,1-1 0 0 0,-11 6-1 0 0,-36 22 216 0 0,29-15-327 0 0,8-5-77 0 0,-28 21 0 0 0,38-26-44 0 0,1 0 1 0 0,-1 0-1 0 0,1 1 1 0 0,0 0-1 0 0,0 0 0 0 0,0 0 1 0 0,1 0-1 0 0,0 0 1 0 0,-3 8-1 0 0,-27 52-5 0 0,19-38 0 0 0,9-16 0 0 0,3 0-12 0 0,2-11 11 0 0,0 0 0 0 0,0 0 0 0 0,0 0-1 0 0,0 0 1 0 0,0 0 0 0 0,0 0 0 0 0,0 1 0 0 0,0-1 0 0 0,0 0-1 0 0,0 0 1 0 0,0 0 0 0 0,0 0 0 0 0,0 0 0 0 0,0 0 0 0 0,0 0-1 0 0,0 0 1 0 0,0 1 0 0 0,0-1 0 0 0,0 0 0 0 0,0 0 0 0 0,1 0-1 0 0,-1 0 1 0 0,0 0 0 0 0,0 0 0 0 0,0 0 0 0 0,0 0 0 0 0,0 0-1 0 0,0 1 1 0 0,0-1 0 0 0,0 0 0 0 0,0 0 0 0 0,0 0-1 0 0,1 0 1 0 0,-1 0 0 0 0,0 0 0 0 0,0 0 0 0 0,0 0 0 0 0,0 0-1 0 0,0 0 1 0 0,0 0 0 0 0,5 2-3 0 0,0 1 1 0 0,1-1-1 0 0,-1-1 0 0 0,0 1 1 0 0,0-1-1 0 0,1 0 0 0 0,-1 0 1 0 0,1-1-1 0 0,-1 0 0 0 0,1 0 1 0 0,-1 0-1 0 0,1 0 0 0 0,-1-1 1 0 0,0 0-1 0 0,10-3 0 0 0,1 0 1 0 0,-1-2-1 0 0,-1 0 1 0 0,1-1 0 0 0,18-11-1 0 0,45-27 4 0 0,-67 36 7 0 0,-4 5 25 0 0,-1 0 0 0 0,1-1-1 0 0,0 2 1 0 0,15-6-1 0 0,-20 8 36 0 0,-2 1-3 0 0,0 0 0 0 0,1 13 131 0 0,-2-4-124 0 0,0 0 0 0 0,0-1 0 0 0,0 1 0 0 0,-1-1 0 0 0,-5 14 0 0 0,-20 42 26 0 0,17-43-67 0 0,-50 111-32 0 0,-113 180 0 0 0,163-296-30 0 0,-1-1 0 0 0,-14 15 0 0 0,20-27 32 0 0,4-6 0 0 0,4-6 0 0 0,-3 9 0 0 0,11-29-13 0 0,1 0 0 0 0,2 1 1 0 0,1 1-1 0 0,34-48 0 0 0,35-38 10 0 0,-24 35 18 0 0,117-147 131 0 0,-113 147-92 0 0,-15 20-24 0 0,-20 26 177 0 0,42-64 0 0 0,-58 74 321 0 0,-12 20-336 0 0,-1 2 0 0 0,0 0-8 0 0,0 0-33 0 0,0 0-14 0 0,-1 1-115 0 0,-1 0 0 0 0,1 0 0 0 0,0-1 0 0 0,0 1 0 0 0,-1 0 0 0 0,1 0 0 0 0,0 0 0 0 0,0 1 0 0 0,0-1 0 0 0,0 0-1 0 0,0 0 1 0 0,-1 2 0 0 0,-4 7-7 0 0,0 1 0 0 0,0-1 0 0 0,1 1 0 0 0,1 0 0 0 0,0 0-1 0 0,0 1 1 0 0,-4 21 0 0 0,8-30-20 0 0,1 0-1 0 0,-1 0 1 0 0,0 1 0 0 0,1-1 0 0 0,0 0-1 0 0,-1 0 1 0 0,1 0 0 0 0,0 0-1 0 0,1 0 1 0 0,-1 0 0 0 0,1 0 0 0 0,1 2-1 0 0,1 4-38 0 0,23 33 23 0 0,-19-32-11 0 0,-1 0 0 0 0,10 21 0 0 0,-16-27 31 0 0,1 0-1 0 0,-1 0 0 0 0,1 0 1 0 0,-1 1-1 0 0,-1-1 0 0 0,1 0 0 0 0,0 1 1 0 0,-1-1-1 0 0,0 0 0 0 0,0 1 0 0 0,0-1 1 0 0,-2 5-1 0 0,1 4 2 0 0,-1 4 0 0 0,-3-12 0 0 0,2-4 0 0 0,1 3 0 0 0,0-1 0 0 0,-1 0 0 0 0,0 0 0 0 0,0 0 0 0 0,0-1 0 0 0,0 1 0 0 0,-4 2 0 0 0,-1 0 0 0 0,-5 2 0 0 0,8-6-39 0 0,0 0 1 0 0,-1 0-1 0 0,1-1 0 0 0,0 0 0 0 0,-1 0 0 0 0,1 0 1 0 0,0 0-1 0 0,-8-2 0 0 0,7 1-590 0 0,1-1 0 0 0,0 1 0 0 0,0-1 0 0 0,1 0 0 0 0,-6-3 0 0 0,-3-3-8768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4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10 335 4607 0 0,'0'0'208'0'0,"-2"0"-9"0"0,1 0 54 0 0,1 0 1 0 0,0 0-1 0 0,0 0 0 0 0,-1 0 1 0 0,1 0-1 0 0,0 0 0 0 0,0 0 0 0 0,-1 0 1 0 0,1 0-1 0 0,0 0 0 0 0,0 0 1 0 0,-1 0-1 0 0,1 0 0 0 0,0 0 0 0 0,0 0 1 0 0,-1 0-1 0 0,1-1 0 0 0,0 1 1 0 0,0 0-1 0 0,0 0 0 0 0,-1 0 0 0 0,1 0 1 0 0,0 0-1 0 0,0-1 0 0 0,0 1 1 0 0,-1 0-1 0 0,1 0 0 0 0,0 0 1 0 0,0 0-1 0 0,0-1 0 0 0,0 1 0 0 0,0 0 1 0 0,0 0-1 0 0,-1-1 0 0 0,1 1 1 0 0,0 0-1 0 0,0 0 0 0 0,0-1 0 0 0,0 1 1 0 0,0 0-1 0 0,0-1 0 0 0,6-11 2402 0 0,17-13-1844 0 0,125-122 4414 0 0,-132 130-4732 0 0,-1-1 1 0 0,19-29-1 0 0,-33 45-479 0 0,1-1 65 0 0,0 1-1 0 0,-1-1 1 0 0,1 1-1 0 0,-1-1 0 0 0,0 1 1 0 0,1-1-1 0 0,-1 0 1 0 0,-1 0-1 0 0,1 0 1 0 0,0 1-1 0 0,-1-1 0 0 0,1 0 1 0 0,-1 0-1 0 0,0-3 1 0 0,0 4 114 0 0,0 2-1 0 0,-7 0 17 0 0,5-1-176 0 0,-1 1 0 0 0,1 0 1 0 0,-1 0-1 0 0,1 1 1 0 0,-1-1-1 0 0,1 0 0 0 0,-1 1 1 0 0,1 0-1 0 0,0-1 1 0 0,-1 1-1 0 0,1 0 0 0 0,0 0 1 0 0,-3 2-1 0 0,-7 5-31 0 0,0 1 1 0 0,1 0-1 0 0,0 1 0 0 0,1 0 0 0 0,0 1 0 0 0,0 0 1 0 0,1 1-1 0 0,-11 18 0 0 0,15-21-11 0 0,0 1 0 0 0,1-1 0 0 0,0 1 0 0 0,1 0-1 0 0,0 0 1 0 0,-2 18 0 0 0,5-23 4 0 0,1 1 0 0 0,0-1 0 0 0,0 1 0 0 0,0-1 0 0 0,1 0 1 0 0,-1 0-1 0 0,1 0 0 0 0,1 0 0 0 0,-1 0 0 0 0,1 0 0 0 0,0 0 0 0 0,6 7 0 0 0,-6-9 3 0 0,0 0 0 0 0,0 0-1 0 0,0 0 1 0 0,0-1 0 0 0,1 1-1 0 0,-1-1 1 0 0,1 0 0 0 0,-1 0 0 0 0,1 0-1 0 0,0-1 1 0 0,0 0 0 0 0,0 1-1 0 0,8 0 1 0 0,-4-1-2 0 0,0 0-1 0 0,0 0 0 0 0,1-1 1 0 0,-1 0-1 0 0,0-1 1 0 0,10-2-1 0 0,-13 2 8 0 0,0 0-1 0 0,1-1 1 0 0,-1 0 0 0 0,0 0-1 0 0,-1-1 1 0 0,1 1 0 0 0,8-7-1 0 0,30-27 35 0 0,-11 9-23 0 0,-13 11-3 0 0,-1-1-1 0 0,-1-1 1 0 0,0 0 0 0 0,-2-1-1 0 0,15-22 1 0 0,-7 5-3 0 0,-13 18 108 0 0,2 1 1 0 0,15-19-1 0 0,-26 34-30 0 0,-1 2-12 0 0,1 2-51 0 0,-1 1 0 0 0,1-1 0 0 0,0-1-1 0 0,0 1 1 0 0,0 0 0 0 0,0 0-1 0 0,2 3 1 0 0,2 3-18 0 0,7 19-5 0 0,-8-16 0 0 0,0 0 0 0 0,1-1 0 0 0,0 1 0 0 0,1-1 0 0 0,11 14 0 0 0,-2-7 0 0 0,-3-4 0 0 0,19 27 0 0 0,-24-28 0 0 0,-1 1 0 0 0,-1 0 0 0 0,-3 0 0 0 0,-5 1 0 0 0,-4-3 0 0 0,1-6-38 0 0,0 0 0 0 0,0 0 0 0 0,0 0 0 0 0,0-1-1 0 0,-1 0 1 0 0,0 0 0 0 0,1-1 0 0 0,-2 0 0 0 0,1 0 0 0 0,0-1 0 0 0,0 1 0 0 0,-1-2 0 0 0,1 1-1 0 0,-1-1 1 0 0,0 0 0 0 0,-13-1 0 0 0,19 0-234 0 0,0 0-128 0 0,1-1 228 0 0,0 1 0 0 0,0 0-1 0 0,0-1 1 0 0,0 1 0 0 0,0-1 0 0 0,0 1-1 0 0,0-1 1 0 0,1 0 0 0 0,-1 1 0 0 0,0-1-1 0 0,0 0 1 0 0,1 0 0 0 0,-1 1 0 0 0,0-1-1 0 0,1 0 1 0 0,-1 0 0 0 0,1 0 0 0 0,-1 0-1 0 0,1 0 1 0 0,-1 0 0 0 0,1 0 0 0 0,0 0-1 0 0,-1 0 1 0 0,1 0 0 0 0,0 0 0 0 0,0 0-1 0 0,0-2 1 0 0,0-1-989 0 0,1 0 0 0 0,0 0 0 0 0,0 0 0 0 0,0 1 0 0 0,0-1 0 0 0,4-6 0 0 0,5-12-4073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4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6447 0 0,'0'0'499'0'0,"-1"3"-44"0"0,-17 52 5996 0 0,-3 5-3344 0 0,-38 110 466 0 0,44-122-2899 0 0,-3 9 75 0 0,0 5-3 0 0,-37 79 0 0 0,34-109-202 0 0,20-31-388 0 0,1-1-16 0 0,0 0-4 0 0,0 0 0 0 0,0 0-9 0 0,0 0-41 0 0,0 0-19 0 0,10-6 68 0 0,72-53 434 0 0,-10 6-285 0 0,-60 45-169 0 0,1 1 0 0 0,0 0 0 0 0,26-9 0 0 0,-38 15-89 0 0,0 1 1 0 0,1-1-1 0 0,-1 1 0 0 0,0 0 0 0 0,0 0 0 0 0,1 0 1 0 0,-1 0-1 0 0,0 0 0 0 0,1 0 0 0 0,-1 0 1 0 0,0 0-1 0 0,0 0 0 0 0,1 0 0 0 0,-1 1 0 0 0,2 0 1 0 0,6 1 273 0 0,-3 12-15 0 0,-5-11-264 0 0,0 0-1 0 0,0 0 1 0 0,-1-1-1 0 0,1 1 1 0 0,-1 0-1 0 0,0 0 1 0 0,0 0-1 0 0,0 0 1 0 0,0 0-1 0 0,0 0 1 0 0,-1 0-1 0 0,1-1 0 0 0,-2 6 1 0 0,-2 2 30 0 0,0-1-1 0 0,-8 15 1 0 0,-1-1 13 0 0,12-20-61 0 0,0-1 0 0 0,0 0 0 0 0,-1 0 0 0 0,1 0 0 0 0,-1 0 0 0 0,0 0 0 0 0,-2 2 0 0 0,3-3 56 0 0,1-1-42 0 0,0 0-192 0 0,0 0-41 0 0,0 0 7 0 0,0 0-134 0 0,0-9-1147 0 0,-1 2 486 0 0,1 1 1 0 0,1-1-1 0 0,-1 0 1 0 0,3-8 0 0 0,2-1-1131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4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0,'0'0'784'0'0,"0"0"2083"0"0,0 0 910 0 0,0 0 183 0 0,0 0-378 0 0,0 0-1738 0 0,0 0-763 0 0,0 0-154 0 0,0 0-117 0 0,0 0-371 0 0,0 0-161 0 0,0 0-28 0 0,1 1-76 0 0,6 4-881 0 0,2 1-5373 0 0,-7-5-1314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4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8751 0 0,'0'0'399'0'0,"0"0"-4"0"0,0-2-253 0 0,1-6 680 0 0,-1 1 1 0 0,1-1-1 0 0,0 1 0 0 0,1 0 0 0 0,0-1 0 0 0,4-9 0 0 0,22-42 8125 0 0,-10 23-8698 0 0,-12 27 1 0 0,0-1 0 0 0,0 2 0 0 0,1-1 0 0 0,0 1 0 0 0,0 0 0 0 0,1 0 0 0 0,10-7 0 0 0,-16 13-230 0 0,0 1 1 0 0,0 0-1 0 0,-1 0 1 0 0,1 0 0 0 0,0 0-1 0 0,0 0 1 0 0,0 1-1 0 0,0-1 1 0 0,2 0-1 0 0,-1 0-1 0 0,-1 1 53 0 0,-2 0 6 0 0,2 1-22 0 0,0 2-39 0 0,1-1 0 0 0,-1 0 0 0 0,0 1 0 0 0,0-1 0 0 0,4 6 0 0 0,-2 5 55 0 0,-3-6-55 0 0,-1 0 1 0 0,0 0 0 0 0,-1 0 0 0 0,1 0-1 0 0,-1 0 1 0 0,-1 0 0 0 0,1-1 0 0 0,-1 1-1 0 0,0 0 1 0 0,-4 8 0 0 0,-7 21 8 0 0,5-14 38 0 0,7-20 0 0 0,3-4-11 0 0,11-13-46 0 0,36-42 27 0 0,61-56 0 0 0,-107 111-34 0 0,0-1 1 0 0,0 1 0 0 0,0-1-1 0 0,0 1 1 0 0,1 0 0 0 0,-1 0 0 0 0,6-2 0 0 0,-1 0 4 0 0,-6 3 51 0 0,-1 3-42 0 0,0-1 1 0 0,0 1-1 0 0,0-1 1 0 0,0 1-1 0 0,-1-1 0 0 0,1 1 1 0 0,0-1-1 0 0,-1 1 1 0 0,1 0-1 0 0,-1-1 1 0 0,0 1-1 0 0,1 0 1 0 0,-1-1-1 0 0,0 1 0 0 0,0 0 1 0 0,0-1-1 0 0,0 1 1 0 0,-1 2-1 0 0,-7 31 70 0 0,7-31-72 0 0,-4 9 10 0 0,-1 0-1 0 0,1-1 1 0 0,-12 18-1 0 0,15-27-21 0 0,-6 10 42 0 0,1-5-20 0 0,6-6 31 0 0,2-3-40 0 0,1 0-1 0 0,0 0 0 0 0,-1 0 1 0 0,1 0-1 0 0,-1 0 1 0 0,1 0-1 0 0,-1-1 1 0 0,0 1-1 0 0,2-3 1 0 0,-2 3-10 0 0,11-11-3 0 0,17-14 0 0 0,-15 15 0 0 0,14-16 0 0 0,-10 10 11 0 0,0 1-1 0 0,1 1 1 0 0,1 0 0 0 0,0 2-1 0 0,39-20 1 0 0,-53 30-9 0 0,21-7 60 0 0,-27 10-60 0 0,0 0 0 0 0,1 0 1 0 0,-1 0-1 0 0,0 0 0 0 0,1 0 0 0 0,-1-1 0 0 0,0 1 0 0 0,1 0 0 0 0,-1 0 1 0 0,0 0-1 0 0,1 0 0 0 0,-1 0 0 0 0,1 0 0 0 0,-1 0 0 0 0,0 0 0 0 0,1 1 1 0 0,-1-1-1 0 0,0 0 0 0 0,1 0 0 0 0,-1 0 0 0 0,0 0 0 0 0,1 0 0 0 0,-1 0 1 0 0,0 1-1 0 0,0-1 0 0 0,1 0 0 0 0,-1 0 0 0 0,1 1 0 0 0,4 1 69 0 0,-4 1 21 0 0,0 2-59 0 0,0 0 0 0 0,0 0 0 0 0,-1 0 0 0 0,1 0 0 0 0,-1 0 0 0 0,0 0 0 0 0,-1 0 0 0 0,1 0 0 0 0,-1 0 0 0 0,-2 7 0 0 0,-3 6 81 0 0,-11 27-1 0 0,-1-1-36 0 0,3-15-82 0 0,14-27-81 0 0,1-2-10 0 0,0 0-108 0 0,0 0-481 0 0,14-1-2787 0 0,-1-3-5632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4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179 636 11055 0 0,'0'0'852'0'0,"1"-2"-560"0"0,2-4 615 0 0,0 0 0 0 0,-1 0 0 0 0,1 0 0 0 0,-1 0-1 0 0,-1-1 1 0 0,1 1 0 0 0,1-10 0 0 0,-2 5 544 0 0,0 1 1 0 0,-1-1-1 0 0,0 1 1 0 0,-1-11-1 0 0,1 20-1387 0 0,0 0-1 0 0,0 1 1 0 0,0-1 0 0 0,-1 1-1 0 0,1-1 1 0 0,0 0-1 0 0,0 1 1 0 0,0-1 0 0 0,0 1-1 0 0,-1-1 1 0 0,1 1-1 0 0,0-1 1 0 0,0 0 0 0 0,-1 1-1 0 0,1-1 1 0 0,0 1-1 0 0,-1-1 1 0 0,1 1 0 0 0,-1 0-1 0 0,1-1 1 0 0,-1 1-1 0 0,1-1 1 0 0,-1 1 0 0 0,1 0-1 0 0,-1-1 1 0 0,1 1-1 0 0,-1 0 1 0 0,1 0 0 0 0,-1-1-1 0 0,1 1 1 0 0,-1 0-1 0 0,0 0 1 0 0,1 0 0 0 0,-1 0-1 0 0,1 0 1 0 0,-1 0 0 0 0,0 0-1 0 0,1 0 1 0 0,-1 0-1 0 0,1 0 1 0 0,-1 0 0 0 0,0 0-1 0 0,1 0 1 0 0,-1 0-1 0 0,1 1 1 0 0,-1-1 0 0 0,0 0-1 0 0,1 0 1 0 0,-1 1-1 0 0,1-1 1 0 0,-1 0 0 0 0,0 1-1 0 0,-4 2-34 0 0,0 1 0 0 0,-1-1 1 0 0,-8 9-1 0 0,13-11 54 0 0,-19 19-49 0 0,2 1 1 0 0,0 1 0 0 0,1 1-1 0 0,-22 40 1 0 0,30-47-35 0 0,-13 32 0 0 0,22-48 0 0 0,0 1 0 0 0,0-1 0 0 0,-1 1 0 0 0,1 0 0 0 0,0-1 0 0 0,0 1 0 0 0,0 0 0 0 0,0-1 0 0 0,0 1 0 0 0,0 0 0 0 0,0-1 0 0 0,0 1 0 0 0,0 0 0 0 0,0-1 0 0 0,0 2 0 0 0,0-1 0 0 0,1 0 0 0 0,-1-1 0 0 0,1 1 0 0 0,-1 0 0 0 0,1 0 0 0 0,-1 0 0 0 0,1-1 0 0 0,-1 1 0 0 0,1 0 0 0 0,0 0 0 0 0,-1-1 0 0 0,1 1 0 0 0,0-1 0 0 0,0 1 0 0 0,-1-1 0 0 0,1 1 0 0 0,0-1 0 0 0,0 1 0 0 0,0-1 0 0 0,0 0 0 0 0,1 1 0 0 0,0-1 0 0 0,0 1 0 0 0,1-1 0 0 0,-1 0 0 0 0,0 0 0 0 0,0 0 0 0 0,1-1 0 0 0,-1 1 0 0 0,4-1 0 0 0,2-2 0 0 0,-1 1 0 0 0,0-1 0 0 0,0-1 0 0 0,9-5 0 0 0,3-3 0 0 0,-1-1 0 0 0,-1 0 0 0 0,18-19 0 0 0,-25 23 0 0 0,-3 5 0 0 0,-7 10 0 0 0,-3 7 0 0 0,2-12 0 0 0,0 4 0 0 0,-1 0 1 0 0,1 1-1 0 0,0-1 0 0 0,0 8 0 0 0,-2 14-13 0 0,3-25-47 0 0,0-2-12 0 0,0 1 66 0 0,0-1 0 0 0,0 1 0 0 0,0-1 0 0 0,0 0 0 0 0,1 1 0 0 0,-1-1 0 0 0,0 1 0 0 0,0-1 0 0 0,1 1 0 0 0,-1-1 0 0 0,0 0 0 0 0,1 1 0 0 0,-1-1 0 0 0,0 0 0 0 0,1 1 0 0 0,-1-1 1 0 0,0 0-1 0 0,1 1 0 0 0,-1-1 0 0 0,1 0 0 0 0,-1 0 0 0 0,1 0 0 0 0,-1 1 0 0 0,1-1 0 0 0,-1 0 0 0 0,0 0 0 0 0,1 0 0 0 0,-1 0 0 0 0,1 0 0 0 0,-1 0 0 0 0,1 0 0 0 0,-1 0 0 0 0,1 0 0 0 0,-1 0 0 0 0,1 0 0 0 0,-1 0 0 0 0,1 0 0 0 0,-1 0 0 0 0,1-1 0 0 0,21-4-99 0 0,-10 0 83 0 0,0 0 0 0 0,0-1 0 0 0,-1-1 0 0 0,0 0 0 0 0,0 0 0 0 0,15-14 0 0 0,56-60-161 0 0,-52 49 160 0 0,8-8 91 0 0,-1-2 1 0 0,-2-2-1 0 0,-1-1 0 0 0,40-75 0 0 0,-27 31 116 0 0,-45 86-117 0 0,-2 3 18 0 0,0 0 23 0 0,-7 14 131 0 0,-135 276-6 0 0,103-207-210 0 0,4 5-23 0 0,27-68 0 0 0,8-20 0 0 0,0 0 0 0 0,0 1 0 0 0,0-1 0 0 0,-1 0 0 0 0,1 1 0 0 0,0-1 0 0 0,0 0 0 0 0,0 1 0 0 0,0-1 0 0 0,0 0 0 0 0,0 1 0 0 0,0-1 0 0 0,0 1 0 0 0,0-1 0 0 0,0 0 0 0 0,0 1 0 0 0,0-1 0 0 0,0 0 0 0 0,0 1 0 0 0,0-1 0 0 0,0 0 0 0 0,0 1 0 0 0,0-1 0 0 0,1 0 0 0 0,-1 1 0 0 0,1-1 0 0 0,1 1 0 0 0,-1-1 0 0 0,1 0 0 0 0,-1 0 0 0 0,1-1 0 0 0,-1 1 0 0 0,1 0 0 0 0,-1 0 0 0 0,1-1 0 0 0,-1 1 0 0 0,1-1 0 0 0,-1 1 0 0 0,0-1 0 0 0,1 1 0 0 0,-1-1 0 0 0,2-1 0 0 0,23-15 0 0 0,-12 2 7 0 0,0 0 0 0 0,-1 0 0 0 0,16-26 1 0 0,27-55 26 0 0,-48 81-33 0 0,-16 28-1 0 0,-9 16 0 0 0,-21 51 0 0 0,35-69-12 0 0,3-11 10 0 0,0 1-1 0 0,0-1 1 0 0,0 1 0 0 0,1-1-1 0 0,-1 1 1 0 0,0 0-1 0 0,0-1 1 0 0,1 0 0 0 0,-1 1-1 0 0,0-1 1 0 0,1 1 0 0 0,-1-1-1 0 0,0 1 1 0 0,1-1 0 0 0,-1 0-1 0 0,0 1 1 0 0,1-1-1 0 0,-1 0 1 0 0,1 1 0 0 0,-1-1-1 0 0,1 0 1 0 0,-1 1 0 0 0,1-1-1 0 0,0 0 1 0 0,0 0 1 0 0,1 1-1 0 0,1 0 1 0 0,0 0-1 0 0,-1 0 1 0 0,1-1-1 0 0,0 1 1 0 0,0-1-1 0 0,0 0 1 0 0,0 0-1 0 0,-1 0 1 0 0,1 0-1 0 0,0-1 1 0 0,0 1-1 0 0,0-1 0 0 0,-1 1 1 0 0,1-1-1 0 0,0 0 1 0 0,-1 0-1 0 0,1 0 1 0 0,3-3-1 0 0,6-2-9 0 0,0-1 0 0 0,16-13 0 0 0,-26 18 11 0 0,58-41 0 0 0,47-38 0 0 0,-103 77 0 0 0,16-11 0 0 0,-15 12 30 0 0,-6 5 48 0 0,-11 10 143 0 0,-5 7-14 0 0,5-3-186 0 0,1 1-1 0 0,1 0 1 0 0,0 0-1 0 0,2 1 1 0 0,0 0-1 0 0,-9 33 1 0 0,17-38-21 0 0,0-12-1 0 0,1 0 1 0 0,0 0-1 0 0,-1 0 0 0 0,1-1 1 0 0,0 1-1 0 0,0 0 0 0 0,0 0 1 0 0,0 0-1 0 0,0-1 0 0 0,0 1 1 0 0,0 0-1 0 0,0-1 0 0 0,0 1 1 0 0,0-1-1 0 0,0 1 0 0 0,0-1 1 0 0,0 0-1 0 0,0 1 0 0 0,0-1 0 0 0,0 0 1 0 0,1 0-1 0 0,-1 0 0 0 0,0 0 1 0 0,0 0-1 0 0,0 0 0 0 0,1 0 1 0 0,-1 0-1 0 0,0-1 0 0 0,0 1 1 0 0,2-1-1 0 0,4-1-9 0 0,1 0 1 0 0,-1 0-1 0 0,9-5 0 0 0,30-17-18 0 0,0-2 1 0 0,78-60-1 0 0,-55 37 95 0 0,-51 35-67 0 0,0-1 1 0 0,0-1-1 0 0,-2 0 0 0 0,0-1 1 0 0,-1-1-1 0 0,0 0 0 0 0,-2-1 1 0 0,21-37-1 0 0,-21 30 45 0 0,-1-1 0 0 0,-1 0 0 0 0,-2-1 0 0 0,0 0 1 0 0,-2 0-1 0 0,6-47 0 0 0,-13 63 28 0 0,0 10 15 0 0,0 2 15 0 0,0 0-19 0 0,0 0-11 0 0,-1 2-13 0 0,-4 3-58 0 0,1 0-1 0 0,1 0 1 0 0,-1 0 0 0 0,1 1-1 0 0,0 0 1 0 0,0 0-1 0 0,0 0 1 0 0,-1 6 0 0 0,-14 56-4 0 0,12-42 1 0 0,-15 91 1 0 0,-21 35 0 0 0,33-122 0 0 0,2 0 0 0 0,-5 42 0 0 0,10-56 2 0 0,2-10-2 0 0,5 9-17 0 0,-1-2-67 0 0,-3-11 28 0 0,-1-2-21 0 0,8 5-67 0 0,-7-4 102 0 0,-1 0 1 0 0,1-1-1 0 0,0 1 1 0 0,0 0-1 0 0,-1-1 1 0 0,1 1-1 0 0,0-1 0 0 0,0 1 1 0 0,0-1-1 0 0,0 0 1 0 0,0 1-1 0 0,0-1 1 0 0,0 0-1 0 0,0 1 0 0 0,0-1 1 0 0,2 0-1 0 0,1 0-252 0 0,0-1 0 0 0,1 1-1 0 0,-1-1 1 0 0,0 0 0 0 0,0 0-1 0 0,0 0 1 0 0,0-1-1 0 0,0 0 1 0 0,0 0 0 0 0,0 0-1 0 0,0 0 1 0 0,0 0 0 0 0,-1-1-1 0 0,0 1 1 0 0,1-1 0 0 0,-1 0-1 0 0,0 0 1 0 0,0 0 0 0 0,0-1-1 0 0,-1 1 1 0 0,4-6-1 0 0,1-5-1434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4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7367 0 0,'-15'5'856'0'0,"-15"4"-1420"0"0,28-8 951 0 0,1 0 0 0 0,-1-1-1 0 0,1 1 1 0 0,0 0 0 0 0,-1 0 0 0 0,1 0-1 0 0,0 0 1 0 0,-1 0 0 0 0,1 1 0 0 0,0-1-1 0 0,0 0 1 0 0,0 0 0 0 0,0 1 0 0 0,0-1 0 0 0,-1 3-1 0 0,1-2 398 0 0,1 1 0 0 0,-1-1 0 0 0,0 0 0 0 0,1 0-1 0 0,0 0 1 0 0,0 1 0 0 0,-1-1 0 0 0,1 0 0 0 0,0 0 0 0 0,1 4-1 0 0,-1-4-672 0 0,1 0 0 0 0,0 0-1 0 0,-1-1 1 0 0,1 1-1 0 0,0 0 1 0 0,0 0 0 0 0,0 0-1 0 0,0-1 1 0 0,0 1 0 0 0,1 0-1 0 0,-1-1 1 0 0,0 1-1 0 0,1-1 1 0 0,-1 0 0 0 0,1 1-1 0 0,0-1 1 0 0,-1 0 0 0 0,1 0-1 0 0,2 1 1 0 0,5 3 117 0 0,1-1 1 0 0,-1-1-1 0 0,1 0 1 0 0,-1 0-1 0 0,1-1 0 0 0,0 0 1 0 0,0-1-1 0 0,0 0 1 0 0,0 0-1 0 0,0-1 1 0 0,17-2-1 0 0,29 3 364 0 0,-35 0-318 0 0,21-2 1 0 0,2-4-464 0 0,-26 2-7339 0 0,-8 0-1416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4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92 396 10191 0 0,'30'-82'1273'0'0,"-20"57"-188"0"0,-1-1-1 0 0,7-29 1 0 0,-12 40-341 0 0,1-1 1 0 0,9-21-1 0 0,-12 32-512 0 0,0 0-1 0 0,-1-1 0 0 0,1 1 0 0 0,-2-1 1 0 0,2-6-1 0 0,3-20 933 0 0,-3 24-650 0 0,0-1 1 0 0,0 1-1 0 0,-1 0 0 0 0,0 0 0 0 0,-1-14 0 0 0,0 17 465 0 0,0 5 258 0 0,-3 10-729 0 0,-11 34-497 0 0,-12 70 0 0 0,13-53-10 0 0,-39 199-1 0 0,19-96 0 0 0,22-118-31 0 0,-8 37-94 0 0,18-81 66 0 0,10-15-48 0 0,-4 6 77 0 0,0-5 16 0 0,0 0-1 0 0,-1-1 1 0 0,5-23-1 0 0,-1 7 1 0 0,1-9 64 0 0,0-1 0 0 0,-3-1 0 0 0,-1 1 0 0 0,-1-69-1 0 0,-3 73 29 0 0,0 22-28 0 0,-1-1-1 0 0,0 1 1 0 0,-1 0-1 0 0,0 0 1 0 0,-6-20-1 0 0,4 25 39 0 0,2 7 0 0 0,-1 1 16 0 0,0 0-95 0 0,1 0 0 0 0,-1 0 0 0 0,0 0-1 0 0,1 0 1 0 0,-1 0 0 0 0,0 0 0 0 0,1 0 0 0 0,-1 1-1 0 0,0-1 1 0 0,1 1 0 0 0,-1-1 0 0 0,0 1 0 0 0,1 0 0 0 0,-1-1-1 0 0,1 1 1 0 0,0 0 0 0 0,-3 2 0 0 0,2-1 25 0 0,-1 1-1 0 0,0 0 1 0 0,0 0 0 0 0,1 0 0 0 0,0 0-1 0 0,0 0 1 0 0,-3 5 0 0 0,-1 7 104 0 0,0-1 0 0 0,-8 30 0 0 0,13-38-133 0 0,-3 6-17 0 0,1 0 0 0 0,0 1 0 0 0,1-1 0 0 0,0 1 0 0 0,1 15 0 0 0,3-9 14 0 0,0-16-3 0 0,-1 0-11 0 0,0-3 9 0 0,-1 1-1 0 0,0 0 0 0 0,1 0 1 0 0,-1 0-1 0 0,1 0 1 0 0,-1 0-1 0 0,1 0 0 0 0,-1-1 1 0 0,1 1-1 0 0,0 0 0 0 0,-1 0 1 0 0,2 0-1 0 0,1 2-2 0 0,7 5 6 0 0,-6-6 0 0 0,1-1 0 0 0,-1 1 0 0 0,0-1 0 0 0,1 0 0 0 0,-1 0 0 0 0,1 0 0 0 0,-1-1 0 0 0,1 0 0 0 0,-1 0 0 0 0,1 0 0 0 0,-1 0 0 0 0,1-1 0 0 0,-1 1 0 0 0,1-1 0 0 0,7-3 0 0 0,5-2 0 0 0,-1-1 0 0 0,28-16 0 0 0,-17 8 0 0 0,51-29 55 0 0,-68 38-43 0 0,0-1-1 0 0,0-1 1 0 0,-1 0 0 0 0,-1 0 0 0 0,13-14-1 0 0,8-10 96 0 0,-28 31-16 0 0,-1 1 55 0 0,0 0 0 0 0,0 0-9 0 0,0 0 12 0 0,0 0 55 0 0,-2 0 20 0 0,1 0-198 0 0,0 0-1 0 0,0 0 0 0 0,0 0 0 0 0,0 0 0 0 0,0 1 0 0 0,0-1 1 0 0,0 1-1 0 0,0-1 0 0 0,0 0 0 0 0,0 1 0 0 0,0 0 0 0 0,0-1 1 0 0,0 1-1 0 0,0 0 0 0 0,0-1 0 0 0,-1 2 0 0 0,-12 18 132 0 0,-2 0-47 0 0,12-16-104 0 0,0 1 1 0 0,0 0-1 0 0,1 0 0 0 0,0 0 1 0 0,-1 1-1 0 0,2-1 0 0 0,-1 1 1 0 0,1 0-1 0 0,0-1 0 0 0,-3 10 1 0 0,2 2-9 0 0,0 1 0 0 0,0 26 0 0 0,3-31-10 0 0,1-8-36 0 0,7 5 25 0 0,-6-9 21 0 0,0 0-1 0 0,0-1 0 0 0,0 1 1 0 0,0-1-1 0 0,0 1 1 0 0,-1-1-1 0 0,1 1 0 0 0,0-1 1 0 0,0 0-1 0 0,1 0 0 0 0,-1 0 1 0 0,0 0-1 0 0,0-1 0 0 0,-1 1 1 0 0,1-1-1 0 0,0 1 1 0 0,0-1-1 0 0,0 1 0 0 0,0-1 1 0 0,0 0-1 0 0,2-1 0 0 0,5-3 6 0 0,1-1 0 0 0,13-11 0 0 0,-17 13-7 0 0,3-3 4 0 0,0 0 0 0 0,-1-1 0 0 0,1 0 0 0 0,-2 0 0 0 0,1 0 0 0 0,-1-1 0 0 0,0-1 0 0 0,-1 1 0 0 0,0-1 0 0 0,0 0 0 0 0,-1 0 0 0 0,-1 0 0 0 0,0-1 0 0 0,4-13 0 0 0,-5 14 10 0 0,-1-1 0 0 0,0 1-1 0 0,0-1 1 0 0,-1 0 0 0 0,-1 0-1 0 0,0 0 1 0 0,0 1 0 0 0,-1-1 0 0 0,0 0-1 0 0,-1 0 1 0 0,0 1 0 0 0,-1-1-1 0 0,-5-11 1 0 0,2 11-10 0 0,5 10 1 0 0,-1 1 1 0 0,1-1-1 0 0,0 1 1 0 0,0-1-1 0 0,0 1 1 0 0,-1-1-1 0 0,1 1 0 0 0,0 0 1 0 0,-1-1-1 0 0,1 1 1 0 0,0 0-1 0 0,-1 0 1 0 0,1 0-1 0 0,0 0 0 0 0,-1 0 1 0 0,1 0-1 0 0,0 0 1 0 0,-1 1-1 0 0,1-1 0 0 0,0 0 1 0 0,0 1-1 0 0,-1-1 1 0 0,1 1-1 0 0,0-1 1 0 0,0 1-1 0 0,-2 1 0 0 0,0 0 3 0 0,-1 0-1 0 0,1 0 0 0 0,0 0 0 0 0,0 1 0 0 0,-1 0 1 0 0,2-1-1 0 0,-5 5 0 0 0,5-4-8 0 0,1-2 0 0 0,0 1 0 0 0,0-1 1 0 0,0 0-1 0 0,0 1 0 0 0,0-1 0 0 0,1 0 1 0 0,-1 1-1 0 0,1-1 0 0 0,-1 1 1 0 0,1-1-1 0 0,-1 1 0 0 0,1 1 0 0 0,-2 15-39 0 0,4-13 28 0 0,0-2 3 0 0,3 7-11 0 0,-4-9 20 0 0,0 1-1 0 0,1-1 0 0 0,-1 0 1 0 0,0 0-1 0 0,1 0 1 0 0,-1 0-1 0 0,1 0 1 0 0,0 0-1 0 0,-1-1 1 0 0,1 1-1 0 0,0 0 1 0 0,2 0-1 0 0,1 0-8 0 0,1 1-2 0 0,0 0 1 0 0,0-1-1 0 0,0 0 0 0 0,0-1 1 0 0,0 1-1 0 0,13-1 0 0 0,-6-1-15 0 0,0-1 1 0 0,17-4-1 0 0,-20 4 20 0 0,-1-1 10 0 0,-1 1-1 0 0,1 1 1 0 0,11-1-1 0 0,3-2 3 0 0,-19 3-3 0 0,0 1-1 0 0,0-1 1 0 0,0 1 0 0 0,0-1-1 0 0,0 1 1 0 0,0 0-1 0 0,0 1 1 0 0,5 0-1 0 0,-6 0 6 0 0,0-1 0 0 0,-1 1 0 0 0,1 0 0 0 0,-1 0 0 0 0,1 0 0 0 0,-1 0 0 0 0,0 1 0 0 0,1-1 0 0 0,-1 1 0 0 0,0-1 0 0 0,0 1 0 0 0,0 0 0 0 0,0 0 0 0 0,0 0 0 0 0,-1 0 0 0 0,1 0 0 0 0,0 0 0 0 0,-1 0 0 0 0,0 1 0 0 0,1-1 0 0 0,-1 0 0 0 0,0 1 0 0 0,1 2 0 0 0,0 0-1 0 0,0 4-8 0 0,1-1-1 0 0,-1 1 1 0 0,0 0 0 0 0,-1 0-1 0 0,0 0 1 0 0,0 0 0 0 0,-1 0-1 0 0,0 0 1 0 0,-1 0 0 0 0,0 0-1 0 0,0 0 1 0 0,-1 0 0 0 0,0 0-1 0 0,-5 12 1 0 0,7-20 11 0 0,0 1 1 0 0,-1 0-1 0 0,1 0 0 0 0,-1 0 0 0 0,0 0 1 0 0,0-1-1 0 0,0 1 0 0 0,0 0 0 0 0,0-1 0 0 0,0 1 1 0 0,0-1-1 0 0,0 1 0 0 0,-1-1 0 0 0,1 1 1 0 0,0-1-1 0 0,-1 0 0 0 0,1 0 0 0 0,-1 0 1 0 0,-3 2-1 0 0,1-1 17 0 0,0-1 37 0 0,-4-3 0 0 0,8 2-59 0 0,-1-1 1 0 0,1 1-1 0 0,0-1 0 0 0,-1 1 0 0 0,1-1 1 0 0,0 1-1 0 0,-1-1 0 0 0,1 1 0 0 0,0-1 1 0 0,0 1-1 0 0,-1-1 0 0 0,1 0 0 0 0,0 1 1 0 0,0-1-1 0 0,0 1 0 0 0,0-1 0 0 0,0-1 1 0 0,1-6 5 0 0,1 0 0 0 0,-1 0 0 0 0,2 0 0 0 0,-1 0 0 0 0,1 0 1 0 0,5-11-1 0 0,-4 10-4 0 0,6-11-3 0 0,16-24 0 0 0,-6 9 0 0 0,-5 12 0 0 0,1 0 0 0 0,1 1 0 0 0,1 0 0 0 0,36-33 0 0 0,-53 54-286 0 0,21-18 532 0 0,-13 14-8327 0 0,-9 5-718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48:4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88 167 11743 0 0,'0'0'539'0'0,"1"-2"-10"0"0,9-19-317 0 0,-3 7-692 0 0,-2 1 7577 0 0,-3 14-4191 0 0,0 7-2389 0 0,-3 34-310 0 0,-2 0-1 0 0,-1 0 1 0 0,-15 62-1 0 0,17-92-183 0 0,-47 168 198 0 0,20-85-195 0 0,26-82-26 0 0,-1-3 12 0 0,3-7 47 0 0,2-8 3 0 0,0 1-1 0 0,0-1 1 0 0,0 1 0 0 0,0 0 0 0 0,1 0-1 0 0,2-5 1 0 0,1-4 86 0 0,7-20 261 0 0,19-62 619 0 0,-5-4-250 0 0,-11 34-320 0 0,4 0 0 0 0,29-71 0 0 0,-39 119-319 0 0,19-32 1 0 0,-25 43-111 0 0,1 1 0 0 0,0 0 0 0 0,0 0-1 0 0,0 0 1 0 0,1 1 0 0 0,0 0 0 0 0,0-1 0 0 0,0 2 0 0 0,6-5 0 0 0,-6 6-5 0 0,0 0 1 0 0,1 1-1 0 0,-1-1 0 0 0,0 1 1 0 0,0 0-1 0 0,1 1 0 0 0,9-1 1 0 0,-10 0-15 0 0,0 1-7 0 0,16 6 64 0 0,-16-4-60 0 0,0 0 0 0 0,0 1 0 0 0,0-1 0 0 0,0 1 0 0 0,-1 0 1 0 0,1 1-1 0 0,-1-1 0 0 0,0 1 0 0 0,5 5 0 0 0,11 9 52 0 0,-16-14-49 0 0,-1 0 0 0 0,1 0-1 0 0,-1 0 1 0 0,0 0 0 0 0,0 1-1 0 0,0 0 1 0 0,-1-1 0 0 0,0 1-1 0 0,0 0 1 0 0,0 0 0 0 0,2 9-1 0 0,4 7 25 0 0,-7-19-26 0 0,0 0 0 0 0,0 0 0 0 0,-1 0 0 0 0,1 0 0 0 0,0 0 1 0 0,-1 0-1 0 0,1 0 0 0 0,-1 0 0 0 0,0 0 0 0 0,1 0 0 0 0,-1 1 0 0 0,0-1 1 0 0,0 0-1 0 0,-1 0 0 0 0,1 3 0 0 0,-1 0 8 0 0,0-3-5 0 0,1 0-1 0 0,0 0 0 0 0,-1 0 1 0 0,1 0-1 0 0,-1 0 1 0 0,1-1-1 0 0,-1 1 0 0 0,0 0 1 0 0,-1 2-1 0 0,-3 5 33 0 0,4-5-24 0 0,-1 0 1 0 0,0 0-1 0 0,0-1 0 0 0,-1 1 0 0 0,1-1 0 0 0,-1 0 1 0 0,0 1-1 0 0,0-1 0 0 0,0-1 0 0 0,0 1 1 0 0,0 0-1 0 0,0-1 0 0 0,-1 1 0 0 0,-7 3 0 0 0,4-1-3 0 0,-69 40 112 0 0,64-39-109 0 0,0 0 0 0 0,0-1 1 0 0,-1 0-1 0 0,-20 4 0 0 0,-7 3-927 0 0,33-9 490 0 0,0-1 0 0 0,0 0 0 0 0,0 0 0 0 0,-1 0 0 0 0,1-1 0 0 0,-1 0 0 0 0,-12-1 0 0 0,4-1-1714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2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78 11975 0 0,'8'-5'663'0'0,"1"-1"0"0"0,-1 1 0 0 0,0-1 0 0 0,0-1 0 0 0,-1 0 0 0 0,0 0 0 0 0,7-8 0 0 0,-13 14-151 0 0,-1 1 0 0 0,0 0 0 0 0,0 0 0 0 0,0-1-300 0 0,0 0 0 0 0,-1 0 0 0 0,1 0 0 0 0,0 0 0 0 0,0 0 0 0 0,0 0 0 0 0,-1 0 0 0 0,1 0 0 0 0,0 0-1 0 0,-1 0 1 0 0,1 0 0 0 0,-1 0 0 0 0,1 1 0 0 0,-1-1 0 0 0,0 0 0 0 0,1 0 0 0 0,-1 1 0 0 0,-1-2 0 0 0,-1 1-63 0 0,-35 14 556 0 0,-11 3 638 0 0,22-6-1323 0 0,19-8-21 0 0,0 1 0 0 0,1 0 0 0 0,-10 5 0 0 0,-59 34 1 0 0,37-18 389 0 0,23-15-15 0 0,1 0-1 0 0,0 2 0 0 0,-21 19 1 0 0,15-13-239 0 0,15-13-130 0 0,1 0-1 0 0,0 1 0 0 0,0 0 0 0 0,0 0 1 0 0,0 0-1 0 0,-7 10 0 0 0,11-13-4 0 0,1-2 0 0 0,-1 1 0 0 0,1-1 0 0 0,-1 1 0 0 0,1-1 0 0 0,0 1 0 0 0,-1-1 0 0 0,1 1 0 0 0,0-1 0 0 0,0 1 0 0 0,0-1 0 0 0,-1 1 0 0 0,1 0 0 0 0,0-1 0 0 0,0 1 0 0 0,0-1 0 0 0,0 1 0 0 0,0 0 0 0 0,0-1 0 0 0,0 1 0 0 0,0-1 0 0 0,0 1 0 0 0,0 0 0 0 0,1 0 0 0 0,-2 1 0 0 0,1-1 0 0 0,0 0 0 0 0,0 1 0 0 0,0-1 0 0 0,0 0 0 0 0,0 1 0 0 0,1-1 0 0 0,-1 0 0 0 0,0 1 0 0 0,1-1 0 0 0,-1 0 0 0 0,1 1 0 0 0,-1-1 0 0 0,1 0 0 0 0,-1 0 0 0 0,1 0 0 0 0,1 2 0 0 0,1 1 0 0 0,-2-2 0 0 0,0 0 0 0 0,0 0 0 0 0,0 0 0 0 0,1 0 0 0 0,-1 0 0 0 0,1 0 0 0 0,-1 0 0 0 0,1-1 0 0 0,1 3 0 0 0,2 0 0 0 0,6 8 0 0 0,-6-7 0 0 0,0 1 0 0 0,-1-1 0 0 0,1 1 0 0 0,-1 0 0 0 0,4 8 0 0 0,-3-4 0 0 0,0 0 0 0 0,-1 0 0 0 0,0 1 0 0 0,0-1 0 0 0,-2 1 0 0 0,1 0 0 0 0,-1-1 0 0 0,-1 1 0 0 0,0 0 0 0 0,0 1 0 0 0,-1-1 0 0 0,0 0 0 0 0,-1 0 0 0 0,-1 0 0 0 0,1 0 0 0 0,-2 0 0 0 0,0-1 0 0 0,0 1 0 0 0,-1-1 0 0 0,0 1 0 0 0,-11 18 0 0 0,11-22 0 0 0,0 0 0 0 0,-1-1 0 0 0,0 1 0 0 0,0-1 0 0 0,0 0 0 0 0,-1 0 0 0 0,0-1 0 0 0,0 0 0 0 0,-1 0 0 0 0,1 0 0 0 0,-1-1 0 0 0,0 1 0 0 0,0-2 0 0 0,0 1 0 0 0,-1-1 0 0 0,0 0 0 0 0,1-1 0 0 0,-1 0 0 0 0,0 0 0 0 0,0-1 0 0 0,0 1 0 0 0,-13-1 0 0 0,12-1 0 0 0,0 0 0 0 0,1-1 0 0 0,-1 0 0 0 0,-11-3 0 0 0,16 3 0 0 0,-1-1 0 0 0,1 1 0 0 0,1-1 0 0 0,-1 0 0 0 0,0 0 0 0 0,0-1 0 0 0,1 1 0 0 0,-1-1 0 0 0,1 0 0 0 0,-6-5 0 0 0,6 5 5 0 0,1-1-1 0 0,-1 1 1 0 0,0-1 0 0 0,1 1-1 0 0,-4-9 1 0 0,-14-23-166 0 0,32 37-1489 0 0,0 2-384 0 0,1 1-3885 0 0,0-2-1793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3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192 110 11975 0 0,'9'-13'902'0'0,"-5"8"-714"0"0,-1 0 0 0 0,0 0 0 0 0,0 0 0 0 0,0 0 0 0 0,3-11 1 0 0,-1-4 4739 0 0,-5 20-4802 0 0,0-1-1 0 0,0 0 1 0 0,0 0-1 0 0,0 0 1 0 0,-1 0 0 0 0,1 0-1 0 0,0 1 1 0 0,0-1 0 0 0,-1 0-1 0 0,1 0 1 0 0,-1 0 0 0 0,1 1-1 0 0,-1-1 1 0 0,1 0 0 0 0,-1 0-1 0 0,1 1 1 0 0,-1-1-1 0 0,0 1 1 0 0,1-1 0 0 0,-1 0-1 0 0,0 1 1 0 0,-1-1 0 0 0,0-1 9 0 0,1 1 0 0 0,-1 0-1 0 0,0 0 1 0 0,0 0 0 0 0,0 0 0 0 0,0 1 0 0 0,-4-2 0 0 0,2 2 63 0 0,-1 0-1 0 0,1 1 0 0 0,0-1 1 0 0,-1 1-1 0 0,1 0 1 0 0,0 0-1 0 0,0 1 0 0 0,0-1 1 0 0,0 1-1 0 0,0 0 1 0 0,0 0-1 0 0,0 0 0 0 0,-5 5 1 0 0,-1 0 137 0 0,0 1 0 0 0,0 1 0 0 0,-11 13 0 0 0,-30 41 97 0 0,47-57-410 0 0,0 1 0 0 0,0 0 0 0 0,0 0 0 0 0,1 0 0 0 0,0 1 0 0 0,0-1 0 0 0,-3 16 0 0 0,6-21-22 0 0,-1 0 0 0 0,1 0 0 0 0,0 0 0 0 0,0 0 0 0 0,-1 0 0 0 0,1 0 0 0 0,1 0 0 0 0,-1-1 0 0 0,0 1 0 0 0,0 0 0 0 0,1 0 0 0 0,-1 0 0 0 0,1 0 0 0 0,-1 0 0 0 0,1 0 0 0 0,1 2 0 0 0,1 1 0 0 0,-3-4 0 0 0,0 0 0 0 0,1 0 0 0 0,-1-1 0 0 0,0 1 0 0 0,1 0 0 0 0,-1 0 0 0 0,1-1 0 0 0,-1 1 0 0 0,1 0 0 0 0,-1 0 0 0 0,1-1 0 0 0,0 1 0 0 0,-1-1 0 0 0,1 1 0 0 0,0 0 0 0 0,-1-1 0 0 0,1 1 0 0 0,0-1 0 0 0,0 0 0 0 0,-1 1 0 0 0,1-1 0 0 0,0 0 0 0 0,0 1 0 0 0,0-1 0 0 0,-1 0 0 0 0,1 0 0 0 0,0 0 0 0 0,0 0 0 0 0,1 1 0 0 0,0-1 0 0 0,3 0 0 0 0,-1-1 0 0 0,1 1 0 0 0,0 0 0 0 0,0-1 0 0 0,-1 0 0 0 0,1 0 0 0 0,4-3 0 0 0,3 1 0 0 0,2-2 0 0 0,0-1 0 0 0,-1 0 0 0 0,0-1 0 0 0,0-1 0 0 0,0 0 0 0 0,17-15 0 0 0,-17 12 0 0 0,-1-2 0 0 0,-1 0 0 0 0,0 0 0 0 0,0-1 0 0 0,-1 0 0 0 0,8-17 0 0 0,-7 14 0 0 0,-14 23 0 0 0,0 1 0 0 0,1 0 0 0 0,0 0 0 0 0,0 0 0 0 0,-1 14 0 0 0,0 1 0 0 0,0 23 0 0 0,3-38 0 0 0,-1-6 0 0 0,1 1 0 0 0,0 0 0 0 0,0 0 0 0 0,0 0 0 0 0,0 0 0 0 0,0 0 0 0 0,0 0 0 0 0,1 0 0 0 0,-1-1 0 0 0,1 1 0 0 0,-1 0 0 0 0,2 3 0 0 0,-2-4 0 0 0,2 4 0 0 0,8 4 0 0 0,0-5 0 0 0,-7-3 0 0 0,0-1 0 0 0,0 1 0 0 0,0-1 0 0 0,1 0 0 0 0,-1-1 0 0 0,0 1 0 0 0,0 0 0 0 0,1-1 0 0 0,-1 0 0 0 0,0 0 0 0 0,5-2 0 0 0,34-19 0 0 0,-30 15 0 0 0,4-2 0 0 0,1-1 0 0 0,-2-1 0 0 0,1-1 0 0 0,-2 0 0 0 0,0-1 0 0 0,0 0 0 0 0,-1-1 0 0 0,-1-1 0 0 0,16-22 0 0 0,-15 20-13 0 0,-10 13 24 0 0,0 0-1 0 0,1 0 1 0 0,-1-1 0 0 0,-1 1-1 0 0,1-1 1 0 0,-1 0-1 0 0,4-9 1 0 0,-6 12 360 0 0,0 2 117 0 0,0 0 21 0 0,0 0-66 0 0,0 2-294 0 0,-4 8-135 0 0,4-10-14 0 0,0 1 0 0 0,-1 0 0 0 0,1 0 1 0 0,0 0-1 0 0,0 0 0 0 0,-1 0 1 0 0,1-1-1 0 0,0 1 0 0 0,0 0 0 0 0,0 0 1 0 0,0 0-1 0 0,0 0 0 0 0,0 0 0 0 0,1 1 1 0 0,0 9-3 0 0,0-2 2 0 0,-1-8 0 0 0,3 10 0 0 0,2-8 0 0 0,5 1 0 0 0,-7-2-36 0 0,0-1 0 0 0,1 0 0 0 0,-1 0 0 0 0,0-1-1 0 0,1 1 1 0 0,-1-1 0 0 0,1 1 0 0 0,-1-1 0 0 0,0 0 0 0 0,1 0 0 0 0,6-2 0 0 0,19 2-407 0 0,-13 1 565 0 0,-15-2-75 0 0,1 1 0 0 0,-1 0 0 0 0,0 0 1 0 0,1 1-1 0 0,-1-1 0 0 0,0 0 0 0 0,1 0 0 0 0,-1 1 0 0 0,0-1 0 0 0,1 0 0 0 0,-1 1 1 0 0,0-1-1 0 0,0 1 0 0 0,0 0 0 0 0,2 0 0 0 0,3 5-47 0 0,-3 3 0 0 0,-2 0 0 0 0,-1 0 0 0 0,-1 0 0 0 0,1 0 0 0 0,-2 0 0 0 0,1 0 0 0 0,-1-1 0 0 0,-6 18 0 0 0,5-18 0 0 0,0 0 0 0 0,1 0 0 0 0,0 1 0 0 0,1-1 0 0 0,-1 1 0 0 0,2-1 0 0 0,-1 1 0 0 0,2 15 0 0 0,-1-21 0 0 0,1 0 0 0 0,0-1 0 0 0,0 1 0 0 0,0-1 0 0 0,0 1 0 0 0,0-1 0 0 0,0 1 0 0 0,1-1 0 0 0,-1 0 0 0 0,1 1 0 0 0,-1-1 0 0 0,1 0 0 0 0,0 0 0 0 0,0-1 0 0 0,0 1 0 0 0,0 0 0 0 0,0 0 0 0 0,0-1 0 0 0,1 1 0 0 0,-1-1 0 0 0,0 0 0 0 0,1 0 0 0 0,-1 0 0 0 0,5 1 0 0 0,-3-1 0 0 0,1 0 0 0 0,0 0 0 0 0,-1-1 0 0 0,1 1 0 0 0,0-1 0 0 0,0 0 0 0 0,-1 0 0 0 0,1-1 0 0 0,0 0 0 0 0,-1 1 0 0 0,1-2 0 0 0,-1 1 0 0 0,1 0 0 0 0,-1-1 0 0 0,1 0 0 0 0,-1 0 0 0 0,4-3 0 0 0,7-4 0 0 0,0-2 0 0 0,-1 0 0 0 0,15-14 0 0 0,-21 18 0 0 0,-2 1-246 0 0,0-1 1 0 0,0 1-1 0 0,-1-1 1 0 0,0 0-1 0 0,0 0 0 0 0,4-9 1 0 0,19-48-2239 0 0,-24 50 951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6:5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13823 0 0,'0'0'315'0'0,"0"0"45"0"0,0 0 21 0 0,1-4-49 0 0,9-25 1057 0 0,-10 19-78 0 0,-1 0 573 0 0,0 5-1060 0 0,-1-14 3432 0 0,2 19-4211 0 0,0-1 0 0 0,0 1 0 0 0,0 0 0 0 0,0 0 0 0 0,0 0-1 0 0,0 0 1 0 0,0 0 0 0 0,0 0 0 0 0,0 0 0 0 0,0-1 0 0 0,0 1 0 0 0,0 0 0 0 0,0 0 0 0 0,0 0 0 0 0,0 0 0 0 0,1 0-1 0 0,-1 0 1 0 0,0 0 0 0 0,0-1 0 0 0,0 1 0 0 0,0 0 0 0 0,0 0 0 0 0,0 0 0 0 0,0 0 0 0 0,0 0 0 0 0,1 0 0 0 0,-1 0-1 0 0,0 0 1 0 0,0 0 0 0 0,0 0 0 0 0,0 0 0 0 0,0 0 0 0 0,0 0 0 0 0,1 0 0 0 0,-1 0 0 0 0,0 0 0 0 0,0 0 0 0 0,0 0-1 0 0,0 0 1 0 0,0 0 0 0 0,0 0 0 0 0,1 0 0 0 0,9 8 764 0 0,3 9-493 0 0,-1 1 0 0 0,-1 0 1 0 0,0 0-1 0 0,8 22 0 0 0,7 11 151 0 0,39 81-467 0 0,-50-102 0 0 0,-12-25 0 0 0,-2-2 0 0 0,0-1 0 0 0,0 1 0 0 0,0 0 0 0 0,0 0 0 0 0,0 0 0 0 0,-1-1 0 0 0,1 1 0 0 0,-1 4 0 0 0,1-2 0 0 0,0-2 0 0 0,-1 13 0 0 0,-1 0-64 0 0,1-14-273 0 0,0-2-138 0 0,0 0-33 0 0,0 0 65 0 0,0-16 70 0 0,0-10-3676 0 0,0 17 2514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2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215 135 11975 0 0,'0'0'267'0'0,"0"0"42"0"0,5-7 315 0 0,15-20 46 0 0,-17 24-219 0 0,-1 1 0 0 0,0-1 0 0 0,0 0 0 0 0,0 0 0 0 0,0 0 0 0 0,-1 0 1 0 0,1 0-1 0 0,-1 0 0 0 0,0 0 0 0 0,2-6 0 0 0,-3 7 61 0 0,0 2 0 0 0,1 0-387 0 0,-1-1 0 0 0,0 1 0 0 0,0-1 0 0 0,0 0 0 0 0,0 1-1 0 0,0-1 1 0 0,0 1 0 0 0,0-1 0 0 0,0 0 0 0 0,0 1 0 0 0,0-1 0 0 0,-1 1-1 0 0,1-1 1 0 0,0 1 0 0 0,0-1 0 0 0,0 1 0 0 0,-1-1 0 0 0,1 1 0 0 0,-1-2 0 0 0,-5-11 893 0 0,-20-9-403 0 0,24 21-590 0 0,1-1 0 0 0,-1 1 0 0 0,1 0 1 0 0,-1 0-1 0 0,0 0 0 0 0,1 0 0 0 0,-1 0 0 0 0,0 0 0 0 0,0 0 1 0 0,0 1-1 0 0,0-1 0 0 0,1 1 0 0 0,-1-1 0 0 0,0 1 0 0 0,0 0 1 0 0,0 0-1 0 0,0 0 0 0 0,0 0 0 0 0,0 0 0 0 0,0 0 1 0 0,0 0-1 0 0,0 1 0 0 0,0-1 0 0 0,0 1 0 0 0,0-1 0 0 0,0 1 1 0 0,0 0-1 0 0,1 0 0 0 0,-3 1 0 0 0,-5 3 130 0 0,0 1-1 0 0,0 1 0 0 0,0-1 0 0 0,-9 11 1 0 0,4-5-77 0 0,4-3-78 0 0,0 1 0 0 0,1 0 0 0 0,0 0 0 0 0,1 1 0 0 0,0 0 0 0 0,1 0 0 0 0,0 1 0 0 0,0 0 0 0 0,1 0 0 0 0,1 0 0 0 0,0 1 0 0 0,-4 19 0 0 0,7-9 0 0 0,3-14 0 0 0,5 0 0 0 0,-4-7 0 0 0,0 0 0 0 0,0-1 0 0 0,0 1 0 0 0,0 0 0 0 0,1-1 0 0 0,-1 1 0 0 0,0-1 0 0 0,1 0 0 0 0,-1 0 0 0 0,1 0 0 0 0,0 0 0 0 0,-1 0 0 0 0,1 0 0 0 0,0-1 0 0 0,-1 1 0 0 0,1-1 0 0 0,0 0 0 0 0,0 0 0 0 0,-1 0 0 0 0,1 0 0 0 0,0 0 0 0 0,0-1 0 0 0,-1 1 0 0 0,1-1 0 0 0,0 0 0 0 0,-1 0 0 0 0,3-1 0 0 0,2-1 0 0 0,0 0 0 0 0,0-1 0 0 0,-1 0 0 0 0,1 0 0 0 0,-1 0 0 0 0,0-1 0 0 0,-1 0 0 0 0,11-10 0 0 0,36-43 0 0 0,-34 39 0 0 0,-15 16 0 0 0,1 0 0 0 0,-1 0 0 0 0,-1 0 0 0 0,1 0 0 0 0,0-1 0 0 0,-1 1 0 0 0,3-6 0 0 0,-5 8 0 0 0,0 1 0 0 0,0 0 0 0 0,0 0 0 0 0,0 0 0 0 0,0 0 0 0 0,0 0 0 0 0,0 0 0 0 0,0 0 0 0 0,0 0 0 0 0,0 0 0 0 0,0 0 0 0 0,0 0 0 0 0,0 0 0 0 0,0 0 0 0 0,0 0 0 0 0,0 0 0 0 0,0 0 0 0 0,0 0 0 0 0,1-1 0 0 0,-1 1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0,1 0 0 0 0,-1 0 0 0 0,0 1 0 0 0,2 4 0 0 0,1 8 0 0 0,-2-4 0 0 0,0 1 0 0 0,-1 0 0 0 0,0 0 0 0 0,-1 11 0 0 0,0-12 0 0 0,-1 5 0 0 0,2-13 0 0 0,10 26 0 0 0,-8-19 0 0 0,1 1 0 0 0,5-8 0 0 0,-4-1 0 0 0,1 0 0 0 0,-1 0 0 0 0,0 0 0 0 0,0-1 0 0 0,1 1 0 0 0,-1-1 0 0 0,0 0 0 0 0,0-1 0 0 0,0 1 0 0 0,0-1 0 0 0,0 0 0 0 0,0 1 0 0 0,0-2 0 0 0,5-3 0 0 0,8-8 0 0 0,-1-1 0 0 0,15-18 0 0 0,-18 19 0 0 0,0 0 0 0 0,1 1 0 0 0,22-15 0 0 0,-27 23 0 0 0,-1 2 0 0 0,0 6 0 0 0,-6-1 0 0 0,0 0 0 0 0,0 0 0 0 0,0 0 0 0 0,0 0 0 0 0,-1 0 0 0 0,1 1 0 0 0,-1-1 0 0 0,1 1 0 0 0,-1-1 0 0 0,0 1 0 0 0,0-1 0 0 0,0 1 0 0 0,0 4 0 0 0,7 37 0 0 0,0 64 0 0 0,-6-99 0 0 0,-2-9 0 0 0,0 1 0 0 0,0-1 0 0 0,0 0 0 0 0,0 0 0 0 0,0 1 0 0 0,0-1 0 0 0,0 0 0 0 0,0 0 0 0 0,0 1 0 0 0,0-1 0 0 0,0 0 0 0 0,0 0 0 0 0,0 1 0 0 0,1-1 0 0 0,-1 0 0 0 0,0 0 0 0 0,0 0 0 0 0,0 1 0 0 0,0-1 0 0 0,1 0 0 0 0,-1 0 0 0 0,0 0 0 0 0,0 1 0 0 0,0-1 0 0 0,0 0 0 0 0,1 0 0 0 0,-1 0 0 0 0,0 0 0 0 0,0 0 0 0 0,1 0 0 0 0,-1 0 0 0 0,0 1 0 0 0,0-1 0 0 0,1 0 0 0 0,-1 0 0 0 0,0 0 0 0 0,0 0 0 0 0,1 0 0 0 0,-1 0 0 0 0,0 0 0 0 0,0 0 0 0 0,1 0 0 0 0,-1 0 0 0 0,0-1 0 0 0,0 1 0 0 0,1 0 0 0 0,-1 0 0 0 0,0 0 0 0 0,0 0 0 0 0,0 0 0 0 0,1 0 0 0 0,-1 0 0 0 0,0-1 0 0 0,0 1 0 0 0,0 0 0 0 0,1 0 0 0 0,-1 0 0 0 0,0 0 0 0 0,0-1 0 0 0,0 1 0 0 0,0 0 0 0 0,1-1 0 0 0,14-10 0 0 0,-1-2 0 0 0,0 0 0 0 0,13-16 0 0 0,25-24 0 0 0,-45 47 0 0 0,-1 1 0 0 0,1 1 0 0 0,0-1 0 0 0,0 1 0 0 0,1 0 0 0 0,14-5 0 0 0,-3 7 0 0 0,-19 2 0 0 0,1 0 0 0 0,-1 0 0 0 0,1-1 0 0 0,-1 1 0 0 0,1 1 0 0 0,-1-1 0 0 0,1 0 0 0 0,-1 0 0 0 0,0 0 0 0 0,1 0 0 0 0,-1 0 0 0 0,1 0 0 0 0,-1 0 0 0 0,1 1 0 0 0,-1-1 0 0 0,0 0 0 0 0,1 0 0 0 0,-1 0 0 0 0,1 1 0 0 0,-1-1 0 0 0,0 0 0 0 0,1 1 0 0 0,-1-1 0 0 0,0 0 0 0 0,1 1 0 0 0,-1-1 0 0 0,0 1 0 0 0,0-1 0 0 0,0 0 0 0 0,1 1 0 0 0,-1-1 0 0 0,0 1 0 0 0,0-1 0 0 0,0 0 0 0 0,0 1 0 0 0,0-1 0 0 0,1 1 0 0 0,-1 0 0 0 0,0 0 0 0 0,5 18 0 0 0,-3-14 0 0 0,-1-2 0 0 0,0 1 0 0 0,1-1 0 0 0,-1 0 0 0 0,1 1 0 0 0,5 5 0 0 0,-6-7 0 0 0,2 6 0 0 0,-2-6 0 0 0,0 0 0 0 0,0 1 0 0 0,1-1 0 0 0,-1 0 0 0 0,0 0 0 0 0,1 0 0 0 0,-1 0 0 0 0,1 0 0 0 0,3 3 0 0 0,-3-2 0 0 0,10 5 0 0 0,-8-5 0 0 0,14 9 0 0 0,-10-6 0 0 0,0 5-15 0 0,-8-6 33 0 0,0-3 51 0 0,1 3 141 0 0,1 6 866 0 0,-2-11-1055 0 0,0 0-1 0 0,1 0 0 0 0,-1 1 1 0 0,0-1-1 0 0,1 0 0 0 0,-1 0 0 0 0,0 0 1 0 0,0 0-1 0 0,1 0 0 0 0,-1 0 1 0 0,0 0-1 0 0,1 0 0 0 0,-1 0 0 0 0,0 0 1 0 0,0 0-1 0 0,1 0 0 0 0,-1 0 1 0 0,0 0-1 0 0,1 0 0 0 0,-1 0 0 0 0,0 0 1 0 0,1 0-1 0 0,-1 0 0 0 0,0 0 1 0 0,0 0-1 0 0,1 0 0 0 0,-1-1 0 0 0,0 1 1 0 0,0 0-1 0 0,1 0 0 0 0,-1 0 1 0 0,0-1-1 0 0,1 1 0 0 0,8-6-20 0 0,0-1 0 0 0,0-1 0 0 0,0 1 0 0 0,8-10 0 0 0,-9 9 0 0 0,0 0 0 0 0,0 0 0 0 0,1 1 0 0 0,11-7 0 0 0,-6 5 0 0 0,21-18 0 0 0,-6 4 0 0 0,-26 21 0 0 0,1 0 0 0 0,-1 0 0 0 0,0 0 0 0 0,1 1 0 0 0,-1-1 0 0 0,1 1 0 0 0,-1 0 0 0 0,1 0 0 0 0,4-1 0 0 0,-6 1 0 0 0,15 2 0 0 0,-17-1 0 0 0,3 0 0 0 0,-1 1 0 0 0,0-1 0 0 0,1 0 0 0 0,-1 1 0 0 0,0 0 0 0 0,1 0 0 0 0,-1 0 0 0 0,0 0 0 0 0,0 0 0 0 0,0 0 0 0 0,0 0 0 0 0,0 1 0 0 0,0-1 0 0 0,0 1 0 0 0,-1-1 0 0 0,1 1 0 0 0,1 2 0 0 0,-1-2 0 0 0,0 0 0 0 0,0 1 0 0 0,0-1 0 0 0,0 1 0 0 0,-1 0 0 0 0,1 0 0 0 0,-1 0 0 0 0,1 3 0 0 0,6 31 0 0 0,-6-23 0 0 0,-1-9 0 0 0,0-3 0 0 0,-1 0 0 0 0,0 0 0 0 0,0 0 0 0 0,0 0 0 0 0,0 0 0 0 0,0 0 0 0 0,0 0 0 0 0,0 1 0 0 0,-1-1 0 0 0,0 3 0 0 0,-4 37 0 0 0,4-33 0 0 0,0-9 0 0 0,1 0 0 0 0,0 0 0 0 0,0 0 0 0 0,0 0 0 0 0,0 0 0 0 0,0 0 0 0 0,0 0 0 0 0,0 0 0 0 0,0 0 0 0 0,0 1 0 0 0,0-1 0 0 0,0 0 0 0 0,0 0 0 0 0,0 0 0 0 0,0 0 0 0 0,0 0 0 0 0,0 0 0 0 0,0 0 0 0 0,0 0 0 0 0,0 0 0 0 0,0 0 0 0 0,0 0 0 0 0,0 0 0 0 0,0 1 0 0 0,0-1 0 0 0,0 0 0 0 0,0 0 0 0 0,0 0 0 0 0,0 0 0 0 0,0 0 0 0 0,0 0 0 0 0,0 0 0 0 0,0 0 0 0 0,0 0 0 0 0,0 0 0 0 0,1 0 0 0 0,-1 0 0 0 0,0 0 0 0 0,0 0 0 0 0,0 0 0 0 0,0 0 0 0 0,0 1 0 0 0,0-1 0 0 0,0 0 0 0 0,0 0 0 0 0,0 0 0 0 0,0 0 0 0 0,0 0 0 0 0,0 0 0 0 0,0 0 0 0 0,0 0 0 0 0,1 0 0 0 0,-1 0 0 0 0,0 0 0 0 0,0 0 0 0 0,0 0 0 0 0,0 0 0 0 0,0 0 0 0 0,0 0 0 0 0,0 0 0 0 0,6-4 0 0 0,4-8 0 0 0,3-8 0 0 0,1 1 0 0 0,26-26 0 0 0,-23 25 0 0 0,-15 16 0 0 0,2 0 0 0 0,-1 0 0 0 0,0 1 0 0 0,1-1 0 0 0,-1 1 0 0 0,1 0 0 0 0,7-4 0 0 0,17-12 0 0 0,-23 14 0 0 0,0 1 0 0 0,0 1 0 0 0,1-1 0 0 0,0 1 0 0 0,0 0 0 0 0,0 0 0 0 0,0 1 0 0 0,0-1 0 0 0,0 1 0 0 0,9-1 0 0 0,-12 3 0 0 0,0 0 0 0 0,0 0 0 0 0,-1 0 0 0 0,1 1 0 0 0,0-1 0 0 0,0 1 0 0 0,-1 0 0 0 0,1-1 0 0 0,0 1 0 0 0,-1 1 0 0 0,1-1 0 0 0,2 2 0 0 0,-4-2 0 0 0,1-1 0 0 0,-1 1 0 0 0,1-1 0 0 0,-1 1 0 0 0,0 0 0 0 0,1-1 0 0 0,-1 1 0 0 0,0 0 0 0 0,0 0 0 0 0,0 0 0 0 0,0 0 0 0 0,0 0 0 0 0,0 0 0 0 0,0 1 0 0 0,0-1 0 0 0,1 2 0 0 0,1 1 0 0 0,-1-1 0 0 0,1 0 0 0 0,-1 0 0 0 0,1 1 0 0 0,-1-1 0 0 0,0 0 0 0 0,-1 1 0 0 0,1-1 0 0 0,0 1 0 0 0,-1 0 0 0 0,0-1 0 0 0,0 1 0 0 0,1 5 0 0 0,-1 1 0 0 0,0-1 0 0 0,-1 1 0 0 0,0 0 0 0 0,-2 18 0 0 0,0-14 0 0 0,3-11 0 0 0,-5 13 0 0 0,-4 14 0 0 0,3-14-133 0 0,4-14-563 0 0,1-2-258 0 0,10-3-6999 0 0,1-2 241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2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 17503 0 0,'0'0'803'0'0,"0"0"-18"0"0,2 0-501 0 0,3-2-109 0 0,0-1 483 0 0,-5 3-533 0 0,1-1 0 0 0,-1 1-1 0 0,1-1 1 0 0,0 1 0 0 0,-1 0-1 0 0,1-1 1 0 0,0 1-1 0 0,-1 0 1 0 0,1 0 0 0 0,0 0-1 0 0,-1-1 1 0 0,1 1 0 0 0,0 0-1 0 0,0 0 1 0 0,-1 0-1 0 0,1 0 1 0 0,0 0 0 0 0,-1 0-1 0 0,1 0 1 0 0,0 0-1 0 0,0 1 1 0 0,-1-1 0 0 0,1 0-1 0 0,0 0 1 0 0,-1 1 0 0 0,1-1-1 0 0,0 0 1 0 0,-1 1-1 0 0,1-1 1 0 0,0 0 0 0 0,-1 1-1 0 0,1-1 1 0 0,-1 1 0 0 0,1-1-1 0 0,-1 1 1 0 0,1-1-1 0 0,-1 1 1 0 0,1 0 0 0 0,-1-1-1 0 0,0 1 1 0 0,1-1-1 0 0,-1 2 1 0 0,2 2 2 0 0,0 0-1 0 0,-1 0 1 0 0,0 0 0 0 0,1 0-1 0 0,-2 0 1 0 0,1 1 0 0 0,0-1-1 0 0,-1 0 1 0 0,0 0 0 0 0,0 7-1 0 0,2 21 529 0 0,-2-28-655 0 0,7 15 0 0 0,-1-7 0 0 0,1 0 0 0 0,0-1 0 0 0,17 22 0 0 0,-14-21 0 0 0,-1 0 0 0 0,13 23 0 0 0,-19-26 0 0 0,-2 5-16 0 0,-4-10 36 0 0,2-2 48 0 0,-1 1-13 0 0,-1 0 0 0 0,1 0 0 0 0,-1 0-1 0 0,1-1 1 0 0,-1 1 0 0 0,0-1 0 0 0,0 1 0 0 0,0-1 0 0 0,0 0-1 0 0,0 0 1 0 0,-1 0 0 0 0,1 0 0 0 0,0-1 0 0 0,-1 0 0 0 0,0 1 0 0 0,1-1-1 0 0,-1 0 1 0 0,-5 0 0 0 0,-4 1 179 0 0,-1 0-1 0 0,0-1 1 0 0,-24-1-1 0 0,28-1-233 0 0,0-1 0 0 0,1 0 0 0 0,-1 0 0 0 0,-11-5 0 0 0,19 6-44 0 0,1 1 0 0 0,0 0 0 0 0,0-1-1 0 0,-1 1 1 0 0,1-1 0 0 0,0 0 0 0 0,0 1 0 0 0,0-1-1 0 0,0 0 1 0 0,0 0 0 0 0,0 0 0 0 0,0 0 0 0 0,0 0 0 0 0,0 0-1 0 0,0 0 1 0 0,0 0 0 0 0,1 0 0 0 0,-1 0 0 0 0,0 0-1 0 0,1-1 1 0 0,-1 1 0 0 0,1 0 0 0 0,-1 0 0 0 0,1-1 0 0 0,0 1-1 0 0,0 0 1 0 0,-1-2 0 0 0,1 0-103 0 0,0 2-296 0 0,11-14 278 0 0,-8 12-165 0 0,1 0 0 0 0,0 0 1 0 0,0 1-1 0 0,0-1 0 0 0,0 1 0 0 0,0 0 0 0 0,0 1 0 0 0,1-1 0 0 0,6-1 1 0 0,14-6-1269 0 0,18-9-1065 0 0,69-20 0 0 0,-92 32 2652 0 0,24-13 0 0 0,-1 0 15 0 0,60-26 4952 0 0,-86 38-4226 0 0,-11 5-271 0 0,0-1-1 0 0,0 0 1 0 0,8-5-1 0 0,-13 7 54 0 0,-1 1 0 0 0,0 0 0 0 0,0 0 0 0 0,0 0-68 0 0,1 2-430 0 0,-1-1 1 0 0,1 1-1 0 0,-1 0 0 0 0,0-1 1 0 0,1 1-1 0 0,-1-1 0 0 0,0 1 1 0 0,0 0-1 0 0,0-1 0 0 0,0 1 1 0 0,0 1-1 0 0,-3 8 152 0 0,0-1 0 0 0,0 0 0 0 0,-1 0 0 0 0,0 0 0 0 0,-8 13 1 0 0,-2 5 276 0 0,-5 10-216 0 0,10-22-90 0 0,-13 34 1 0 0,20-46-130 0 0,1 1 0 0 0,0-1 0 0 0,0 1 1 0 0,0 0-1 0 0,0 0 0 0 0,1-1 0 0 0,0 1 0 0 0,0 0 0 0 0,0 0 1 0 0,1 0-1 0 0,-1-1 0 0 0,2 7 0 0 0,4-3-8 0 0,-5-7 0 0 0,0 0 0 0 0,1 0 0 0 0,-1 0 0 0 0,1 0 0 0 0,0-1 0 0 0,-1 1 0 0 0,1-1 0 0 0,-1 1 0 0 0,1-1 0 0 0,0 1 0 0 0,0-1 0 0 0,-1 0 0 0 0,1 0 0 0 0,0 0 0 0 0,-1 0 0 0 0,1 0 0 0 0,2-1 0 0 0,31-8 0 0 0,-29 7 0 0 0,9-3 0 0 0,0-1 0 0 0,0 0 0 0 0,-1-1 0 0 0,0-1 0 0 0,25-18 0 0 0,57-58 0 0 0,-25 20 0 0 0,-70 64 0 0 0,-1 0 0 0 0,0-1 0 0 0,0 1 0 0 0,0 0 0 0 0,0 0 0 0 0,1 0 0 0 0,-1 0 0 0 0,0 0 0 0 0,0-1 0 0 0,0 1 0 0 0,1 0 0 0 0,-1 0 0 0 0,0 0 0 0 0,0 0 0 0 0,0 0 0 0 0,1 0 0 0 0,-1 0 0 0 0,0 0 0 0 0,0 0 0 0 0,1 0 0 0 0,-1 0 0 0 0,0 0 0 0 0,0 0 0 0 0,0 0 0 0 0,1 0 0 0 0,-1 0 0 0 0,0 0 0 0 0,0 0 0 0 0,1 0 0 0 0,-1 0 0 0 0,0 0 0 0 0,0 0 0 0 0,0 1 0 0 0,1-1 0 0 0,-1 0 0 0 0,0 0 0 0 0,0 0 0 0 0,0 0 0 0 0,0 0 0 0 0,1 1 0 0 0,-1-1 0 0 0,0 0 0 0 0,0 0 0 0 0,0 0 0 0 0,0 0 0 0 0,0 1 0 0 0,0-1 0 0 0,1 0 0 0 0,-1 0 0 0 0,0 1 0 0 0,0-1 0 0 0,0 0 0 0 0,0 0 0 0 0,0 0 0 0 0,0 1 0 0 0,0-1 0 0 0,0 0 0 0 0,0 0 0 0 0,0 1 0 0 0,0-1 0 0 0,0 0 0 0 0,0 0 0 0 0,0 0 0 0 0,0 1 0 0 0,0-1 0 0 0,-1 0 0 0 0,1 0 0 0 0,0 0 0 0 0,0 1 0 0 0,0-1 0 0 0,0 11 0 0 0,0 0 0 0 0,-1-1 0 0 0,0 1 0 0 0,-1-1 0 0 0,-6 21 0 0 0,-22 52 0 0 0,11-37 0 0 0,-84 199 0 0 0,27-106 0 0 0,55-106 0 0 0,16-27 0 0 0,-2-3 0 0 0,0-1 0 0 0,7-2 0 0 0,-1 0 0 0 0,1 1 0 0 0,0-1 0 0 0,-1 0 0 0 0,1 0 0 0 0,0 0 0 0 0,0 0 0 0 0,-1 0 0 0 0,1 0 0 0 0,0 0 0 0 0,-1 0 0 0 0,1 0 0 0 0,0 0 0 0 0,-1-1 0 0 0,1 1 0 0 0,0 0 0 0 0,0 0 0 0 0,-1 0 0 0 0,1 0 0 0 0,0 0 0 0 0,0 0 0 0 0,-1-1 0 0 0,1 1 0 0 0,0 0 0 0 0,0 0 0 0 0,-1 0 0 0 0,1-1 0 0 0,0 1 0 0 0,0 0 0 0 0,0 0 0 0 0,-1-1 0 0 0,1 1 0 0 0,0 0 0 0 0,0 0 0 0 0,0-1 0 0 0,0 1 0 0 0,0 0 0 0 0,0-1 0 0 0,0 1 0 0 0,0 0 0 0 0,0 0 0 0 0,-1-1 0 0 0,1 1 0 0 0,0 0 0 0 0,0-1 0 0 0,1 1 0 0 0,-1 0 0 0 0,0-1 0 0 0,0 0 0 0 0,-1-3 0 0 0,1 0 0 0 0,0 0 0 0 0,0 0 0 0 0,1 0 0 0 0,-1 0 0 0 0,1 0 0 0 0,0 0 0 0 0,0 0 0 0 0,0 0 0 0 0,0 0 0 0 0,3-5 0 0 0,5-8 0 0 0,11-17 0 0 0,-17 28 0 0 0,41-64 0 0 0,4 3 0 0 0,78-89 0 0 0,-93 124 0 0 0,0 2 0 0 0,43-30 0 0 0,-62 50 0 0 0,1 1 0 0 0,30-14 0 0 0,-35 20 0 0 0,-1 8 0 0 0,-6-2 0 0 0,0 0 0 0 0,-1 1 0 0 0,1-1 0 0 0,-1 1 0 0 0,0-1 0 0 0,0 1 0 0 0,0 0 0 0 0,-1 0 0 0 0,1 0 0 0 0,-1 0 0 0 0,0 0 0 0 0,0 0 0 0 0,0 0 0 0 0,-1 0 0 0 0,1 0 0 0 0,-1 5 0 0 0,0 4 0 0 0,-1 0 0 0 0,0 0 0 0 0,-1-1 0 0 0,-3 14 0 0 0,-5 7 0 0 0,7-26 0 0 0,0 1 0 0 0,1 0 0 0 0,0 0 0 0 0,1 1 0 0 0,-2 12 0 0 0,4-25 0 0 0,1 0 0 0 0,-1 0 0 0 0,1 0 0 0 0,-1 0 0 0 0,1 0 0 0 0,4-5 0 0 0,19-28 0 0 0,2 4 0 0 0,41-40 0 0 0,-31 36 0 0 0,-25 25 0 0 0,0 0 0 0 0,1 2 0 0 0,0-1 0 0 0,16-8 0 0 0,-28 19 0 0 0,-1-1 0 0 0,1 1 0 0 0,-1 0 0 0 0,1 0 0 0 0,-1 0 0 0 0,1 0 0 0 0,-1 0 0 0 0,1 0 0 0 0,0 0 0 0 0,-1 0 0 0 0,1 0 0 0 0,-1 0 0 0 0,1 0 0 0 0,-1 0 0 0 0,1 0 0 0 0,-1 0 0 0 0,1 0 0 0 0,-1 1 0 0 0,1-1 0 0 0,-1 0 0 0 0,1 0 0 0 0,-1 1 0 0 0,1-1 0 0 0,-1 0 0 0 0,1 1 0 0 0,-1-1 0 0 0,0 0 0 0 0,1 1 0 0 0,-1-1 0 0 0,0 1 0 0 0,1-1 0 0 0,-1 0 0 0 0,0 1 0 0 0,1-1 0 0 0,-1 1 0 0 0,0-1 0 0 0,0 1 0 0 0,0-1 0 0 0,1 1 0 0 0,-1-1 0 0 0,0 1 0 0 0,0-1 0 0 0,0 2 0 0 0,1 0 0 0 0,1 3 0 0 0,1 1 0 0 0,-1 0 0 0 0,0 0 0 0 0,-1 0 0 0 0,0 0 0 0 0,1 1 0 0 0,-2-1 0 0 0,1 9 0 0 0,-1-8 0 0 0,1 1 0 0 0,0-1 0 0 0,0 0 0 0 0,1 0 0 0 0,-1 0 0 0 0,4 7 0 0 0,-4-12 0 0 0,-1-1 0 0 0,1 1 0 0 0,-1-1 0 0 0,1 1 0 0 0,0-1 0 0 0,0 0 0 0 0,0 1 0 0 0,0-1 0 0 0,0 0 0 0 0,0 0 0 0 0,0 0 0 0 0,0 0 0 0 0,0 0 0 0 0,0 0 0 0 0,3 1 0 0 0,0 1 0 0 0,-3-2 0 0 0,1 0 0 0 0,0-1 0 0 0,-1 1 0 0 0,1-1 0 0 0,0 1 0 0 0,0-1 0 0 0,0 0 0 0 0,-1 1 0 0 0,1-1 0 0 0,0 0 0 0 0,0 0 0 0 0,0 0 0 0 0,0 0 0 0 0,-1-1 0 0 0,1 1 0 0 0,0 0 0 0 0,0-1 0 0 0,0 1 0 0 0,-1-1 0 0 0,4-1 0 0 0,4-2 0 0 0,0-1 0 0 0,12-7 0 0 0,-4 1 0 0 0,0-2 0 0 0,27-26 0 0 0,25-35 0 0 0,-49 53 0 0 0,40-51 0 0 0,-60 72 0 0 0,0 0 0 0 0,0 0 0 0 0,0-1 0 0 0,0 1 0 0 0,0 0 0 0 0,1 0 0 0 0,-1-1 0 0 0,0 1 0 0 0,0 0 0 0 0,0 0 0 0 0,1-1 0 0 0,-1 1 0 0 0,0 0 0 0 0,0 0 0 0 0,1 0 0 0 0,-1 0 0 0 0,0 0 0 0 0,1-1 0 0 0,-1 1 0 0 0,0 0 0 0 0,0 0 0 0 0,1 0 0 0 0,-1 0 0 0 0,0 0 0 0 0,1 0 0 0 0,-1 0 0 0 0,0 0 0 0 0,1 0 0 0 0,-1 0 0 0 0,0 0 0 0 0,0 0 0 0 0,1 0 0 0 0,-1 0 0 0 0,0 0 0 0 0,1 0 0 0 0,-1 1 0 0 0,0-1 0 0 0,0 0 0 0 0,1 0 0 0 0,-1 0 0 0 0,0 0 0 0 0,0 1 0 0 0,1-1 0 0 0,-1 0 0 0 0,0 0 0 0 0,0 0 0 0 0,0 1 0 0 0,1-1 0 0 0,-1 0 0 0 0,0 1 0 0 0,2 0 7 0 0,0 1 1 0 0,0 0-1 0 0,-1 0 1 0 0,1 0-1 0 0,0 0 0 0 0,-1 0 1 0 0,0 0-1 0 0,1 0 1 0 0,-1 0-1 0 0,0 0 0 0 0,0 1 1 0 0,0-1-1 0 0,-1 1 1 0 0,1-1-1 0 0,0 3 0 0 0,1 8 75 0 0,2 22 0 0 0,-3-12-75 0 0,5 15 298 0 0,-3-23-14 0 0,0-1-1 0 0,-2 1 1 0 0,0-1 0 0 0,-2 29 0 0 0,1-40-291 0 0,0 0 0 0 0,-1-1 0 0 0,1 1 0 0 0,-1 0 0 0 0,0-1 0 0 0,0 1 0 0 0,0-1 0 0 0,0 1 0 0 0,-3 3 0 0 0,3-5 0 0 0,1 0 0 0 0,-1-1 0 0 0,1 1 0 0 0,-1 0 0 0 0,0-1 0 0 0,1 1 0 0 0,-1-1 0 0 0,0 1 0 0 0,0-1 0 0 0,1 1 0 0 0,-1-1 0 0 0,-2 1 0 0 0,-5 0-374 0 0,0 0 1 0 0,0-1-1 0 0,0 0 1 0 0,0-1-1 0 0,-1 1 1 0 0,1-2-1 0 0,0 1 0 0 0,0-1 1 0 0,-8-3-1 0 0,5 2-93 0 0,-9-2-1066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2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13 418 11975 0 0,'0'0'267'0'0,"0"0"42"0"0,0 0 17 0 0,-6-4 74 0 0,5 3-312 0 0,1 0 1 0 0,-1 1-1 0 0,0-1 1 0 0,1 0-1 0 0,-1 1 1 0 0,1-1-1 0 0,0 0 1 0 0,-1 1-1 0 0,1-1 0 0 0,0 0 1 0 0,-1 0-1 0 0,1 0 1 0 0,0 0-1 0 0,0 1 1 0 0,-1-1-1 0 0,1 0 1 0 0,0 0-1 0 0,0 0 1 0 0,0 0-1 0 0,0 1 1 0 0,0-1-1 0 0,0 0 1 0 0,1 0-1 0 0,-1 0 1 0 0,0 0-1 0 0,1 0 1 0 0,-1-1 374 0 0,0-15 1789 0 0,0 14-1852 0 0,0-1-1 0 0,0 1 1 0 0,1 0-1 0 0,-1-1 1 0 0,0 1-1 0 0,2-3 1 0 0,2-7 89 0 0,1 2 0 0 0,0-1 0 0 0,1 0 0 0 0,0 1 0 0 0,1 0 0 0 0,11-13-1 0 0,-1 4 517 0 0,1 0 0 0 0,22-18 0 0 0,-31 29-1005 0 0,1 1 0 0 0,1-1 0 0 0,-1 2 0 0 0,2-1 0 0 0,21-10 0 0 0,-32 18 0 0 0,0-1 0 0 0,0 1 0 0 0,0 0 0 0 0,0-1 0 0 0,-1 1 0 0 0,1 0 0 0 0,0 0 0 0 0,0 0 0 0 0,0 0 0 0 0,0 0 0 0 0,0 0 0 0 0,0 0 0 0 0,-1 0 0 0 0,1 0 0 0 0,0 0 0 0 0,0 0 0 0 0,0 0 0 0 0,1 1 0 0 0,4 7 0 0 0,-6-7 0 0 0,2 4 0 0 0,0-1 0 0 0,-1 0 0 0 0,1 0 0 0 0,-1 1 0 0 0,0-1 0 0 0,-1 1 0 0 0,1-1 0 0 0,-1 1 0 0 0,0-1 0 0 0,0 1 0 0 0,0-1 0 0 0,-1 1 0 0 0,0 4 0 0 0,-2 5 0 0 0,0-1 0 0 0,-10 26 0 0 0,-15 23 0 0 0,26-58 0 0 0,-6 4 0 0 0,5-5 0 0 0,-1 2 0 0 0,1-9 0 0 0,3-2 0 0 0,0 1 0 0 0,1-1 0 0 0,0 1 0 0 0,0-1 0 0 0,0 1 0 0 0,1 0 0 0 0,0-1 0 0 0,0 1 0 0 0,5-9 0 0 0,3-2 0 0 0,1 0 0 0 0,0 0 0 0 0,1 1 0 0 0,1 1 0 0 0,22-20 0 0 0,-2 0 0 0 0,-25 25 0 0 0,1 1 0 0 0,0 0 0 0 0,0 0 0 0 0,0 1 0 0 0,16-10 0 0 0,-24 17 0 0 0,0-1 0 0 0,1 0 0 0 0,-1 1 0 0 0,1 0 0 0 0,-1-1 0 0 0,1 1 0 0 0,0 0 0 0 0,-1 0 0 0 0,1 0 0 0 0,-1 0 0 0 0,4 0 0 0 0,10 4 0 0 0,-12 0 0 0 0,-2-2 0 0 0,1 1 0 0 0,1-1 0 0 0,-1 1 0 0 0,0 0 0 0 0,-1 0 0 0 0,1 1 0 0 0,0-1 0 0 0,-1 0 0 0 0,0 1 0 0 0,0-1 0 0 0,0 0 0 0 0,0 1 0 0 0,0 4 0 0 0,1 3 0 0 0,-2 0 0 0 0,0 20 0 0 0,-1-24 0 0 0,0 0 0 0 0,-1 0 0 0 0,-3 10 0 0 0,-2 7 0 0 0,1-3 0 0 0,6-21 0 0 0,0 0 0 0 0,0 0 0 0 0,0-1 0 0 0,-1 1 0 0 0,1 0 0 0 0,0 0 0 0 0,0 0 0 0 0,0 0 0 0 0,0 0 0 0 0,0 0 0 0 0,0 0 0 0 0,0 0 0 0 0,0-1 0 0 0,0 1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1 0 0 0,0-1 0 0 0,0 0 0 0 0,0 0 0 0 0,0 0 0 0 0,0 0 0 0 0,0 0 0 0 0,0 0 0 0 0,-1 0 0 0 0,1 1 0 0 0,-2-12 0 0 0,3 8 0 0 0,-1 0 0 0 0,1 0 0 0 0,0 0 0 0 0,0-1 0 0 0,0 1 0 0 0,1 0 0 0 0,-1 0 0 0 0,1 1 0 0 0,1-4 0 0 0,4-8 0 0 0,0 3 0 0 0,-1-1 0 0 0,1 1 0 0 0,1 0 0 0 0,0 0 0 0 0,14-13 0 0 0,51-45 0 0 0,-67 65 0 0 0,31-26 0 0 0,-34 28 0 0 0,1 0 0 0 0,-1 0 0 0 0,1 0 0 0 0,0 0 0 0 0,0 1 0 0 0,-1-1 0 0 0,1 1 0 0 0,0 0 0 0 0,5 0 0 0 0,-8 0 0 0 0,-1 1 0 0 0,1 0 0 0 0,-1 0 0 0 0,0 0 0 0 0,1 0 0 0 0,-1 0 0 0 0,1 0 0 0 0,-1 0 0 0 0,1 0 0 0 0,-1 0 0 0 0,0 0 0 0 0,1 0 0 0 0,-1 0 0 0 0,1 0 0 0 0,-1 0 0 0 0,0 0 0 0 0,1 1 0 0 0,-1-1 0 0 0,0 0 0 0 0,1 0 0 0 0,-1 0 0 0 0,1 1 0 0 0,-1-1 0 0 0,0 0 0 0 0,0 0 0 0 0,1 1 0 0 0,-1-1 0 0 0,0 0 0 0 0,1 1 0 0 0,-1-1 0 0 0,0 0 0 0 0,0 1 0 0 0,0-1 0 0 0,1 0 0 0 0,-1 1 0 0 0,0-1 0 0 0,0 1 0 0 0,0-1 0 0 0,0 0 0 0 0,0 1 0 0 0,0-1 0 0 0,0 1 0 0 0,0 0 0 0 0,0-1 0 0 0,2 7 0 0 0,0 0 0 0 0,-1 0 0 0 0,0 0 0 0 0,0 0 0 0 0,-1 0 0 0 0,0 0 0 0 0,0 0 0 0 0,-1 0 0 0 0,0 0 0 0 0,-2 10 0 0 0,-4 9 0 0 0,-13 32 0 0 0,19-54 0 0 0,-18 58-201 0 0,19-60-850 0 0,1-2-385 0 0,9-1-1409 0 0,2 0-5342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233 357 19351 0 0,'0'0'439'0'0,"0"0"62"0"0,0 0 33 0 0,0 0-65 0 0,-9 3-152 0 0,1-1 408 0 0,6-2 246 0 0,1 1 42 0 0,-32 36 210 0 0,22-24-772 0 0,-20 17 0 0 0,20-20-61 0 0,1 0 0 0 0,-19 23 0 0 0,-33 58-390 0 0,58-85 0 0 0,1 0 0 0 0,-1 0 0 0 0,1 1 0 0 0,1-1 0 0 0,-1 1 0 0 0,1 0 0 0 0,-2 9 0 0 0,5-8 0 0 0,7-2 0 0 0,-5-5 0 0 0,0-1 0 0 0,0 0 0 0 0,0 1 0 0 0,1-1 0 0 0,-1 0 0 0 0,0-1 0 0 0,0 1 0 0 0,0 0 0 0 0,0-1 0 0 0,0 0 0 0 0,0 0 0 0 0,0 0 0 0 0,0 0 0 0 0,0 0 0 0 0,4-3 0 0 0,5-3 0 0 0,1-1 0 0 0,11-10 0 0 0,-11 9 0 0 0,9-9 0 0 0,-1-1 0 0 0,-1-1 0 0 0,25-30 0 0 0,-15 15 0 0 0,-14 16 0 0 0,11-11 0 0 0,-32 35 0 0 0,1 1 0 0 0,-1-1 0 0 0,2 1 0 0 0,-1 1 0 0 0,1-1 0 0 0,-1 0 0 0 0,2 1 0 0 0,-1-1 0 0 0,-1 8 0 0 0,2-8 0 0 0,1-1 0 0 0,-1 1 0 0 0,1 0 0 0 0,0-1 0 0 0,1 1 0 0 0,-1 0 0 0 0,1-1 0 0 0,0 1 0 0 0,1 0 0 0 0,-1-1 0 0 0,1 1 0 0 0,1 0 0 0 0,1 7 0 0 0,-1-10 0 0 0,-1-1 0 0 0,0 1 0 0 0,1-1 0 0 0,0 0 0 0 0,-1 1 0 0 0,1-1 0 0 0,0 0 0 0 0,0 0 0 0 0,0 0 0 0 0,0 0 0 0 0,1-1 0 0 0,-1 1 0 0 0,1-1 0 0 0,-1 1 0 0 0,1-1 0 0 0,-1 0 0 0 0,1 0 0 0 0,-1 0 0 0 0,1 0 0 0 0,0 0 0 0 0,0 0 0 0 0,-1-1 0 0 0,1 0 0 0 0,0 1 0 0 0,0-1 0 0 0,0 0 0 0 0,0-1 0 0 0,-1 1 0 0 0,1 0 0 0 0,0-1 0 0 0,4 0 0 0 0,-2-1 0 0 0,1 0 0 0 0,0 0 0 0 0,-1 0 0 0 0,0-1 0 0 0,1 0 0 0 0,-1 0 0 0 0,0 0 0 0 0,0 0 0 0 0,-1-1 0 0 0,1 0 0 0 0,4-5 0 0 0,22-24 0 0 0,36-41 0 0 0,-43 40 0 0 0,0 0 0 0 0,26-54 0 0 0,27-79 0 0 0,-73 158 0 0 0,16-31 0 0 0,-14 30 0 0 0,0 0 0 0 0,-2-1 0 0 0,1 1 0 0 0,-1-1 0 0 0,5-22 0 0 0,-9 27 0 0 0,-2 6 0 0 0,-2 4 0 0 0,-7 14 0 0 0,1 0 0 0 0,1 1 0 0 0,0 0 0 0 0,2 0 0 0 0,-6 22 0 0 0,7-23 0 0 0,-108 395 0 0 0,98-351 1440 0 0,15-60-997 0 0,6-7-278 0 0,7-7-165 0 0,-2-1 0 0 0,0-1 0 0 0,11-19 0 0 0,8-11 0 0 0,-6 16 0 0 0,1 0 0 0 0,1 1 0 0 0,2 1 0 0 0,35-26 0 0 0,-57 49 0 0 0,-1 0 0 0 0,0 0 0 0 0,1 1 0 0 0,-1-1 0 0 0,1 1 0 0 0,8-2 0 0 0,-13 4 0 0 0,1-1 0 0 0,-1 1 0 0 0,0 0 0 0 0,1 0 0 0 0,-1 0 0 0 0,0-1 0 0 0,1 1 0 0 0,-1 0 0 0 0,0 0 0 0 0,1 0 0 0 0,-1 0 0 0 0,0 0 0 0 0,1 0 0 0 0,-1 0 0 0 0,1 0 0 0 0,-1 0 0 0 0,0 0 0 0 0,1 0 0 0 0,-1 0 0 0 0,0 0 0 0 0,1 0 0 0 0,-1 0 0 0 0,0 0 0 0 0,1 0 0 0 0,-1 1 0 0 0,1-1 0 0 0,-1 0 0 0 0,0 0 0 0 0,0 0 0 0 0,1 0 0 0 0,-1 1 0 0 0,0-1 0 0 0,1 0 0 0 0,-1 0 0 0 0,0 1 0 0 0,0-1 0 0 0,1 0 0 0 0,-1 1 0 0 0,0-1 0 0 0,0 0 0 0 0,0 1 0 0 0,1-1 0 0 0,-1 0 0 0 0,0 1 0 0 0,0-1 0 0 0,0 0 0 0 0,0 1 0 0 0,0 0 0 0 0,0-1 0 0 0,1 2 0 0 0,0-1 0 0 0,0 0 0 0 0,0 1 0 0 0,-1-1 0 0 0,1 0 0 0 0,-1 1 0 0 0,1-1 0 0 0,-1 1 0 0 0,1-1 0 0 0,-1 1 0 0 0,0-1 0 0 0,0 1 0 0 0,0 0 0 0 0,0 1 0 0 0,0 2 0 0 0,0-4 0 0 0,0 2 0 0 0,0-1 0 0 0,0 1 0 0 0,0 0 0 0 0,0-1 0 0 0,0 1 0 0 0,-1-1 0 0 0,0 1 0 0 0,1-1 0 0 0,-1 1 0 0 0,0-1 0 0 0,0 1 0 0 0,-2 2 0 0 0,1 0 0 0 0,0 0 0 0 0,0 0 0 0 0,-1 0 0 0 0,1 0 0 0 0,-1 0 0 0 0,-1-1 0 0 0,1 1 0 0 0,-1-1 0 0 0,1 0 0 0 0,-1 0 0 0 0,0 0 0 0 0,-1-1 0 0 0,1 1 0 0 0,-1-1 0 0 0,-5 3 0 0 0,8-4 0 0 0,-1-1 0 0 0,1 1 0 0 0,0 0 0 0 0,0 0 0 0 0,0 0 0 0 0,0 0 0 0 0,1 0 0 0 0,-4 4 0 0 0,1 1 0 0 0,2-6 0 0 0,1 0 0 0 0,0 0 0 0 0,1 0 0 0 0,-1 1 0 0 0,0-1 0 0 0,0 0 0 0 0,0 1 0 0 0,1-1 0 0 0,-1 0 0 0 0,1 1 0 0 0,-1-1 0 0 0,1 1 0 0 0,0-1 0 0 0,-1 1 0 0 0,1 0 0 0 0,0 1 0 0 0,0 2 0 0 0,-1-3 0 0 0,1 1 0 0 0,-1 0 0 0 0,1 0 0 0 0,0 0 0 0 0,0 0 0 0 0,0 0 0 0 0,0 0 0 0 0,0-1 0 0 0,1 1 0 0 0,-1 0 0 0 0,1 0 0 0 0,0 0 0 0 0,0-1 0 0 0,2 6 0 0 0,0-3 0 0 0,-3-4 0 0 0,0 1 0 0 0,1-1 0 0 0,-1 0 0 0 0,1 1 0 0 0,0-1 0 0 0,0 0 0 0 0,-1 1 0 0 0,1-1 0 0 0,0 0 0 0 0,0 0 0 0 0,0 0 0 0 0,0 1 0 0 0,0-1 0 0 0,0 0 0 0 0,0-1 0 0 0,1 1 0 0 0,-1 0 0 0 0,0 0 0 0 0,2 0 0 0 0,1 1 0 0 0,-3-1 0 0 0,1 0 0 0 0,-1 0 0 0 0,0 0 0 0 0,1 0 0 0 0,-1-1 0 0 0,1 1 0 0 0,-1 0 0 0 0,1-1 0 0 0,-1 1 0 0 0,1-1 0 0 0,-1 0 0 0 0,1 1 0 0 0,0-1 0 0 0,-1 0 0 0 0,4 0 0 0 0,1-1 0 0 0,3 2 0 0 0,0-1 0 0 0,0 0 0 0 0,-1 0 0 0 0,1-1 0 0 0,0-1 0 0 0,-1 1 0 0 0,1-1 0 0 0,-1-1 0 0 0,1 1 0 0 0,-1-2 0 0 0,0 1 0 0 0,0-1 0 0 0,-1 0 0 0 0,1-1 0 0 0,-1 1 0 0 0,0-2 0 0 0,8-6 0 0 0,8-9 0 0 0,-1-1 0 0 0,-2-1 0 0 0,28-39 0 0 0,-21 23 0 0 0,-17 23 0 0 0,1 0 0 0 0,0 1 0 0 0,1 1 0 0 0,25-24 0 0 0,-37 38 0 0 0,1 0 0 0 0,-1-1 0 0 0,0 1 0 0 0,0 0 0 0 0,1 0 0 0 0,-1-1 0 0 0,0 1 0 0 0,0 0 0 0 0,1 0 0 0 0,-1 0 0 0 0,0 0 0 0 0,1-1 0 0 0,-1 1 0 0 0,0 0 0 0 0,1 0 0 0 0,-1 0 0 0 0,0 0 0 0 0,1 0 0 0 0,-1 0 0 0 0,0 0 0 0 0,1 0 0 0 0,-1 0 0 0 0,0 0 0 0 0,1 0 0 0 0,-1 0 0 0 0,0 0 0 0 0,1 0 0 0 0,-1 0 0 0 0,0 0 0 0 0,1 0 0 0 0,-1 0 0 0 0,0 0 0 0 0,1 1 0 0 0,-1-1 0 0 0,0 0 0 0 0,0 0 0 0 0,1 0 0 0 0,-1 0 0 0 0,0 1 0 0 0,0-1 0 0 0,1 0 0 0 0,-1 0 0 0 0,0 1 0 0 0,0-1 0 0 0,1 0 0 0 0,-1 1 0 0 0,0-1 0 0 0,0 0 0 0 0,0 1 0 0 0,5 6 0 0 0,0-1 0 0 0,0 2 0 0 0,-1-1 0 0 0,0 0 0 0 0,-1 1 0 0 0,1 0 0 0 0,3 13 0 0 0,3 7 0 0 0,9 15 0 0 0,-6-15 0 0 0,-1 1 0 0 0,14 52 0 0 0,-26-77 0 0 0,0 0 0 0 0,0-1 0 0 0,0 1 0 0 0,0-1 0 0 0,-1 1 0 0 0,0 3 0 0 0,1-5 0 0 0,-1-1 0 0 0,1 0 0 0 0,0-1 0 0 0,0 1 0 0 0,-1 0 0 0 0,1-1 0 0 0,0 1 0 0 0,-1 0 0 0 0,1-1 0 0 0,-1 1 0 0 0,1-1 0 0 0,-1 1 0 0 0,1-1 0 0 0,-1 1 0 0 0,1-1 0 0 0,-1 1 0 0 0,1-1 0 0 0,-1 1 0 0 0,0-1 0 0 0,1 0 0 0 0,-2 1 0 0 0,1 0 0 0 0,0 0 0 0 0,0 0 0 0 0,0 0 0 0 0,-1 0 0 0 0,1 0 0 0 0,0 0 0 0 0,-1 0 0 0 0,1-1 0 0 0,0 1 0 0 0,-1 0 0 0 0,1-1 0 0 0,-1 1 0 0 0,1-1 0 0 0,-1 1 0 0 0,0-1 0 0 0,1 0 0 0 0,-1 0 0 0 0,1 1 0 0 0,-1-1 0 0 0,0 0 0 0 0,1-1 0 0 0,-1 1 0 0 0,1 0 0 0 0,-3-1 0 0 0,2 1 0 0 0,1-1 0 0 0,-1 0 0 0 0,1 0 0 0 0,-1 1 0 0 0,1-1 0 0 0,-1 0 0 0 0,1 0 0 0 0,0 0 0 0 0,0-1 0 0 0,-1 1 0 0 0,1 0 0 0 0,0 0 0 0 0,0-1 0 0 0,0 1 0 0 0,0 0 0 0 0,0-1 0 0 0,1 1 0 0 0,-1-1 0 0 0,-1-1 0 0 0,2 0 0 0 0,-1 0 0 0 0,1 1 0 0 0,0-1 0 0 0,0 0 0 0 0,0 1 0 0 0,0-1 0 0 0,0 0 0 0 0,0 1 0 0 0,1-1 0 0 0,-1 1 0 0 0,2-4 0 0 0,1-2 0 0 0,0 0 0 0 0,1 0 0 0 0,-1 0 0 0 0,2 1 0 0 0,-1 0 0 0 0,10-12 0 0 0,-5 8 0 0 0,1 0 0 0 0,1 1 0 0 0,0 0 0 0 0,0 1 0 0 0,1 0 0 0 0,0 1 0 0 0,16-9 0 0 0,-20 13 0 0 0,0 1 0 0 0,0-1 0 0 0,1 1 0 0 0,-1 1 0 0 0,1 0 0 0 0,-1 0 0 0 0,1 0 0 0 0,0 1 0 0 0,0 0 0 0 0,0 1 0 0 0,0 0 0 0 0,0 1 0 0 0,10 1 0 0 0,-17-2 0 0 0,0 1 0 0 0,1-1 0 0 0,-1 1 0 0 0,0 0 0 0 0,0 0 0 0 0,0 0 0 0 0,0 0 0 0 0,0 0 0 0 0,0 0 0 0 0,0 0 0 0 0,0 1 0 0 0,0-1 0 0 0,0 1 0 0 0,-1-1 0 0 0,1 1 0 0 0,-1 0 0 0 0,1 0 0 0 0,-1 0 0 0 0,0-1 0 0 0,1 1 0 0 0,-1 1 0 0 0,0-1 0 0 0,0 0 0 0 0,-1 0 0 0 0,1 0 0 0 0,0 0 0 0 0,-1 1 0 0 0,1 3 0 0 0,0 5 0 0 0,0 0 0 0 0,-2 0 0 0 0,1 0 0 0 0,-4 20 0 0 0,0-5 0 0 0,2-10 0 0 0,-1-1 0 0 0,-1 0 0 0 0,-1 0 0 0 0,0 0 0 0 0,-1-1 0 0 0,-10 18 0 0 0,1-13 0 0 0,6-9 0 0 0,3-2-712 0 0,3-7-1523 0 0,1-1-487 0 0,2 0-6145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2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26 107 23039 0 0,'-16'-16'512'0'0,"13"10"96"0"0,1-1 32 0 0,0 1 0 0 0,1-2-512 0 0,1 8-128 0 0,-2-6 0 0 0,2 6 0 0 0,0-8 432 0 0,0 0 64 0 0,0-2 16 0 0,2 2 0 0 0,-2 8-824 0 0,1-8-160 0 0,-1 0-32 0 0,2 0-8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2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21 438 8287 0 0,'0'0'382'0'0,"0"0"-8"0"0,-14 3-226 0 0,14-2-91 0 0,-1-1-1 0 0,1 0 1 0 0,0 0-1 0 0,0 0 1 0 0,0 0-1 0 0,-1 0 0 0 0,1 0 1 0 0,0 0-1 0 0,0 0 1 0 0,0 0-1 0 0,-1 0 1 0 0,1 0-1 0 0,0 0 1 0 0,0 0-1 0 0,0 0 0 0 0,-1 0 1 0 0,1 0-1 0 0,0-1 1 0 0,0 1-1 0 0,0 0 1 0 0,-1 0-1 0 0,1 0 0 0 0,0 0 1 0 0,0 0-1 0 0,0 0 1 0 0,0 0-1 0 0,-1-1 1 0 0,1 1-1 0 0,0 0 1 0 0,0 0-1 0 0,0 0 0 0 0,0 0 1 0 0,0-1-1 0 0,0 1 1 0 0,0 0-1 0 0,-1 0 1 0 0,1 0-1 0 0,0-1 1 0 0,0 1-1 0 0,0 0 0 0 0,0 0 1 0 0,0 0-1 0 0,0-1 1 0 0,0 1-1 0 0,0 0 1 0 0,0 0-1 0 0,1-17 5806 0 0,10-18 2915 0 0,-7 24-8690 0 0,1 0 0 0 0,0 0 0 0 0,1 0 0 0 0,1 1 0 0 0,-1 0 1 0 0,2 0-1 0 0,-1 1 0 0 0,1 0 0 0 0,1 0 0 0 0,-1 1 0 0 0,2 0 0 0 0,11-8 0 0 0,0-1-87 0 0,-16 13 0 0 0,0 0 0 0 0,0 0 0 0 0,0 1 0 0 0,12-6 0 0 0,-4 6 0 0 0,-8 6 0 0 0,-4-2 0 0 0,2 1 3 0 0,1 0-1 0 0,-1 1 1 0 0,0-1-1 0 0,0 1 1 0 0,0 0-1 0 0,0 0 1 0 0,-1 0-1 0 0,1 0 1 0 0,-1 0-1 0 0,0 0 1 0 0,0 1-1 0 0,0-1 1 0 0,0 1-1 0 0,0 0 1 0 0,-1-1 0 0 0,0 1-1 0 0,1 0 1 0 0,0 6-1 0 0,0 1 2 0 0,-1 0 0 0 0,0 0 0 0 0,0 1 0 0 0,-1-1 0 0 0,-2 16 0 0 0,1-24-5 0 0,1 0 0 0 0,-1 0 0 0 0,0 0 0 0 0,0 0 0 0 0,0 0 0 0 0,0 0 0 0 0,0 0 0 0 0,0 0-1 0 0,-1-1 1 0 0,0 1 0 0 0,1-1 0 0 0,-1 1 0 0 0,0-1 0 0 0,-4 4 0 0 0,1-2 1 0 0,-3-4 0 0 0,5-1 0 0 0,2 0 0 0 0,1 1 0 0 0,0-1 0 0 0,-1 0 0 0 0,1 1 0 0 0,0-1 0 0 0,0 0 0 0 0,-1 1 0 0 0,1-1 0 0 0,0 0 0 0 0,0 1 0 0 0,0-1 0 0 0,0 0 0 0 0,0 0 0 0 0,0 1 0 0 0,0-1 0 0 0,0 0 0 0 0,0-2 0 0 0,1 0 0 0 0,0 0 0 0 0,0 0 0 0 0,1 0 0 0 0,-1 0 0 0 0,1 0 0 0 0,-1 1 0 0 0,1-1 0 0 0,0 1 0 0 0,3-4 0 0 0,4-7 0 0 0,-6 9 0 0 0,6-13 0 0 0,1 0 0 0 0,1 1 0 0 0,0 1 0 0 0,1-1 0 0 0,20-18 0 0 0,-26 29 0 0 0,1-2 0 0 0,0 0 0 0 0,1 1 0 0 0,0 0 0 0 0,0 0 0 0 0,0 1 0 0 0,1 0 0 0 0,-1 0 0 0 0,16-5 0 0 0,-11 7 0 0 0,-11 2 0 0 0,0 0 0 0 0,0 0 0 0 0,0 0 0 0 0,0 1 0 0 0,1-1 0 0 0,-1 1 0 0 0,0-1 0 0 0,0 1 0 0 0,1 0 0 0 0,-1 0 0 0 0,0 0 0 0 0,1 0 0 0 0,-1 0 0 0 0,0 1 0 0 0,0-1 0 0 0,1 1 0 0 0,-1-1 0 0 0,0 1 0 0 0,0 0 0 0 0,0 0 0 0 0,3 2 0 0 0,1 4 0 0 0,-3-1 0 0 0,-1-1 0 0 0,0 1 0 0 0,-1 0 0 0 0,0 0 0 0 0,0 0 0 0 0,0 1 0 0 0,0 9 0 0 0,-4 44 0 0 0,-2-27 0 0 0,3-18 0 0 0,2-13 0 0 0,1-7 0 0 0,2-7 0 0 0,0 1 0 0 0,1 0 0 0 0,0 0 0 0 0,0 0 0 0 0,1 0 0 0 0,1 1 0 0 0,0-1 0 0 0,1 1 0 0 0,13-16 0 0 0,-14 19 0 0 0,0 0 0 0 0,1 0 0 0 0,0 1 0 0 0,0 0 0 0 0,1 0 0 0 0,-1 1 0 0 0,1 0 0 0 0,0 0 0 0 0,1 1 0 0 0,-1 0 0 0 0,1 1 0 0 0,17-5 0 0 0,-20 7 0 0 0,0 0 0 0 0,0 1 0 0 0,0 0 0 0 0,0 0 0 0 0,0 1 0 0 0,0-1 0 0 0,10 4 0 0 0,-15-4 0 0 0,1 0 0 0 0,-1 0 0 0 0,0 1 0 0 0,0-1 0 0 0,1 0 0 0 0,-1 1 0 0 0,0-1 0 0 0,0 1 0 0 0,0-1 0 0 0,1 1 0 0 0,-1 0 0 0 0,0-1 0 0 0,0 1 0 0 0,0 0 0 0 0,0 0 0 0 0,0 0 0 0 0,0 0 0 0 0,0 0 0 0 0,1 2 0 0 0,0 0 0 0 0,0 1 0 0 0,0-1 0 0 0,0 0 0 0 0,0 1 0 0 0,0 0 0 0 0,-1-1 0 0 0,0 1 0 0 0,0 0 0 0 0,0 0 0 0 0,0 0 0 0 0,0 0 0 0 0,-1 0 0 0 0,0 0 0 0 0,0 4 0 0 0,0 10 0 0 0,-6 28 0 0 0,4-30 0 0 0,-3 16 0 0 0,5-32 0 0 0,0 1 0 0 0,0 0 0 0 0,0 0 0 0 0,0 0 0 0 0,0 0 0 0 0,0 0 0 0 0,0-1 0 0 0,0 1 0 0 0,1 0 0 0 0,-1 0 0 0 0,0 0 0 0 0,0 0 0 0 0,1-1 0 0 0,-1 1 0 0 0,1 0 0 0 0,-1 0 0 0 0,0-1 0 0 0,1 1 0 0 0,-1 0 0 0 0,1-1 0 0 0,0 1 0 0 0,-1 0 0 0 0,1-1 0 0 0,0 1 0 0 0,-1-1 0 0 0,1 1 0 0 0,0-1 0 0 0,-1 1 0 0 0,1-1 0 0 0,0 0 0 0 0,0 1 0 0 0,0-1 0 0 0,-1 0 0 0 0,1 1 0 0 0,0-1 0 0 0,0 0 0 0 0,0 0 0 0 0,1 0 0 0 0,-1 0 0 0 0,4 1 0 0 0,1 0 0 0 0,-1-1 0 0 0,1 1 0 0 0,-1-1 0 0 0,1-1 0 0 0,-1 1 0 0 0,1-1 0 0 0,-1 0 0 0 0,0 0 0 0 0,1 0 0 0 0,-1-1 0 0 0,0 0 0 0 0,0 0 0 0 0,0 0 0 0 0,0-1 0 0 0,5-3 0 0 0,3-3 0 0 0,0 0 0 0 0,-1-1 0 0 0,0-1 0 0 0,15-16 0 0 0,15-21 0 0 0,50-74 0 0 0,-91 117 0 0 0,-6 6 0 0 0,-6 6 0 0 0,2 0 0 0 0,1 0 0 0 0,-1 1 0 0 0,1 0 0 0 0,1 0 0 0 0,0 0 0 0 0,0 1 0 0 0,0 1 0 0 0,1-1 0 0 0,1 1 0 0 0,-1 0 0 0 0,2 0 0 0 0,-1 0 0 0 0,2 1 0 0 0,-1 0 0 0 0,1-1 0 0 0,-2 19 0 0 0,1-5 0 0 0,3-19 0 0 0,0 0 0 0 0,0 0 0 0 0,0-1 0 0 0,1 1 0 0 0,-1 0 0 0 0,1 0 0 0 0,0 0 0 0 0,1 0 0 0 0,-1 0 0 0 0,1 0 0 0 0,2 5 0 0 0,4-2 0 0 0,-5-7 0 0 0,1 0 0 0 0,0 0 0 0 0,0-1 0 0 0,0 1 0 0 0,0-1 0 0 0,0 0 0 0 0,0 0 0 0 0,0 0 0 0 0,0 0 0 0 0,0 0 0 0 0,5-1 0 0 0,1-1 0 0 0,0 0 0 0 0,14-5 0 0 0,-3-2 0 0 0,0-2 0 0 0,-1 0 0 0 0,0 0 0 0 0,0-2 0 0 0,-2 0 0 0 0,1-1 0 0 0,-2-1 0 0 0,23-26 0 0 0,-14 11 0 0 0,-1-1 0 0 0,-2-2 0 0 0,37-68 0 0 0,-48 75 0 0 0,-11 22 0 0 0,-5 5 0 0 0,-6 5 0 0 0,7-2 0 0 0,-1 0 0 0 0,0 0 0 0 0,1 0 0 0 0,0 1 0 0 0,0-1 0 0 0,0 1 0 0 0,1 0 0 0 0,-6 10 0 0 0,8-13 0 0 0,0 0 0 0 0,0 1 0 0 0,0-1 0 0 0,1 1 0 0 0,-1-1 0 0 0,1 1 0 0 0,-1 0 0 0 0,1-1 0 0 0,0 1 0 0 0,0 0 0 0 0,0-1 0 0 0,0 1 0 0 0,0-1 0 0 0,1 1 0 0 0,-1-1 0 0 0,1 1 0 0 0,0 0 0 0 0,0-1 0 0 0,0 0 0 0 0,0 1 0 0 0,0-1 0 0 0,0 0 0 0 0,0 1 0 0 0,1-1 0 0 0,-1 0 0 0 0,4 4 0 0 0,-1-3 0 0 0,-1 0 0 0 0,1 0 0 0 0,0 0 0 0 0,0-1 0 0 0,0 1 0 0 0,0-1 0 0 0,0 0 0 0 0,1 0 0 0 0,-1 0 0 0 0,1-1 0 0 0,-1 0 0 0 0,1 1 0 0 0,7-1 0 0 0,-4 0 0 0 0,0 0 0 0 0,0-1 0 0 0,1 0 0 0 0,-1 0 0 0 0,0-1 0 0 0,0 0 0 0 0,8-2 0 0 0,5-2 0 0 0,-21 5 0 0 0,1 0 0 0 0,-1 0 0 0 0,0 0 0 0 0,0 0 0 0 0,1-1 0 0 0,-1 1 0 0 0,0 0 0 0 0,0 0 0 0 0,1 0 0 0 0,-1 1 0 0 0,0-1 0 0 0,0 0 0 0 0,0 0 0 0 0,1 0 0 0 0,-1 0 0 0 0,0 0 0 0 0,0 0 0 0 0,1 0 0 0 0,-1 0 0 0 0,0 0 0 0 0,0 0 0 0 0,0 1 0 0 0,1-1 0 0 0,-1 0 0 0 0,0 0 0 0 0,0 0 0 0 0,0 0 0 0 0,0 1 0 0 0,1-1 0 0 0,-1 0 0 0 0,0 0 0 0 0,0 0 0 0 0,0 1 0 0 0,0-1 0 0 0,0 0 0 0 0,0 0 0 0 0,0 0 0 0 0,0 1 0 0 0,1-1 0 0 0,-1 0 0 0 0,0 0 0 0 0,0 1 0 0 0,0-1 0 0 0,0 0 0 0 0,0 0 0 0 0,0 1 0 0 0,0-1 0 0 0,0 0 0 0 0,-1 0 0 0 0,1 0 0 0 0,0 1 0 0 0,0-1 0 0 0,-4 12 0 0 0,4-12 0 0 0,-6 12 0 0 0,-12 19 0 0 0,-7 12 0 0 0,22-35 0 0 0,-1 1 0 0 0,2 0 0 0 0,-3 9 0 0 0,4-15 0 0 0,1 0 0 0 0,-1-1 0 0 0,1 1 0 0 0,0 0 0 0 0,0 0 0 0 0,0 0 0 0 0,0 0 0 0 0,0 0 0 0 0,1-1 0 0 0,-1 1 0 0 0,1 0 0 0 0,0 0 0 0 0,2 5 0 0 0,-3-8 0 0 0,0 1 0 0 0,0-1 0 0 0,0 1 0 0 0,1 0 0 0 0,-1-1 0 0 0,0 1 0 0 0,1-1 0 0 0,-1 1 0 0 0,0-1 0 0 0,1 1 0 0 0,-1-1 0 0 0,1 1 0 0 0,-1-1 0 0 0,0 1 0 0 0,1-1 0 0 0,-1 0 0 0 0,1 1 0 0 0,0-1 0 0 0,-1 0 0 0 0,1 1 0 0 0,-1-1 0 0 0,1 0 0 0 0,-1 0 0 0 0,1 1 0 0 0,0-1 0 0 0,1 0 0 0 0,2 2 0 0 0,-1-1 0 0 0,0 0 0 0 0,1 0 0 0 0,-1 0 0 0 0,0 0 0 0 0,1 0 0 0 0,-1-1 0 0 0,1 0 0 0 0,-1 1 0 0 0,1-1 0 0 0,-1-1 0 0 0,1 1 0 0 0,-1 0 0 0 0,1-1 0 0 0,-1 0 0 0 0,6-1 0 0 0,5-3 0 0 0,0-1 0 0 0,19-9 0 0 0,-32 15 0 0 0,11-7 0 0 0,0-1 0 0 0,0 1 0 0 0,-1-2 0 0 0,13-11 0 0 0,39-43 0 0 0,-26 24 0 0 0,77-86 0 0 0,-133 168 0 0 0,11-24 0 0 0,-10 35 0 0 0,17-47 0 0 0,-1 0 0 0 0,1-1 0 0 0,0 1 0 0 0,1 0 0 0 0,-1 0 0 0 0,1 0 0 0 0,1 0 0 0 0,-1 0 0 0 0,3 8 0 0 0,2-4 0 0 0,3-5 0 0 0,-5-5 0 0 0,0 0 0 0 0,0 0 0 0 0,0-1 0 0 0,1 0 0 0 0,-1 1 0 0 0,0-1 0 0 0,0 0 0 0 0,1 0 0 0 0,-1-1 0 0 0,0 1 0 0 0,0-1 0 0 0,0 0 0 0 0,1 0 0 0 0,-1 0 0 0 0,0 0 0 0 0,5-3 0 0 0,5-2 0 0 0,-1-2 0 0 0,16-11 0 0 0,-27 19 0 0 0,77-57 614 0 0,56-40 764 0 0,-129 94-1378 0 0,4-3 0 0 0,0 0 0 0 0,12-4 0 0 0,-14 9 0 0 0,-6 4 0 0 0,-3 4 0 0 0,-26 46 0 0 0,-4 12 0 0 0,29-57 0 0 0,0 0 0 0 0,1 0 0 0 0,0 0 0 0 0,0 0 0 0 0,1 0 0 0 0,-1 15 0 0 0,2-22 0 0 0,0-1 0 0 0,0 1 0 0 0,0-1 0 0 0,0 1 0 0 0,0-1 0 0 0,0 1 0 0 0,0-1 0 0 0,0 1 0 0 0,1-1 0 0 0,-1 0 0 0 0,0 1 0 0 0,0-1 0 0 0,0 1 0 0 0,1-1 0 0 0,-1 1 0 0 0,0-1 0 0 0,0 0 0 0 0,1 1 0 0 0,-1-1 0 0 0,0 1 0 0 0,1-1 0 0 0,-1 0 0 0 0,0 1 0 0 0,1-1 0 0 0,-1 0 0 0 0,1 0 0 0 0,-1 1 0 0 0,1-1 0 0 0,-1 0 0 0 0,0 0 0 0 0,1 0 0 0 0,-1 1 0 0 0,1-1 0 0 0,-1 0 0 0 0,1 0 0 0 0,-1 0 0 0 0,1 0 0 0 0,-1 0 0 0 0,1 0 0 0 0,-1 0 0 0 0,1 0 0 0 0,-1 0 0 0 0,1 0 0 0 0,-1 0 0 0 0,1-1 0 0 0,-1 1 0 0 0,1 0 0 0 0,0 0 0 0 0,0-1 0 0 0,5 1 0 0 0,-1-1 0 0 0,0-1 0 0 0,1 1 0 0 0,-1-1 0 0 0,0 0 0 0 0,0 0 0 0 0,0 0 0 0 0,0 0 0 0 0,6-5 0 0 0,4-4 0 0 0,20-18 0 0 0,6-5 0 0 0,26-16 414 0 0,32-20 612 0 0,-97 69-583 0 0,-1 3-425 0 0,0 0 0 0 0,0 0 1 0 0,0 1-1 0 0,0-1 1 0 0,-1 0-1 0 0,1 0 0 0 0,0 1 1 0 0,-1 2-1 0 0,13 93-18 0 0,-13-97-206 0 0,0 0 0 0 0,0-1 0 0 0,0 1 0 0 0,0 0 0 0 0,0 0 0 0 0,1-1 0 0 0,-1 1 1 0 0,0 0-1 0 0,0 0 0 0 0,1-1 0 0 0,-1 1 0 0 0,0 0 0 0 0,1-1 0 0 0,-1 1 0 0 0,0 0 0 0 0,1-1 0 0 0,-1 1 0 0 0,1-1 0 0 0,-1 1 0 0 0,1 0 0 0 0,0-1 0 0 0,-1 1 0 0 0,1-1 1 0 0,-1 0-1 0 0,1 1 0 0 0,0-1 0 0 0,0 1 0 0 0,0-1-195 0 0,0-1 0 0 0,0 1-1 0 0,0 0 1 0 0,0-1 0 0 0,0 1 0 0 0,0-1 0 0 0,0 1 0 0 0,0-1 0 0 0,0 1 0 0 0,0-1 0 0 0,-1 0 0 0 0,1 0-1 0 0,0 1 1 0 0,0-1 0 0 0,-1 0 0 0 0,1 0 0 0 0,-1 0 0 0 0,1 0 0 0 0,-1 1 0 0 0,1-1 0 0 0,0-1 0 0 0,4-9-5777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2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21191 0 0,'0'0'480'0'0,"0"0"67"0"0,0 0 31 0 0,0 0-56 0 0,1-1-341 0 0,1-1-87 0 0,0 0 1 0 0,0 0-1 0 0,1 1 0 0 0,-1-1 1 0 0,0 1-1 0 0,0 0 1 0 0,1 0-1 0 0,-1 0 0 0 0,1 0 1 0 0,-1 0-1 0 0,1 0 0 0 0,-1 0 1 0 0,1 1-1 0 0,0-1 0 0 0,-1 1 1 0 0,1 0-1 0 0,4 0 0 0 0,2 0 180 0 0,-2-1-91 0 0,1 1 0 0 0,0 0 1 0 0,-1 1-1 0 0,1 0 0 0 0,-1 0 0 0 0,1 1 0 0 0,13 4 0 0 0,-12-2-686 0 0,0-1 0 0 0,-1 2-1 0 0,0-1 1 0 0,1 1-1 0 0,-2 1 1 0 0,9 5-1 0 0,3 8-1029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2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67 21191 0 0,'0'0'969'0'0,"2"-1"-18"0"0,4-3-720 0 0,0 0 0 0 0,-1 0 0 0 0,1-1 0 0 0,-1 0 0 0 0,0 0 0 0 0,0-1 0 0 0,8-11 0 0 0,-12 16 349 0 0,-1 1 285 0 0,0 0 126 0 0,-1-1 29 0 0,-2 0-965 0 0,1 1-1 0 0,-1-1 1 0 0,1 1-1 0 0,-1-1 1 0 0,1 1-1 0 0,-1 0 1 0 0,1 0-1 0 0,-1 0 1 0 0,1 1-1 0 0,-1-1 1 0 0,1 0-1 0 0,-1 1 1 0 0,-4 1-1 0 0,-34 17 372 0 0,28-12-391 0 0,-28 14-35 0 0,-63 42 0 0 0,91-54 0 0 0,1 0 0 0 0,-1 2 0 0 0,2 0 0 0 0,-1 0 0 0 0,1 1 0 0 0,1 0 0 0 0,0 1 0 0 0,-11 19 0 0 0,16-21 0 0 0,5-10 0 0 0,-1-1 0 0 0,1 0 0 0 0,0 1 0 0 0,0-1 0 0 0,0 0 0 0 0,0 1 0 0 0,0-1 0 0 0,-1 0 0 0 0,1 1 0 0 0,0-1 0 0 0,0 0 0 0 0,0 1 0 0 0,0-1 0 0 0,0 0 0 0 0,0 1 0 0 0,0-1 0 0 0,0 0 0 0 0,0 1 0 0 0,0-1 0 0 0,0 0 0 0 0,0 1 0 0 0,1-1 0 0 0,-1 0 0 0 0,0 1 0 0 0,0-1 0 0 0,0 0 0 0 0,0 1 0 0 0,1-1 0 0 0,-1 0 0 0 0,0 0 0 0 0,0 1 0 0 0,0-1 0 0 0,1 0 0 0 0,-1 0 0 0 0,0 1 0 0 0,0-1 0 0 0,1 0 0 0 0,-1 0 0 0 0,0 0 0 0 0,1 0 0 0 0,-1 1 0 0 0,0-1 0 0 0,1 0 0 0 0,-1 0 0 0 0,0 0 0 0 0,1 0 0 0 0,-1 0 0 0 0,0 0 0 0 0,1 0 0 0 0,-1 0 0 0 0,0 0 0 0 0,1 0 0 0 0,-1 0 0 0 0,0 0 0 0 0,1 0 0 0 0,-1 0 0 0 0,0 0 0 0 0,1 0 0 0 0,6-1 0 0 0,0 0 0 0 0,1 0 0 0 0,-1-1 0 0 0,0 0 0 0 0,-1 0 0 0 0,1-1 0 0 0,9-4 0 0 0,-9 4 0 0 0,112-56 0 0 0,-103 52 0 0 0,-9 3 0 0 0,0 1 0 0 0,0 0 0 0 0,1 1 0 0 0,-1-1 0 0 0,0 2 0 0 0,10-3 0 0 0,-1 6 0 0 0,-12 1 0 0 0,-3-1 0 0 0,1 0 0 0 0,-1 0 0 0 0,1-1 0 0 0,-1 1 0 0 0,0 0 0 0 0,0 0 0 0 0,0 0 0 0 0,0 0 0 0 0,0 1 0 0 0,0-1 0 0 0,0 0 0 0 0,-1 0 0 0 0,1 1 0 0 0,-1-1 0 0 0,1 0 0 0 0,-1 0 0 0 0,0 1 0 0 0,0-1 0 0 0,-1 4 0 0 0,0 6 0 0 0,-1 0 0 0 0,-5 17 0 0 0,2-7 0 0 0,-9 43 0 0 0,-2-1 0 0 0,-3-1 0 0 0,-28 60 0 0 0,12-44 953 0 0,-76 123 1 0 0,96-181-913 0 0,-1-1 1 0 0,-1 0-1 0 0,-22 19 0 0 0,34-33-41 0 0,-5 3 0 0 0,2-7 0 0 0,7-2 0 0 0,0-1 0 0 0,-1 1 0 0 0,1-1 0 0 0,0 0 0 0 0,0 0 0 0 0,0 1 0 0 0,0-1 0 0 0,0 0 0 0 0,0 0 0 0 0,0 0 0 0 0,0 0 0 0 0,0 0 0 0 0,0 0 0 0 0,1 0 0 0 0,-1-1 0 0 0,0 1 0 0 0,1 0 0 0 0,-1 0 0 0 0,1-1 0 0 0,-1 1 0 0 0,1 0 0 0 0,0-1 0 0 0,-1 1 0 0 0,1 0 0 0 0,0-1 0 0 0,0-1 0 0 0,-1-6 0 0 0,1 1 0 0 0,2-16 0 0 0,1 5 0 0 0,0 0 0 0 0,2 1 0 0 0,0 0 0 0 0,1 0 0 0 0,1 0 0 0 0,0 1 0 0 0,16-26 0 0 0,81-107 0 0 0,-98 141 0 0 0,62-80 0 0 0,155-155 0 0 0,-162 186 0 0 0,136-130 0 0 0,-178 168 0 0 0,-23 29 0 0 0,0 1 0 0 0,1 0 0 0 0,0 0 0 0 0,0 0 0 0 0,1 1 0 0 0,1-1 0 0 0,-1 21 0 0 0,4-16 0 0 0,0 0 0 0 0,1-1 0 0 0,1 0 0 0 0,7 19 0 0 0,-6-21 0 0 0,-1 1 0 0 0,0 0 0 0 0,-1 1 0 0 0,-1-1 0 0 0,2 22 0 0 0,-4-24 0 0 0,0-1 0 0 0,-1 0 0 0 0,0 1 0 0 0,-3 12 0 0 0,4-22 0 0 0,0 0 0 0 0,-1 0 0 0 0,1 0 0 0 0,0 1 0 0 0,-1-1 0 0 0,1 0 0 0 0,0 0 0 0 0,-1 0 0 0 0,1 0 0 0 0,-1 0 0 0 0,0 0 0 0 0,1-1 0 0 0,-1 1 0 0 0,0 0 0 0 0,1 0 0 0 0,-1 0 0 0 0,0 0 0 0 0,0-1 0 0 0,0 1 0 0 0,0 0 0 0 0,0-1 0 0 0,0 1 0 0 0,0-1 0 0 0,0 1 0 0 0,0-1 0 0 0,0 0 0 0 0,-1 1 0 0 0,-4 1 0 0 0,4-1-90 0 0,-1 0-1 0 0,1 0 1 0 0,-1 0-1 0 0,0 0 1 0 0,0 0-1 0 0,1-1 1 0 0,-1 1-1 0 0,0-1 1 0 0,0 0-1 0 0,0 0 1 0 0,1 0-1 0 0,-1 0 1 0 0,0 0-1 0 0,0-1 1 0 0,0 1-1 0 0,1-1 1 0 0,-1 0-1 0 0,-3-1 1 0 0,-1-1-265 0 0,1-1 0 0 0,0 1 0 0 0,0-1 1 0 0,0 0-1 0 0,0-1 0 0 0,-5-5 0 0 0,-5-4-1178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3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0 919 0 0,'-31'13'0'0'0,"22"-8"80"0"0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3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0 372 15663 0 0,'0'0'356'0'0,"0"0"50"0"0,9 1 404 0 0,-1-2-480 0 0,0 0-1 0 0,0-1 0 0 0,0 1 1 0 0,0-2-1 0 0,14-5 0 0 0,-21 7 4 0 0,1-1 0 0 0,0 1 0 0 0,-1-1 0 0 0,0 0 0 0 0,1 1 0 0 0,-1-1 0 0 0,0 0 0 0 0,0 0 0 0 0,2-3-1 0 0,1-1 423 0 0,5-6-19 0 0,0 0 0 0 0,1 1 0 0 0,15-13 1 0 0,14-15 638 0 0,-36 35-1371 0 0,62-75 1055 0 0,-56 66-862 0 0,1-1 0 0 0,-2-1 0 0 0,0 1 0 0 0,6-18 0 0 0,-11 27-205 0 0,-2 3 13 0 0,-1 1 0 0 0,1-1 1 0 0,-1 1-1 0 0,1-1 0 0 0,-1 1 1 0 0,1-1-1 0 0,-1 0 0 0 0,0 1 1 0 0,0-1-1 0 0,0 0 1 0 0,0 1-1 0 0,0-1 0 0 0,0 0 1 0 0,-1-2-1 0 0,1 4 8 0 0,0-1 0 0 0,0 1-1 0 0,0 0 1 0 0,0-1 0 0 0,0 1-1 0 0,0 0 1 0 0,0-1 0 0 0,0 1 0 0 0,-1 0-1 0 0,1-1 1 0 0,0 1 0 0 0,0 0 0 0 0,0 0-1 0 0,-1-1 1 0 0,1 1 0 0 0,0 0 0 0 0,0 0-1 0 0,-1-1 1 0 0,1 1 0 0 0,0 0 0 0 0,0 0-1 0 0,-1 0 1 0 0,1-1 0 0 0,0 1 0 0 0,-1 0-1 0 0,1 0 1 0 0,0 0 0 0 0,-1 0 0 0 0,-13 0 659 0 0,-12 8 262 0 0,16-2-934 0 0,1 0 0 0 0,1 1 0 0 0,-1 0 0 0 0,1 0 0 0 0,0 1 0 0 0,-10 14 0 0 0,11-14 0 0 0,-4 4 0 0 0,0 0 0 0 0,2 1 0 0 0,-1 1 0 0 0,1-1 0 0 0,1 1 0 0 0,1 1 0 0 0,0 0 0 0 0,1 0 0 0 0,0 0 0 0 0,1 1 0 0 0,1 0 0 0 0,-3 17 0 0 0,7-31 0 0 0,0 0 0 0 0,-1 0 0 0 0,1 0 0 0 0,0 0 0 0 0,0 0 0 0 0,0 0 0 0 0,1 0 0 0 0,-1 0 0 0 0,0 0 0 0 0,1 0 0 0 0,-1 0 0 0 0,1 0 0 0 0,0 0 0 0 0,0-1 0 0 0,0 1 0 0 0,0 0 0 0 0,0 0 0 0 0,0-1 0 0 0,0 1 0 0 0,0-1 0 0 0,1 1 0 0 0,-1-1 0 0 0,0 1 0 0 0,1-1 0 0 0,-1 0 0 0 0,1 0 0 0 0,0 0 0 0 0,-1 0 0 0 0,1 0 0 0 0,0 0 0 0 0,0 0 0 0 0,0 0 0 0 0,0-1 0 0 0,0 1 0 0 0,-1-1 0 0 0,1 1 0 0 0,0-1 0 0 0,3 0 0 0 0,5 1 0 0 0,0 0 0 0 0,0-1 0 0 0,0-1 0 0 0,0 0 0 0 0,0 0 0 0 0,12-4 0 0 0,-2 0 0 0 0,0-2 0 0 0,0 0 0 0 0,-1-1 0 0 0,1-2 0 0 0,-2 1 0 0 0,0-2 0 0 0,0-1 0 0 0,30-25 0 0 0,4-10 0 0 0,60-71 0 0 0,-79 81 0 0 0,-5 0 0 0 0,-22 28 0 0 0,-7 12 0 0 0,0-1 0 0 0,0 0 0 0 0,1 1 0 0 0,-1-1 0 0 0,0 1 0 0 0,1-1 0 0 0,-1 1 0 0 0,1 0 0 0 0,0-1 0 0 0,0 1 0 0 0,0-1 0 0 0,0 1 0 0 0,1-1 0 0 0,0 4 0 0 0,0 0 0 0 0,0 0 0 0 0,1 0 0 0 0,0-1 0 0 0,0 1 0 0 0,0 0 0 0 0,1-1 0 0 0,3 6 0 0 0,10 16 0 0 0,-2 0 0 0 0,18 48 0 0 0,-32-73 0 0 0,1 0 0 0 0,0 1 0 0 0,-1-1 0 0 0,0 1 0 0 0,0-1 0 0 0,0 1 0 0 0,0 0 0 0 0,0-1 0 0 0,0 1 0 0 0,0-1 0 0 0,-1 1 0 0 0,1-1 0 0 0,-1 0 0 0 0,0 1 0 0 0,0-1 0 0 0,0 1 0 0 0,0-1 0 0 0,0 0 0 0 0,-1 0 0 0 0,1 0 0 0 0,-2 2 0 0 0,-2 3 0 0 0,-1 0 0 0 0,0-1 0 0 0,0 0 0 0 0,-14 11 0 0 0,18-16-149 0 0,0 1 1 0 0,-1-1-1 0 0,1 0 0 0 0,0 0 1 0 0,-1 1-1 0 0,1-2 0 0 0,-1 1 1 0 0,1 0-1 0 0,-1 0 0 0 0,1-1 1 0 0,-1 1-1 0 0,1-1 0 0 0,-1 0 1 0 0,0 0-1 0 0,1 0 0 0 0,-1 0 1 0 0,-4-1-1 0 0,6 1 43 0 0,-1-1 0 0 0,0 1-1 0 0,1-1 1 0 0,-1 0 0 0 0,1 0-1 0 0,0 1 1 0 0,-1-1 0 0 0,1 0 0 0 0,0 0-1 0 0,-1 0 1 0 0,1 0 0 0 0,0 0 0 0 0,0-1-1 0 0,0 1 1 0 0,0 0 0 0 0,0 0 0 0 0,0-1-1 0 0,0 1 1 0 0,0-1 0 0 0,1 1-1 0 0,-1-1 1 0 0,0 1 0 0 0,1-1 0 0 0,-1 1-1 0 0,1-1 1 0 0,0 1 0 0 0,-1-1 0 0 0,1 0-1 0 0,0-1 1 0 0,0-2-302 0 0,0 1 0 0 0,1-1 0 0 0,-1 0-1 0 0,1 1 1 0 0,0-1 0 0 0,0 1 0 0 0,0-1 0 0 0,4-6-1 0 0,19-34-3369 0 0,-19 37 3293 0 0,13-23-1562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6:5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70 13823 0 0,'0'0'315'0'0,"0"-1"45"0"0,17-31 477 0 0,-5 1 2005 0 0,-11 30-1889 0 0,-1 1-288 0 0,0 0-600 0 0,0-1 0 0 0,0 1 0 0 0,0 0-1 0 0,-1 0 1 0 0,1 0 0 0 0,0-1 0 0 0,0 1 0 0 0,0 0 0 0 0,0 0-1 0 0,0 0 1 0 0,-1-1 0 0 0,1 1 0 0 0,0 0 0 0 0,0 0-1 0 0,0 0 1 0 0,0 0 0 0 0,-1-1 0 0 0,1 1 0 0 0,0 0 0 0 0,0 0-1 0 0,-1 0 1 0 0,1 0 0 0 0,0 0 0 0 0,0 0 0 0 0,0 0-1 0 0,-1 0 1 0 0,1 0 0 0 0,0 0 0 0 0,0 0 0 0 0,-1 0 0 0 0,1 0-1 0 0,0 0 1 0 0,0 0 0 0 0,-1 0 0 0 0,1 0 0 0 0,-9 1 709 0 0,5 0-641 0 0,0 1 0 0 0,0-1 1 0 0,1 1-1 0 0,-1 0 0 0 0,0 0 0 0 0,1 0 0 0 0,-1 1 0 0 0,-5 4 0 0 0,-24 26 1209 0 0,24-23-1218 0 0,-24 27-124 0 0,-33 53 0 0 0,38-51 0 0 0,-136 185 2048 0 0,154-211-2069 0 0,2 0-1 0 0,-14 27 1 0 0,20-32-452 0 0,2-6-2996 0 0,0-1-3747 0 0,0-1 134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3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17503 0 0,'0'0'399'0'0,"0"0"60"0"0,2 1 21 0 0,0 1-426 0 0,0-1 0 0 0,0 1 0 0 0,0 0 0 0 0,0 1 0 0 0,0-1 0 0 0,-1 0 0 0 0,1 0 0 0 0,-1 1 0 0 0,1-1 0 0 0,-1 1 0 0 0,0 0 0 0 0,0-1 0 0 0,0 1 0 0 0,0 0 0 0 0,0-1 0 0 0,-1 1 0 0 0,0 0 0 0 0,1 0 0 0 0,-1 0 0 0 0,0 4 0 0 0,-1 8 735 0 0,0-1-1 0 0,-6 28 1 0 0,3-24 28 0 0,-26 136 8 0 0,21-115 175 0 0,-30 70 0 0 0,23-75-456 0 0,-1-1 0 0 0,-37 51 0 0 0,48-76-168 0 0,-1-1 1 0 0,0 0-1 0 0,0 0 1 0 0,-16 10-1 0 0,23-17-375 0 0,-1 1 220 0 0,5-21 1163 0 0,1 10-1266 0 0,2 0 0 0 0,-1 0 1 0 0,1 1-1 0 0,11-11 0 0 0,-10 11-101 0 0,-1 1-17 0 0,62-66 0 0 0,-60 66 0 0 0,1 0 0 0 0,0 0 0 0 0,0 1 0 0 0,0 1 0 0 0,1 0 0 0 0,14-6 0 0 0,-21 10 0 0 0,0 1 0 0 0,0 0 0 0 0,0-1 0 0 0,0 2 0 0 0,1-1 0 0 0,-1 1 0 0 0,0-1 0 0 0,0 1 0 0 0,7 1 0 0 0,-9-1 0 0 0,0 0 0 0 0,0 1 0 0 0,0-1 0 0 0,0 1 0 0 0,0-1 0 0 0,-1 1 0 0 0,1 0 0 0 0,0 0 0 0 0,0 0 0 0 0,-1 0 0 0 0,1 0 0 0 0,-1 0 0 0 0,1 0 0 0 0,-1 1 0 0 0,0-1 0 0 0,1 0 0 0 0,-1 1 0 0 0,0-1 0 0 0,0 1 0 0 0,0-1 0 0 0,0 1 0 0 0,0 0 0 0 0,1 2 0 0 0,1 6 0 0 0,1 0 0 0 0,-2 1 0 0 0,1-1 0 0 0,-2 1 0 0 0,2 14 0 0 0,-3 0 0 0 0,-2 29 0 0 0,1-46-133 0 0,1-6-563 0 0,0-2-258 0 0,0 0-56 0 0,0 0-149 0 0,11-17-4594 0 0,-5 4 3706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3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23039 0 0,'0'0'512'0'0,"0"0"96"0"0,0 0 32 0 0,0 0 0 0 0,8-16-512 0 0,-8 16-128 0 0,8-4 0 0 0,2 3 0 0 0,2 2 432 0 0,0 1 64 0 0,-3 0 16 0 0,2 1 0 0 0,0 2-416 0 0,1 1-96 0 0,-1 2 0 0 0,0 0-7352 0 0,2 1-1488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3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21191 0 0,'0'0'480'0'0,"0"0"67"0"0,5-4 553 0 0,43-61-34 0 0,16-10 462 0 0,4-7 938 0 0,-57 72-2252 0 0,-1 0 1 0 0,2 0-1 0 0,-1 1 0 0 0,1 0 0 0 0,15-7 0 0 0,-16 11-214 0 0,-10 4 0 0 0,-1 1 0 0 0,1 0 0 0 0,-1-1 0 0 0,1 1 0 0 0,0 0 0 0 0,-1 0 0 0 0,1 0 0 0 0,-1 0 0 0 0,1 0 0 0 0,-1 0 0 0 0,1 0 0 0 0,0 0 0 0 0,-1 0 0 0 0,1 0 0 0 0,-1 0 0 0 0,1 0 0 0 0,0 0 0 0 0,-1 0 0 0 0,1 0 0 0 0,-1 1 0 0 0,1-1 0 0 0,-1 0 0 0 0,1 0 0 0 0,-1 1 0 0 0,1-1 0 0 0,-1 0 0 0 0,1 1 0 0 0,-1-1 0 0 0,1 0 0 0 0,-1 1 0 0 0,1-1 0 0 0,-1 1 0 0 0,0-1 0 0 0,1 1 0 0 0,-1-1 0 0 0,0 1 0 0 0,1-1 0 0 0,-1 1 0 0 0,0-1 0 0 0,0 1 0 0 0,0 0 0 0 0,1-1 0 0 0,-1 1 0 0 0,0 1 0 0 0,2 2 0 0 0,-1 1 0 0 0,0-1 0 0 0,0 1 0 0 0,0 0 0 0 0,0 0 0 0 0,-1-1 0 0 0,0 1 0 0 0,0 0 0 0 0,0 0 0 0 0,-1-1 0 0 0,-1 9 0 0 0,-2 6 0 0 0,-11 28 0 0 0,11-36 0 0 0,-22 75 0 0 0,25-80 0 0 0,5-9 0 0 0,3-8 0 0 0,6-7 0 0 0,-1-1 0 0 0,2 1 0 0 0,20-20 0 0 0,54-44 0 0 0,-74 70 0 0 0,-1 0 0 0 0,2 1 0 0 0,-1 1 0 0 0,2 1 0 0 0,-1 0 0 0 0,1 0 0 0 0,20-6 0 0 0,-27 15 0 0 0,-8 0 0 0 0,0 1 0 0 0,0 0 0 0 0,0 0 0 0 0,0 0 0 0 0,0 0 0 0 0,0 0 0 0 0,-1 0 0 0 0,1 0 0 0 0,0 0 0 0 0,-1 0 0 0 0,1 0 0 0 0,-1 0 0 0 0,1 1 0 0 0,-1-1 0 0 0,1 0 0 0 0,-1 0 0 0 0,0 1 0 0 0,0-1 0 0 0,0 0 0 0 0,1 0 0 0 0,-1 1 0 0 0,0-1 0 0 0,-1 0 0 0 0,1 0 0 0 0,0 2 0 0 0,-7 34 0 0 0,7-37 0 0 0,-6 21 225 0 0,2-5 378 0 0,-1 1-1 0 0,-2 33 0 0 0,1-27-583 0 0,3-12-22 0 0,4-9 3 0 0,4-5 0 0 0,6-6 0 0 0,-10 8 0 0 0,56-48 0 0 0,102-68 0 0 0,-138 103 0 0 0,-12 8 0 0 0,-1 1 0 0 0,1 0 0 0 0,-1 0 0 0 0,13-4 0 0 0,-12 9 0 0 0,-9 1 0 0 0,1 0 0 0 0,0 0 0 0 0,0 0 0 0 0,-1 0 0 0 0,1 0 0 0 0,0 0 0 0 0,-1 1 0 0 0,1-1 0 0 0,-1 0 0 0 0,0 0 0 0 0,1 0 0 0 0,-1 1 0 0 0,0-1 0 0 0,0 0 0 0 0,1 0 0 0 0,-1 1 0 0 0,0-1 0 0 0,-1 3 0 0 0,-3 25 0 0 0,-13 30-328 0 0,11-43 86 0 0,1 0-1 0 0,1 0 1 0 0,0 0-1 0 0,1 1 1 0 0,0 18-1 0 0,3-34-767 0 0,24 9-4766 0 0,-1-10 3232 0 0,0-5-15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3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284 414 21191 0 0,'0'0'969'0'0,"0"0"-18"0"0,-1 1-612 0 0,-8 0 88 0 0,1 2 0 0 0,-1-1 0 0 0,1 1 0 0 0,0 1 0 0 0,0-1 0 0 0,-12 8 0 0 0,-44 34 2411 0 0,41-27-2624 0 0,-36 30-41 0 0,32-25-174 0 0,-11 15 444 0 0,37-37 45 0 0,1-1 21 0 0,0 0-66 0 0,11 1-278 0 0,-2-1-165 0 0,0-1 0 0 0,0 0 0 0 0,0-1 0 0 0,0 0 0 0 0,0 0 0 0 0,0-1 0 0 0,0 0 0 0 0,-1-1 0 0 0,12-6 0 0 0,21-14 0 0 0,-16 9 0 0 0,1 1 0 0 0,48-19 0 0 0,-74 33 0 0 0,0 0 0 0 0,1-1 0 0 0,-1 1 0 0 0,1 0 0 0 0,-1 0 0 0 0,1 0 0 0 0,-1-1 0 0 0,0 1 0 0 0,1 0 0 0 0,-1 0 0 0 0,1 0 0 0 0,-1 0 0 0 0,1 0 0 0 0,-1 0 0 0 0,1 0 0 0 0,-1 0 0 0 0,1 0 0 0 0,-1 0 0 0 0,0 0 0 0 0,1 0 0 0 0,-1 1 0 0 0,1-1 0 0 0,-1 0 0 0 0,1 0 0 0 0,-1 0 0 0 0,0 0 0 0 0,1 1 0 0 0,-1-1 0 0 0,1 0 0 0 0,0 1 0 0 0,-1 5 0 0 0,0-2-98 0 0,0 0-1 0 0,0 1 1 0 0,0-1-1 0 0,-1 0 1 0 0,0 1-1 0 0,0-1 1 0 0,-2 6 0 0 0,-2 15-499 0 0,4-14 294 0 0,0-4 255 0 0,0-1 1 0 0,0 0-1 0 0,1 1 0 0 0,0-1 0 0 0,0 0 0 0 0,2 11 0 0 0,-1-16 47 0 0,-1 1 0 0 0,1-1-1 0 0,-1 1 1 0 0,1-1 0 0 0,0 0 0 0 0,0 1-1 0 0,0-1 1 0 0,0 0 0 0 0,0 1-1 0 0,0-1 1 0 0,0 0 0 0 0,0 0 0 0 0,0 0-1 0 0,0 0 1 0 0,1 0 0 0 0,-1 0-1 0 0,0-1 1 0 0,1 1 0 0 0,-1 0 0 0 0,0-1-1 0 0,1 1 1 0 0,-1-1 0 0 0,1 1 0 0 0,-1-1-1 0 0,1 0 1 0 0,0 1 0 0 0,-1-1-1 0 0,1 0 1 0 0,-1 0 0 0 0,1 0 0 0 0,-1 0-1 0 0,3-1 1 0 0,8 0-332 0 0,0-1 0 0 0,0 0 0 0 0,-1-1 0 0 0,1 0-1 0 0,18-8 1 0 0,53-30-2492 0 0,-63 30 2260 0 0,-1-2 1 0 0,0 0-1 0 0,-1-1 0 0 0,0 0 1 0 0,-2-2-1 0 0,1 0 1 0 0,-2-1-1 0 0,0 0 0 0 0,-1-1 1 0 0,-1-1-1 0 0,20-37 0 0 0,21-46-976 0 0,-20 41 400 0 0,33-84 1 0 0,-67 145 1149 0 0,3-9 344 0 0,0 0 1 0 0,3-14-1 0 0,-6 20 54 0 0,1 1 1 0 0,-1 0-1 0 0,0-1 1 0 0,0 1-1 0 0,0 0 0 0 0,-1-1 1 0 0,1 1-1 0 0,-1-5 1 0 0,0 7-232 0 0,1 0 1 0 0,-1-1 0 0 0,1 1 0 0 0,-1 0 0 0 0,0 0 0 0 0,1-1 0 0 0,-1 1-1 0 0,1 0 1 0 0,-1 0 0 0 0,0 0 0 0 0,1-1 0 0 0,-1 1 0 0 0,1 0 0 0 0,-1 0 0 0 0,0 0-1 0 0,1 0 1 0 0,-1 0 0 0 0,0 0 0 0 0,0 1 0 0 0,0-1 227 0 0,-3 0-189 0 0,1 0 0 0 0,-1 1-1 0 0,0-1 1 0 0,1 1 0 0 0,-1 0 0 0 0,1 0 0 0 0,0 1 0 0 0,-1-1-1 0 0,1 1 1 0 0,0-1 0 0 0,0 1 0 0 0,-1 0 0 0 0,2 0 0 0 0,-1 0-1 0 0,0 1 1 0 0,0-1 0 0 0,1 1 0 0 0,-1-1 0 0 0,-1 4 0 0 0,-5 6 193 0 0,1 0-1 0 0,0 1 1 0 0,-7 19 0 0 0,7-17-191 0 0,-47 104 671 0 0,5 3 0 0 0,-36 135 0 0 0,86-248-888 0 0,5-9 0 0 0,3-7 0 0 0,-2 0 0 0 0,1-1 0 0 0,-1 0 0 0 0,-1 0 0 0 0,0 0 0 0 0,5-10 0 0 0,-6 10 0 0 0,5-9 0 0 0,0 0 0 0 0,-1 0 0 0 0,-1-1 0 0 0,-1 0 0 0 0,4-20 0 0 0,-10 38 0 0 0,0-1 0 0 0,0 1 0 0 0,1 0 0 0 0,-1 0 0 0 0,0-1 0 0 0,0 1 0 0 0,0 0 0 0 0,0 0 0 0 0,-1-1 0 0 0,1 1 0 0 0,0 0 0 0 0,0 0 0 0 0,0-1 0 0 0,0 1 0 0 0,0 0 0 0 0,0 0 0 0 0,0-1 0 0 0,0 1 0 0 0,0 0 0 0 0,-1 0 0 0 0,1 0 0 0 0,0-1 0 0 0,0 1 0 0 0,0 0 0 0 0,0 0 0 0 0,-1 0 0 0 0,1 0 0 0 0,0-1 0 0 0,0 1 0 0 0,0 0 0 0 0,-1 0 0 0 0,1 0 0 0 0,0 0 0 0 0,0 0 0 0 0,-1 0 0 0 0,1 0 0 0 0,0 0 0 0 0,0 0 0 0 0,-1 0 0 0 0,1-1 0 0 0,0 1 0 0 0,0 0 0 0 0,-1 0 0 0 0,1 1 0 0 0,0-1 0 0 0,0 0 0 0 0,-1 0 0 0 0,1 0 0 0 0,0 0 0 0 0,0 0 0 0 0,-1 0 0 0 0,-11 4 0 0 0,12-4 0 0 0,-5 2 0 0 0,1 1 0 0 0,0-1 0 0 0,0 1 0 0 0,0 0 0 0 0,1 0 0 0 0,-1 1 0 0 0,1-1 0 0 0,0 1 0 0 0,-1-1 0 0 0,2 1 0 0 0,-1 0 0 0 0,0 0 0 0 0,1 0 0 0 0,0 1 0 0 0,0-1 0 0 0,0 1 0 0 0,0-1 0 0 0,1 1 0 0 0,0 0 0 0 0,-2 8 0 0 0,3-12 0 0 0,0 1 0 0 0,0-1 0 0 0,0 1 0 0 0,0-1 0 0 0,0 1 0 0 0,0-1 0 0 0,0 1 0 0 0,0-1 0 0 0,0 1 0 0 0,1-1 0 0 0,-1 1 0 0 0,1-1 0 0 0,-1 0 0 0 0,1 1 0 0 0,0-1 0 0 0,-1 0 0 0 0,1 1 0 0 0,0-1 0 0 0,0 0 0 0 0,0 0 0 0 0,0 0 0 0 0,0 0 0 0 0,0 0 0 0 0,0 0 0 0 0,0 0 0 0 0,0 0 0 0 0,1 0 0 0 0,-1 0 0 0 0,2 0 0 0 0,1 1 0 0 0,0-1 0 0 0,0 0 0 0 0,1 0 0 0 0,-1-1 0 0 0,1 1 0 0 0,-1-1 0 0 0,5 0 0 0 0,-2 0 0 0 0,14 0 0 0 0,0 0 0 0 0,-1-2 0 0 0,24-5 0 0 0,63-18 0 0 0,-59 13 0 0 0,-29 6 0 0 0,0-1 0 0 0,0 0 0 0 0,-1-2 0 0 0,0 0 0 0 0,0-1 0 0 0,27-21 0 0 0,-60 43 0 0 0,-1 0 0 0 0,-14 15 0 0 0,22-19 0 0 0,0 1 0 0 0,1 0 0 0 0,0 0 0 0 0,1 0 0 0 0,-1 1 0 0 0,-4 11 0 0 0,9-17 0 0 0,0 1 0 0 0,0 0 0 0 0,1 0 0 0 0,-1 0 0 0 0,1 0 0 0 0,0 1 0 0 0,0-1 0 0 0,1 10 0 0 0,0-13 0 0 0,0 0 0 0 0,0 0 0 0 0,1 0 0 0 0,-1 0 0 0 0,1 0 0 0 0,-1 0 0 0 0,1 0 0 0 0,0 0 0 0 0,0 0 0 0 0,0 0 0 0 0,0-1 0 0 0,0 1 0 0 0,0 0 0 0 0,1-1 0 0 0,-1 1 0 0 0,1 0 0 0 0,-1-1 0 0 0,1 0 0 0 0,-1 1 0 0 0,1-1 0 0 0,0 0 0 0 0,-1 0 0 0 0,1 0 0 0 0,0 0 0 0 0,2 1 0 0 0,0-1 0 0 0,1 1 0 0 0,-1-1 0 0 0,1 0 0 0 0,-1-1 0 0 0,1 1 0 0 0,0-1 0 0 0,-1 0 0 0 0,1 0 0 0 0,-1 0 0 0 0,1 0 0 0 0,0-1 0 0 0,7-2 0 0 0,6-2 0 0 0,31-15 0 0 0,-39 16 0 0 0,-2 0 0 0 0,1-1 0 0 0,-1 0 0 0 0,0 0 0 0 0,0-1 0 0 0,0 0 0 0 0,-1 0 0 0 0,0-1 0 0 0,0 1 0 0 0,-1-2 0 0 0,1 1 0 0 0,7-14 0 0 0,-6 9 0 0 0,-2 0 0 0 0,0-1 0 0 0,0 0 0 0 0,-2 0 0 0 0,1 0 0 0 0,-1 0 0 0 0,2-21 0 0 0,-5 30 0 0 0,-1 1 0 0 0,0-1 0 0 0,0 1 0 0 0,0 0 0 0 0,0-1 0 0 0,-1 1 0 0 0,0-1 0 0 0,-1-3 0 0 0,2 7 0 0 0,0-1 0 0 0,0 0 0 0 0,0 0 0 0 0,-1 0 0 0 0,1 1 0 0 0,0-1 0 0 0,-1 0 0 0 0,1 0 0 0 0,-1 1 0 0 0,1-1 0 0 0,-1 0 0 0 0,1 1 0 0 0,-1-1 0 0 0,1 0 0 0 0,-1 1 0 0 0,0-1 0 0 0,1 1 0 0 0,-1-1 0 0 0,0 1 0 0 0,1 0 0 0 0,-1-1 0 0 0,0 1 0 0 0,0-1 0 0 0,0 1 0 0 0,1 0 0 0 0,-1 0 0 0 0,0 0 0 0 0,0-1 0 0 0,0 1 0 0 0,0 0 0 0 0,1 0 0 0 0,-1 0 0 0 0,0 0 0 0 0,0 0 0 0 0,0 1 0 0 0,-1-1 0 0 0,-1 1 0 0 0,0 0 0 0 0,-1 0 0 0 0,1 0 0 0 0,0 1 0 0 0,0-1 0 0 0,-1 1 0 0 0,1 0 0 0 0,1 0 0 0 0,-1 0 0 0 0,0 0 0 0 0,0 1 0 0 0,1-1 0 0 0,-1 1 0 0 0,1 0 0 0 0,0-1 0 0 0,-2 4 0 0 0,3-5 0 0 0,1 0 0 0 0,-1 0 0 0 0,1 0 0 0 0,-1 0 0 0 0,1 0 0 0 0,0 0 0 0 0,-1 0 0 0 0,1 0 0 0 0,0 0 0 0 0,0 0 0 0 0,-1 0 0 0 0,1 0 0 0 0,0 0 0 0 0,0 0 0 0 0,0 0 0 0 0,0 0 0 0 0,1 0 0 0 0,-1 0 0 0 0,0 0 0 0 0,0 0 0 0 0,1 0 0 0 0,-1 0 0 0 0,0 0 0 0 0,1 0 0 0 0,-1 0 0 0 0,1 0 0 0 0,-1 0 0 0 0,1 0 0 0 0,0-1 0 0 0,-1 1 0 0 0,1 0 0 0 0,0 0 0 0 0,-1-1 0 0 0,2 2 0 0 0,1 0 0 0 0,0-1 0 0 0,0 1 0 0 0,0-1 0 0 0,1 0 0 0 0,-1 0 0 0 0,0 0 0 0 0,4 1 0 0 0,-4-2 0 0 0,17 4 0 0 0,33 2 0 0 0,-13-3 0 0 0,-39-2 0 0 0,16 0 0 0 0,0 2 0 0 0,0 0 0 0 0,29 10 0 0 0,-42-12 0 0 0,-1 1 0 0 0,1-1 0 0 0,-1 1 0 0 0,1 0 0 0 0,-1 0 0 0 0,1 0 0 0 0,-1 1 0 0 0,0-1 0 0 0,0 1 0 0 0,0-1 0 0 0,-1 1 0 0 0,1 0 0 0 0,0 0 0 0 0,-1 0 0 0 0,0 1 0 0 0,0-1 0 0 0,0 0 0 0 0,0 1 0 0 0,0 0 0 0 0,-1-1 0 0 0,0 1 0 0 0,2 5 0 0 0,-1 6 0 0 0,0-1 0 0 0,0 1 0 0 0,-2 29 0 0 0,-1-38 0 0 0,1-1 0 0 0,-1 1 0 0 0,0-1 0 0 0,0 0 0 0 0,-1 1 0 0 0,0-1 0 0 0,1 0 0 0 0,-2 0 0 0 0,1 0 0 0 0,-1 0 0 0 0,1-1 0 0 0,-1 1 0 0 0,-1-1 0 0 0,-3 5 0 0 0,1-4 0 0 0,-1-2 0 0 0,-4-3 0 0 0,9-3 0 0 0,2 3 0 0 0,-4-7 0 0 0,3 1 0 0 0,0 1 0 0 0,0-1 0 0 0,1 0 0 0 0,0 0 0 0 0,0 0 0 0 0,0 0 0 0 0,2-8 0 0 0,1-1 0 0 0,8-26 0 0 0,-7 33 0 0 0,-1-1 0 0 0,2 1 0 0 0,-1 0 0 0 0,1 0 0 0 0,0 0 0 0 0,0 0 0 0 0,1 1 0 0 0,12-12 0 0 0,-3 6 0 0 0,0 0 0 0 0,35-22 0 0 0,-47 33 0 0 0,0 1 0 0 0,0-1 0 0 0,0 1 0 0 0,0 0 0 0 0,6-2 0 0 0,4 3 14 0 0,-9 3-36 0 0,-3-1-34 0 0,5 2-298 0 0,0 1 1 0 0,0 0-1 0 0,6 6 1 0 0,-8-6 498 0 0,1 0 0 0 0,0 0 1 0 0,0-1-1 0 0,1 0 0 0 0,5 3 0 0 0,0-1-97 0 0,0-2 0 0 0,0 1 0 0 0,1-1 0 0 0,-1-1-1 0 0,1 0 1 0 0,0-1 0 0 0,0 0 0 0 0,19 0 0 0 0,-22-2-35 0 0,-1 0 1 0 0,1-1-1 0 0,-1 0 1 0 0,1 0 0 0 0,-1-1-1 0 0,1 0 1 0 0,-1 0-1 0 0,0-1 1 0 0,0 0-1 0 0,0-1 1 0 0,-1 1-1 0 0,15-10 1 0 0,-18 9-14 0 0,0-1 0 0 0,0 1 0 0 0,0 0 0 0 0,-1-1 0 0 0,1 0 0 0 0,-1 0 0 0 0,0 0 0 0 0,0 0 0 0 0,-1 0 0 0 0,0-1 0 0 0,0 1 0 0 0,0-1 0 0 0,-1 1 0 0 0,2-10 0 0 0,-3 14 0 0 0,1 1 0 0 0,-1-1 0 0 0,0 1 0 0 0,0 0 0 0 0,0-1 0 0 0,0 1 0 0 0,0-1 0 0 0,0 1 0 0 0,1-1 0 0 0,-1 1 0 0 0,0-1 0 0 0,0 1 0 0 0,0 0 0 0 0,-1-1 0 0 0,1 1 0 0 0,0-1 0 0 0,0 1 0 0 0,0-1 0 0 0,0 1 0 0 0,0-1 0 0 0,0 1 0 0 0,-1 0 0 0 0,1-1 0 0 0,0 1 0 0 0,0-1 0 0 0,-1 1 0 0 0,1 0 0 0 0,0-1 0 0 0,-1 1 0 0 0,1 0 0 0 0,0-1 0 0 0,-1 1 0 0 0,1 0 0 0 0,-7-3 0 0 0,4 3 0 0 0,0 0 0 0 0,0 0 0 0 0,1 1 0 0 0,-1-1 0 0 0,0 1 0 0 0,0 0 0 0 0,1 0 0 0 0,-1 0 0 0 0,0 0 0 0 0,1 1 0 0 0,-1-1 0 0 0,1 0 0 0 0,-1 1 0 0 0,1 0 0 0 0,-4 3 0 0 0,-4 5 0 0 0,-17 19 0 0 0,23-24 0 0 0,-9 11 0 0 0,1 0 0 0 0,1 1 0 0 0,0 0 0 0 0,-14 35 0 0 0,21-44 0 0 0,2 0 0 0 0,-1 0 0 0 0,1 0 0 0 0,-2 14 0 0 0,4-19 0 0 0,-1 0 0 0 0,1 0 0 0 0,0 1 0 0 0,0-1 0 0 0,1 0 0 0 0,-1 0 0 0 0,0 0 0 0 0,1 0 0 0 0,0 0 0 0 0,0 0 0 0 0,0 0 0 0 0,0 0 0 0 0,0-1 0 0 0,1 1 0 0 0,3 5 0 0 0,-4-7 0 0 0,1 0 0 0 0,-1 1 0 0 0,1-1 0 0 0,0 0 0 0 0,-1 0 0 0 0,1-1 0 0 0,0 1 0 0 0,0 0 0 0 0,0 0 0 0 0,0-1 0 0 0,0 1 0 0 0,0-1 0 0 0,0 0 0 0 0,3 1 0 0 0,28-2 0 0 0,-23-1 0 0 0,-1 0 0 0 0,1-1 0 0 0,-1 0 0 0 0,1-1 0 0 0,-1 0 0 0 0,15-10 0 0 0,-5 4 0 0 0,-5 1 0 0 0,0 0 0 0 0,-1-1 0 0 0,-1 0 0 0 0,22-23 0 0 0,20-15 0 0 0,-37 34 0 0 0,1 1 0 0 0,0 1 0 0 0,36-18 0 0 0,-54 30 0 0 0,1 0 0 0 0,-1 0 0 0 0,0 0 0 0 0,0 0 0 0 0,1-1 0 0 0,-1 1 0 0 0,0 0 0 0 0,0 0 0 0 0,0 0 0 0 0,1 0 0 0 0,-1 0 0 0 0,0 0 0 0 0,0 0 0 0 0,1 0 0 0 0,-1 0 0 0 0,0 0 0 0 0,0 0 0 0 0,1 0 0 0 0,-1 0 0 0 0,0 0 0 0 0,0 0 0 0 0,1 0 0 0 0,-1 0 0 0 0,0 0 0 0 0,0 0 0 0 0,0 0 0 0 0,1 1 0 0 0,-1-1 0 0 0,0 0 0 0 0,0 0 0 0 0,0 0 0 0 0,1 0 0 0 0,-1 0 0 0 0,0 1 0 0 0,0-1 0 0 0,0 0 0 0 0,0 0 0 0 0,1 0 0 0 0,-1 1 0 0 0,0-1 0 0 0,0 0 0 0 0,0 0 0 0 0,0 0 0 0 0,0 1 0 0 0,0-1 0 0 0,0 0 0 0 0,0 0 0 0 0,0 1 0 0 0,0-1 0 0 0,1 0 0 0 0,-1 0 0 0 0,0 1 0 0 0,0-1 0 0 0,-1 0 0 0 0,1 0 0 0 0,0 0 0 0 0,0 1 0 0 0,0-1 0 0 0,0 0 0 0 0,0 0 0 0 0,0 1 0 0 0,0-1 0 0 0,0 0 0 0 0,0 0 0 0 0,0 0 0 0 0,-1 1 0 0 0,1-1 0 0 0,-1 5 0 0 0,-1 0 0 0 0,0-1 0 0 0,0 1 0 0 0,0-1 0 0 0,-1 0 0 0 0,-3 6 0 0 0,-7 12 0 0 0,1 2 0 0 0,4-7 0 0 0,0 0 0 0 0,0 0 0 0 0,2 1 0 0 0,-5 19 0 0 0,8-25 0 0 0,2-2 0 0 0,1-10 0 0 0,1 1 0 0 0,-1-1 0 0 0,0 0 0 0 0,0 1 0 0 0,0-1 0 0 0,1 0 0 0 0,-1 1 0 0 0,0-1 0 0 0,1 0 0 0 0,-1 1 0 0 0,0-1 0 0 0,1 0 0 0 0,-1 0 0 0 0,0 0 0 0 0,1 1 0 0 0,-1-1 0 0 0,1 0 0 0 0,-1 0 0 0 0,0 0 0 0 0,1 1 0 0 0,4-2 0 0 0,-1 1 0 0 0,1-1 0 0 0,-1 0 0 0 0,1 0 0 0 0,-1-1 0 0 0,0 1 0 0 0,1-1 0 0 0,4-3 0 0 0,24-13 0 0 0,56-44 0 0 0,-53 36 0 0 0,-8 5 0 0 0,34-23 0 0 0,-56 41 0 0 0,1-1 0 0 0,-1 1 0 0 0,1 0 0 0 0,-1 1 0 0 0,1-1 0 0 0,0 1 0 0 0,0 1 0 0 0,9-2 0 0 0,-15 3 0 0 0,1 0 0 0 0,-1 0 0 0 0,0 0 0 0 0,1 0 0 0 0,-1 0 0 0 0,1 0 0 0 0,-1 1 0 0 0,0-1 0 0 0,1 0 0 0 0,-1 1 0 0 0,0-1 0 0 0,1 1 0 0 0,-1 0 0 0 0,0-1 0 0 0,0 1 0 0 0,1 0 0 0 0,-1 0 0 0 0,0 0 0 0 0,0-1 0 0 0,0 1 0 0 0,0 0 0 0 0,0 1 0 0 0,0-1 0 0 0,0 0 0 0 0,-1 0 0 0 0,1 0 0 0 0,0 0 0 0 0,-1 1 0 0 0,1-1 0 0 0,-1 0 0 0 0,1 1 0 0 0,-1-1 0 0 0,1 0 0 0 0,-1 2 0 0 0,2 6 0 0 0,-1 0 0 0 0,-1 0 0 0 0,1-1 0 0 0,-2 14 0 0 0,0-5 0 0 0,1 6 0 0 0,-1-10 0 0 0,1 1 0 0 0,1 0 0 0 0,0 0 0 0 0,5 20 0 0 0,-3-24 0 0 0,4-5 0 0 0,-5-4-39 0 0,1 0 0 0 0,-1-1 1 0 0,1 0-1 0 0,-1 0 0 0 0,1 1 0 0 0,-1-1 1 0 0,0-1-1 0 0,1 1 0 0 0,-1 0 0 0 0,1-1 0 0 0,-1 1 1 0 0,0-1-1 0 0,1 0 0 0 0,-1 0 0 0 0,0 1 1 0 0,1-2-1 0 0,1 0 0 0 0,0-1-391 0 0,0 1 0 0 0,-1-1 0 0 0,1 0 0 0 0,-1-1 0 0 0,0 1 0 0 0,0-1 0 0 0,0 1 0 0 0,4-6 0 0 0,1-7-9466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3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333 127 8287 0 0,'2'-1'191'0'0,"10"-12"60"0"0,-11 10-218 0 0,1 1-1 0 0,-1 1 1 0 0,1-1-1 0 0,0 0 1 0 0,-1 0-1 0 0,1 1 1 0 0,0-1-1 0 0,0 1 0 0 0,0-1 1 0 0,0 1-1 0 0,1 0 1 0 0,3-2-1 0 0,16-9 1423 0 0,8-12 1941 0 0,-28 23-3319 0 0,21-12 3627 0 0,-23 13-3644 0 0,2-1 108 0 0,-1 0 1 0 0,0 1-1 0 0,0-2 0 0 0,0 1 0 0 0,0 0 0 0 0,0 0 0 0 0,0 0 0 0 0,0 0 0 0 0,1-3 0 0 0,4-9 3844 0 0,-6 12-3596 0 0,0 0-327 0 0,0 1 0 0 0,1-1 0 0 0,-1 1 0 0 0,0-1 0 0 0,0 1-1 0 0,0-1 1 0 0,0 1 0 0 0,0 0 0 0 0,-1-1 0 0 0,1 1-1 0 0,0-1 1 0 0,0 1 0 0 0,0-1 0 0 0,0 1 0 0 0,0-1-1 0 0,0 1 1 0 0,-1-1 0 0 0,-2 0-43 0 0,0 1 1 0 0,1-1-1 0 0,-1 1 0 0 0,0-1 0 0 0,0 1 0 0 0,0 0 1 0 0,0 0-1 0 0,0 0 0 0 0,1 0 0 0 0,-1 1 0 0 0,0-1 1 0 0,0 1-1 0 0,0 0 0 0 0,1 0 0 0 0,-1 0 0 0 0,-3 2 1 0 0,-6 3 327 0 0,-1 1 0 0 0,-12 10 0 0 0,7-5-218 0 0,11-8-156 0 0,0 0 0 0 0,1 1 0 0 0,-1 0 0 0 0,1 1 0 0 0,0-1 0 0 0,1 1 0 0 0,-1 0 0 0 0,1 0 0 0 0,-8 13 0 0 0,-48 73 0 0 0,-6 9 0 0 0,34-43 512 0 0,-36 85 0 0 0,59-115-341 0 0,0 0-1 0 0,2 0 1 0 0,1 1 0 0 0,1 0-1 0 0,-3 47 1 0 0,8-58-171 0 0,1 0 0 0 0,0 0 0 0 0,4 23 0 0 0,-3-35 0 0 0,0-1 0 0 0,0 0 0 0 0,1 0 0 0 0,0 0 0 0 0,0 0 0 0 0,0 0 0 0 0,0-1 0 0 0,1 1 0 0 0,-1-1 0 0 0,1 1 0 0 0,0-1 0 0 0,1 0 0 0 0,-1 0 0 0 0,1 0 0 0 0,7 6 0 0 0,-5-6 113 0 0,0-1 0 0 0,0 1 0 0 0,0-1 0 0 0,0 0-1 0 0,1-1 1 0 0,-1 0 0 0 0,1 0 0 0 0,0 0 0 0 0,-1-1 0 0 0,1 0 0 0 0,0 0 0 0 0,0 0 0 0 0,0-1-1 0 0,0 0 1 0 0,-1-1 0 0 0,1 1 0 0 0,10-3 0 0 0,-9 3-97 0 0,-1 0-16 0 0,-11-4 0 0 0,-9-2 0 0 0,-5-1-47 0 0,14 6-4 0 0,0-1 1 0 0,1 1-1 0 0,-1 0 0 0 0,0 0 1 0 0,0 0-1 0 0,-6 0 1 0 0,10 1-24 0 0,0 0-1 0 0,-1 0 1 0 0,1 0 0 0 0,-1 0 0 0 0,1-1 0 0 0,0 1 0 0 0,-1 0-1 0 0,1 0 1 0 0,0 0 0 0 0,-1-1 0 0 0,1 1 0 0 0,0 0 0 0 0,-1 0 0 0 0,1-1-1 0 0,0 1 1 0 0,0 0 0 0 0,-1-1 0 0 0,1 1 0 0 0,0 0 0 0 0,0-1 0 0 0,0 1-1 0 0,0 0 1 0 0,-1-1 0 0 0,1 1 0 0 0,0-1 0 0 0,0 1 0 0 0,0 0-1 0 0,0-1 1 0 0,0 0 0 0 0,0-6-4957 0 0,4-13 2984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4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56 8287 0 0,'0'0'191'0'0,"0"0"26"0"0,0 0 9 0 0,1 0-34 0 0,3-1 173 0 0,-1 0-1 0 0,0 0 1 0 0,0 0 0 0 0,0 0 0 0 0,0 0 0 0 0,0-1-1 0 0,6-3 1 0 0,-8 4 590 0 0,8-3 770 0 0,-4 2-887 0 0,-1 0 0 0 0,1 0 0 0 0,-1 0 0 0 0,7-1-1 0 0,-7 3-432 0 0,-1-1-1 0 0,1 0 0 0 0,-1 0 0 0 0,0 0 1 0 0,1-1-1 0 0,-1 1 0 0 0,0-1 0 0 0,0 0 1 0 0,0 0-1 0 0,3-3 0 0 0,-3 4-249 0 0,9-5 3826 0 0,-19 5-2983 0 0,-18 2-424 0 0,-12 9-378 0 0,1 0 1 0 0,-67 30-1 0 0,71-26-177 0 0,18-8-19 0 0,8-3 0 0 0,-1-1 0 0 0,0 1 0 0 0,-10 2 0 0 0,-19 7 0 0 0,31-9 0 0 0,7 4 0 0 0,22 18 0 0 0,-5-5 0 0 0,-8-8 0 0 0,0 0 0 0 0,-1 0 0 0 0,0 1 0 0 0,10 17 0 0 0,-18-25 0 0 0,0-1 0 0 0,0 1 0 0 0,0-1 0 0 0,-1 1 0 0 0,0 0 0 0 0,0-1 0 0 0,0 1 0 0 0,0 0 0 0 0,-1 0 0 0 0,1 0 0 0 0,-1 0 0 0 0,-1 0 0 0 0,1 0 0 0 0,-1 0 0 0 0,1-1 0 0 0,-1 1 0 0 0,-1 0 0 0 0,-1 6 0 0 0,-4 6 0 0 0,6-11 0 0 0,-1 0 0 0 0,0 0 0 0 0,-1 0 0 0 0,1-1 0 0 0,-1 1 0 0 0,0-1 0 0 0,0 1 0 0 0,-1-1 0 0 0,0 0 0 0 0,0-1 0 0 0,0 1 0 0 0,-7 6 0 0 0,-10 6 0 0 0,-15 9 0 0 0,15-13 10 0 0,12-7 12 0 0,1 0 0 0 0,-1-1 0 0 0,0-1 0 0 0,0 1 0 0 0,-15 4 0 0 0,22-9-13 0 0,0 1 1 0 0,0-1 0 0 0,-1 0 0 0 0,1 1-1 0 0,0-1 1 0 0,0 0 0 0 0,0 0-1 0 0,-1-1 1 0 0,1 1 0 0 0,0 0 0 0 0,0-1-1 0 0,0 1 1 0 0,-1-1 0 0 0,1 0-1 0 0,0 1 1 0 0,0-1 0 0 0,0 0-1 0 0,0 0 1 0 0,0-1 0 0 0,1 1 0 0 0,-1 0-1 0 0,0-1 1 0 0,1 1 0 0 0,-1-1-1 0 0,0 1 1 0 0,1-1 0 0 0,0 0 0 0 0,-1 0-1 0 0,1 0 1 0 0,-2-3 0 0 0,1 2 135 0 0,0-1 1 0 0,0 1 0 0 0,1-1-1 0 0,-1 0 1 0 0,1 1 0 0 0,0-1-1 0 0,0 0 1 0 0,0 0-1 0 0,1 0 1 0 0,-1-6 0 0 0,1-1-163 0 0,2 1 1 0 0,-1-1 0 0 0,4-11 0 0 0,2-11 20 0 0,-6 32-341 0 0,-1 1-138 0 0,0 0-33 0 0,0 0 65 0 0,3 11-1009 0 0,-1-1-445 0 0,1-4-6727 0 0,-3-6 6576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4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78 13823 0 0,'0'0'315'0'0,"0"0"45"0"0,0 0 21 0 0,0 0-49 0 0,0 0-81 0 0,0 0 481 0 0,0 0 237 0 0,0 0 45 0 0,0 0-61 0 0,1-1-288 0 0,47-47 6038 0 0,-45 47-6237 0 0,13-15 185 0 0,-9 10-651 0 0,-7 6 4 0 0,0 0 0 0 0,0 0-1 0 0,0 0 1 0 0,0 0 0 0 0,0 0 0 0 0,0 0 0 0 0,-1 0-1 0 0,1 0 1 0 0,0 0 0 0 0,0 0 0 0 0,0 0 0 0 0,0 0-1 0 0,0 0 1 0 0,0 0 0 0 0,0 0 0 0 0,0-1 0 0 0,0 1-1 0 0,0 0 1 0 0,0 0 0 0 0,0 0 0 0 0,0 0 0 0 0,0 0-1 0 0,0 0 1 0 0,0 0 0 0 0,0 0 0 0 0,0 0 0 0 0,-1 0-1 0 0,1 0 1 0 0,0 0 0 0 0,0 0 0 0 0,0 0 0 0 0,0 0-1 0 0,0 0 1 0 0,0 0 0 0 0,0 0 0 0 0,0-1-1 0 0,0 1 1 0 0,0 0 0 0 0,0 0 0 0 0,0 0 0 0 0,0 0-1 0 0,0 0 1 0 0,0 0 0 0 0,0 0 0 0 0,0 0 0 0 0,0 0-1 0 0,0 0 1 0 0,0 0 0 0 0,0 0 0 0 0,0 0 0 0 0,0 0-1 0 0,1-1 1 0 0,-1 1 0 0 0,0 0 0 0 0,0 0 0 0 0,0 0-1 0 0,0 0 1 0 0,0 0 0 0 0,0 0 0 0 0,0 0 0 0 0,0 0-1 0 0,0 0 1 0 0,0 0 0 0 0,0 0 0 0 0,0 0 0 0 0,0 0-1 0 0,0 0 1 0 0,0 0 0 0 0,0 0 0 0 0,-9-2 595 0 0,-12 2 419 0 0,10 2-976 0 0,1 1-1 0 0,-1 0 1 0 0,-17 8 0 0 0,-3 1-44 0 0,5-3 2 0 0,1 2 0 0 0,0 0 0 0 0,0 1 0 0 0,-25 18 0 0 0,36-22 0 0 0,10-7 0 0 0,0 1 0 0 0,0 0 0 0 0,0 1 0 0 0,0-1 0 0 0,-5 5 0 0 0,4-1 0 0 0,5 3 0 0 0,0-7 0 0 0,1-1 0 0 0,-1 0 0 0 0,1 0 0 0 0,-1 0 0 0 0,1 0 0 0 0,0 0 0 0 0,-1 0 0 0 0,1 0 0 0 0,0 0 0 0 0,0 0 0 0 0,0 0 0 0 0,0 0 0 0 0,0 0 0 0 0,0 0 0 0 0,0-1 0 0 0,0 1 0 0 0,0 0 0 0 0,0-1 0 0 0,0 1 0 0 0,0-1 0 0 0,0 1 0 0 0,3 0 0 0 0,5 2 0 0 0,0-1 0 0 0,0 0 0 0 0,1 0 0 0 0,-1-1 0 0 0,17 1 0 0 0,-17-2 0 0 0,1 1 0 0 0,-1 0 0 0 0,1 0 0 0 0,-1 1 0 0 0,16 5 0 0 0,-22-6 0 0 0,1 1 0 0 0,-1-1 0 0 0,0 1 0 0 0,0 0 0 0 0,0 0 0 0 0,5 4 0 0 0,-7-5 0 0 0,0 0 0 0 0,0 1 0 0 0,0-1 0 0 0,0 1 0 0 0,0-1 0 0 0,0 1 0 0 0,0 0 0 0 0,0 1 0 0 0,-1-2 0 0 0,2 3 0 0 0,-1 0 0 0 0,1 0 0 0 0,-1 0 0 0 0,0 0 0 0 0,0 0 0 0 0,-1 0 0 0 0,1 1 0 0 0,-1-1 0 0 0,0 0 0 0 0,0 0 0 0 0,-1 1 0 0 0,1-1 0 0 0,-1 0 0 0 0,-2 7 0 0 0,1-1 0 0 0,-1 1 63 0 0,0-1 1 0 0,-1 0-1 0 0,-1 0 0 0 0,1 0 0 0 0,-1-1 0 0 0,-7 10 1 0 0,8-13 12 0 0,0-1 1 0 0,-1 1-1 0 0,1-1 1 0 0,-1-1-1 0 0,0 1 1 0 0,-1-1 0 0 0,1 0-1 0 0,0 0 1 0 0,-1 0-1 0 0,0-1 1 0 0,-8 4-1 0 0,9-5-33 0 0,0 0 0 0 0,0-1 0 0 0,0 1 0 0 0,0-1 0 0 0,0 0 0 0 0,0-1 0 0 0,0 1 0 0 0,0-1 0 0 0,0 0 0 0 0,0 0-1 0 0,0-1 1 0 0,0 1 0 0 0,0-1 0 0 0,0 0 0 0 0,-7-3 0 0 0,-9-2-43 0 0,17 6 0 0 0,1-1 0 0 0,0 0 0 0 0,0 0 0 0 0,0 0 0 0 0,0 0 0 0 0,-1-1 0 0 0,2 1 0 0 0,-7-4 0 0 0,7 4 0 0 0,-14-11 0 0 0,8 3-133 0 0,7 8-563 0 0,1 1-258 0 0,0 0-1194 0 0,0 0-4789 0 0,0 0-2051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4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50 17503 0 0,'0'0'399'0'0,"0"0"60"0"0,0 0 21 0 0,-2 0-59 0 0,1-1-221 0 0,0 1 1 0 0,0-1-1 0 0,0 1 0 0 0,-1 0 0 0 0,1 0 1 0 0,0-1-1 0 0,0 1 0 0 0,0 0 1 0 0,0 0-1 0 0,0 0 0 0 0,0 0 1 0 0,0 0-1 0 0,-1 1 0 0 0,1-1 1 0 0,0 0-1 0 0,0 0 0 0 0,0 1 1 0 0,0-1-1 0 0,0 1 0 0 0,0-1 1 0 0,0 1-1 0 0,-2 0 0 0 0,-2 2-178 0 0,2-1 95 0 0,0-1 0 0 0,0 1 0 0 0,0 0 0 0 0,1 0 0 0 0,-1 0 0 0 0,0 0 0 0 0,1 0 0 0 0,-1 0 0 0 0,1 1 1 0 0,0 0-1 0 0,0-1 0 0 0,0 1 0 0 0,0 0 0 0 0,-2 4 0 0 0,-3 7 825 0 0,-10 26 1 0 0,13-30-860 0 0,-28 67 152 0 0,-13 37 461 0 0,35-74-964 0 0,10-39-174 0 0,-1-2 293 0 0,-2-4-177 0 0,1 0-1 0 0,-1 0 1 0 0,2-1-1 0 0,-1 1 1 0 0,0 0 0 0 0,1-1-1 0 0,0 1 1 0 0,0-1-1 0 0,1 1 1 0 0,0-1 0 0 0,-1 0-1 0 0,2 1 1 0 0,-1-1-1 0 0,1 1 1 0 0,2-9 0 0 0,3-11-777 0 0,0 1 0 0 0,13-26 0 0 0,-18 47 1054 0 0,81-178-2789 0 0,-79 177 2444 0 0,-3 4 764 0 0,0-1 0 0 0,0 1-1 0 0,1 0 1 0 0,-1-1 0 0 0,0 1 0 0 0,1 0 0 0 0,-1-1 0 0 0,0 1 0 0 0,1 0 0 0 0,-1 0 0 0 0,1-1 0 0 0,-1 1 0 0 0,0 0 0 0 0,1 0-1 0 0,-1 0 1 0 0,1-1 0 0 0,-1 1 0 0 0,1 0 0 0 0,1 0 142 0 0,-2 0 0 0 0,0 0 0 0 0,12 19 1024 0 0,-10-10-1403 0 0,1-1 1 0 0,-2 1-1 0 0,1 0 0 0 0,-1 0 0 0 0,-1 1 1 0 0,0-1-1 0 0,0 0 0 0 0,0 0 1 0 0,-4 13-1 0 0,1 22 174 0 0,3-36-191 0 0,0-5 11 0 0,-1 1 1 0 0,1-1 0 0 0,0 0 0 0 0,0 0-1 0 0,0 0 1 0 0,1 0 0 0 0,-1 0 0 0 0,1 1-1 0 0,0-1 1 0 0,0 0 0 0 0,0 0 0 0 0,0 0 0 0 0,0-1-1 0 0,4 6 1 0 0,-4-6-127 0 0,0-1 0 0 0,0 0 0 0 0,1 0 0 0 0,-1 0-1 0 0,0 0 1 0 0,1-1 0 0 0,-1 1 0 0 0,1 0 0 0 0,-1 0 0 0 0,1-1 0 0 0,-1 1-1 0 0,1-1 1 0 0,-1 1 0 0 0,1-1 0 0 0,0 0 0 0 0,-1 0 0 0 0,1 0 0 0 0,-1 0 0 0 0,1 0-1 0 0,0 0 1 0 0,-1 0 0 0 0,4-1 0 0 0,-1 0-2 0 0,0 0 1 0 0,0-1-1 0 0,0 0 0 0 0,-1 0 1 0 0,8-4-1 0 0,-10 5 1 0 0,9-7 0 0 0,-1 0 0 0 0,0 0 0 0 0,0-1 0 0 0,-1 0 0 0 0,12-17 0 0 0,2-2 0 0 0,4-5-15 0 0,-12 14 59 0 0,26-26-1 0 0,-39 44 328 0 0,-1 1 117 0 0,0 0 21 0 0,0 0-134 0 0,1 1-480 0 0,0 0 0 0 0,-1 1 1 0 0,1-1-1 0 0,0 0 0 0 0,-1 1 0 0 0,1-1 1 0 0,-1 1-1 0 0,0-1 0 0 0,1 1 0 0 0,-1 2 1 0 0,3 23 381 0 0,-2 1 0 0 0,-1 0 0 0 0,-2 0 0 0 0,-6 42 0 0 0,4-53-276 0 0,0-1-1 0 0,0 1 1 0 0,-2-1-1 0 0,-12 27 1 0 0,-1 3-68 0 0,18-45-270 0 0,1-1-138 0 0,0 0-33 0 0,0 0-4 0 0,0 0 0 0 0,0 0 0 0 0,0 0 0 0 0,0 0-204 0 0,0 0-857 0 0,0 0-379 0 0,0 0-80 0 0,0 0-15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4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17503 0 0,'0'0'399'0'0,"0"0"60"0"0,0 0 21 0 0,2 0-59 0 0,0 0-341 0 0,-1 0 1 0 0,0 0-1 0 0,1 1 0 0 0,-1-1 1 0 0,1 0-1 0 0,-1 1 1 0 0,0-1-1 0 0,1 1 0 0 0,-1-1 1 0 0,0 1-1 0 0,0 0 1 0 0,0-1-1 0 0,1 1 0 0 0,-1 0 1 0 0,0 0-1 0 0,0 0 1 0 0,1 2-1 0 0,2 1 470 0 0,-1-2-361 0 0,-1 0 0 0 0,1 1-1 0 0,-1-1 1 0 0,0 1 0 0 0,0 0-1 0 0,-1-1 1 0 0,1 1 0 0 0,0 0-1 0 0,-1 0 1 0 0,0 0 0 0 0,0 0 0 0 0,0 1-1 0 0,0-1 1 0 0,0 0 0 0 0,0 0-1 0 0,-1 1 1 0 0,0-1 0 0 0,0 0-1 0 0,0 1 1 0 0,0-1 0 0 0,0 0-1 0 0,-1 5 1 0 0,-1 4-9 0 0,0 0 0 0 0,-1 0-1 0 0,-1 0 1 0 0,-8 20 0 0 0,-5 7 1320 0 0,-31 49 0 0 0,-25 28-1335 0 0,65-100-165 0 0,7-16 0 0 0,1 0 0 0 0,0 1 0 0 0,0-1 0 0 0,0 0 0 0 0,0 0 0 0 0,0 1 0 0 0,-1-1 0 0 0,1 0 0 0 0,0 1 0 0 0,0-1 0 0 0,0 0 0 0 0,0 0 0 0 0,0 1 0 0 0,0-1 0 0 0,0 0 0 0 0,0 1 0 0 0,0-1 0 0 0,0 0 0 0 0,0 1 0 0 0,0-1 0 0 0,0 0 0 0 0,1 1 0 0 0,-1-1 0 0 0,0 0 0 0 0,0 0 0 0 0,0 1 0 0 0,0-1 0 0 0,0 0 0 0 0,1 0 0 0 0,-1 1 0 0 0,0-1 0 0 0,0 0 0 0 0,0 0 0 0 0,1 1 0 0 0,-1-1 0 0 0,0 0 0 0 0,0 0 0 0 0,1 0 0 0 0,-1 1 0 0 0,11 2 0 0 0,-10-3 0 0 0,7 2 0 0 0,0 0 0 0 0,0-1 0 0 0,0 0 0 0 0,1-1 0 0 0,12 0 0 0 0,10 0 0 0 0,-17 1 0 0 0,1-1 0 0 0,-1-1 0 0 0,17-3 0 0 0,6 1 0 0 0,20-7 0 0 0,-48 8 0 0 0,-9 2-24 0 0,1 0 0 0 0,0 0 1 0 0,-1 0-1 0 0,1 0 0 0 0,0 0 0 0 0,-1 0 0 0 0,1-1 1 0 0,-1 1-1 0 0,1 0 0 0 0,0-1 0 0 0,-1 1 1 0 0,1 0-1 0 0,-1-1 0 0 0,1 1 0 0 0,-1 0 0 0 0,1-1 1 0 0,-1 1-1 0 0,1-1 0 0 0,-1 1 0 0 0,1-1 0 0 0,-1 0 1 0 0,1 1-1 0 0,-1-1 0 0 0,0 1 0 0 0,0-1 0 0 0,1 0 1 0 0,-1 0-1 0 0,-4-10-1088 0 0,3 10 926 0 0,-17-27-5412 0 0,-30-34-1 0 0,28 39 3040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4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84 13823 0 0,'-8'-1'675'0'0,"-9"2"289"0"0,17-1-232 0 0,0 0 237 0 0,0 0 45 0 0,0 0 8 0 0,0 0 2 0 0,0 0 0 0 0,1 0 0 0 0,87-21 4296 0 0,39 1-3248 0 0,-115 18-2088 0 0,-1-1 0 0 0,0 0 0 0 0,18-8 0 0 0,-28 11-321 0 0,-1 0-138 0 0,0 0-33 0 0,0 0-72 0 0,0 0-285 0 0,1-16-8090 0 0,-2 8 1243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6:5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10135 0 0,'0'0'464'0'0,"0"0"-9"0"0,6-7-138 0 0,4-3 1065 0 0,-8 7-960 0 0,1 1 0 0 0,-1-1-1 0 0,0 1 1 0 0,0-1 0 0 0,0 0 0 0 0,0 0-1 0 0,2-4 1 0 0,26-46 3246 0 0,18-27-1096 0 0,-11 20-1420 0 0,-33 54-693 0 0,-2 0 0 0 0,1 0 0 0 0,3-10 0 0 0,-6 15 554 0 0,0 1-195 0 0,0 0-861 0 0,0 0-374 0 0,0 0-79 0 0,0 0 54 0 0,-8 3 277 0 0,4 0 165 0 0,-1 0 0 0 0,1 1 0 0 0,0-1 0 0 0,0 0 0 0 0,0 1 0 0 0,0 0 0 0 0,0 0 0 0 0,-4 7 0 0 0,1 0 0 0 0,0 1 0 0 0,-8 16 0 0 0,10-16 0 0 0,1-1 0 0 0,-1 1 0 0 0,-2 17 0 0 0,6-23 0 0 0,0 1 0 0 0,0-1 0 0 0,1 1 0 0 0,0-1 0 0 0,0 1 0 0 0,0 0 0 0 0,1-1 0 0 0,2 9 0 0 0,0-6 0 0 0,6 2 0 0 0,-4-10 0 0 0,-3-1 0 0 0,2 0 0 0 0,0 1 0 0 0,0-1 0 0 0,0 1 0 0 0,0-1 0 0 0,0-1 0 0 0,0 1 0 0 0,0 0 0 0 0,0-1 0 0 0,0 0 0 0 0,0 0 0 0 0,0 0 0 0 0,0 0 0 0 0,-1-1 0 0 0,6-2 0 0 0,5-3 0 0 0,0-2 0 0 0,15-9 0 0 0,-18 9-2 0 0,1 0 0 0 0,-1 0-1 0 0,-1-1 1 0 0,0 0 0 0 0,0-1-1 0 0,9-14 1 0 0,-6 5 22 0 0,-1 0 0 0 0,-1-1 0 0 0,11-30 0 0 0,-22 50 317 0 0,0 1 138 0 0,-6 2 476 0 0,1 2-937 0 0,1-1-1 0 0,0 1 1 0 0,-1 0 0 0 0,1 0 0 0 0,1 0-1 0 0,-1 1 1 0 0,1-1 0 0 0,0 1 0 0 0,0 0 0 0 0,0 0-1 0 0,-3 8 1 0 0,5-10-14 0 0,-1 5 0 0 0,11 11 0 0 0,-7-16 0 0 0,0 0 0 0 0,0 0 0 0 0,0-1 0 0 0,0 1 0 0 0,1-1 0 0 0,-1 0 0 0 0,1 0 0 0 0,0 0 0 0 0,-1 0 0 0 0,1 0 0 0 0,0 0 0 0 0,0-1 0 0 0,3 2 0 0 0,0-1 0 0 0,-1 0 0 0 0,1-1 0 0 0,0 0 0 0 0,-1 0 0 0 0,1 0 0 0 0,0-1 0 0 0,6 0 0 0 0,0-1 0 0 0,1 0 0 0 0,-1-1 0 0 0,0-1 0 0 0,1 0 0 0 0,-2 0 0 0 0,18-8 0 0 0,-14 4 0 0 0,-2 0 0 0 0,1-1 0 0 0,-1 0 0 0 0,23-20 0 0 0,-29 22 0 0 0,1-1 0 0 0,-1-1 0 0 0,0 1 0 0 0,-1-1 0 0 0,0 0 0 0 0,0-1 0 0 0,-1 0 0 0 0,7-14 0 0 0,-11 16 0 0 0,-7 5 0 0 0,3 3 0 0 0,0-1 0 0 0,1 1 0 0 0,-1 0 0 0 0,1 0 0 0 0,0 0 0 0 0,-1 1 0 0 0,1-1 0 0 0,0 0 0 0 0,-1 1 0 0 0,1 0 0 0 0,0-1 0 0 0,0 1 0 0 0,0 0 0 0 0,-2 3 0 0 0,-22 31 0 0 0,25-35 0 0 0,-6 10 0 0 0,1 0 0 0 0,0 1 0 0 0,0 0 0 0 0,1 0 0 0 0,-5 20 0 0 0,9-26 0 0 0,-1 0 0 0 0,1 0 0 0 0,1 0 0 0 0,-1 0 0 0 0,1 0 0 0 0,0 0 0 0 0,0 0 0 0 0,0 0 0 0 0,1 0 0 0 0,0 0 0 0 0,1 0 0 0 0,-1 0 0 0 0,1 0 0 0 0,3 6 0 0 0,-4-10 0 0 0,0 0 0 0 0,0 0 0 0 0,0 0 0 0 0,1 0 0 0 0,-1 0 0 0 0,0-1 0 0 0,1 1 0 0 0,0 0 0 0 0,-1-1 0 0 0,1 1 0 0 0,0-1 0 0 0,0 0 0 0 0,0 1 0 0 0,0-1 0 0 0,0 0 0 0 0,0 0 0 0 0,0 0 0 0 0,2 0 0 0 0,0 0 0 0 0,0-1 0 0 0,-1 1 0 0 0,1-1 0 0 0,0 0 0 0 0,0 0 0 0 0,-1 0 0 0 0,1 0 0 0 0,0-1 0 0 0,-1 0 0 0 0,5-1 0 0 0,6-2 0 0 0,-1-2 0 0 0,0 0 0 0 0,0 0 0 0 0,18-13 0 0 0,-12 5 0 0 0,0 0 0 0 0,-1 0 0 0 0,28-32 0 0 0,40-58 0 0 0,-82 99 0 0 0,2-4-4 0 0,0 1 0 0 0,0-1 0 0 0,5-14-1 0 0,13-21 94 0 0,-24 42 282 0 0,0 2 117 0 0,0 0 21 0 0,0 0-66 0 0,0 2-294 0 0,-2 6-133 0 0,3 1-16 0 0,0-6 0 0 0,-1-2 0 0 0,0 0 0 0 0,0 0 0 0 0,0 0 0 0 0,1 0 0 0 0,-1 0 0 0 0,0 0 0 0 0,1 0 0 0 0,-1 0 0 0 0,1-1 0 0 0,-1 1 0 0 0,1 0 0 0 0,-1 0 0 0 0,1 0 0 0 0,0-1 0 0 0,-1 1 0 0 0,1 0 0 0 0,1 0 0 0 0,1 2-42 0 0,0 0 1 0 0,0-1-1 0 0,1 1 0 0 0,-1-1 0 0 0,1 0 1 0 0,-1 0-1 0 0,1 0 0 0 0,0 0 1 0 0,0-1-1 0 0,6 3 0 0 0,19 8-384 0 0,-27-11-74 0 0,-1 1 597 0 0,-1 0 0 0 0,1 0 1 0 0,0 0-1 0 0,-1 0 0 0 0,1 0 1 0 0,-1 0-1 0 0,0 5 0 0 0,-2 1-12 0 0,0 0 0 0 0,-1 0 0 0 0,0 0 0 0 0,0-1 0 0 0,-8 13 0 0 0,-6 14 12 0 0,12-23-97 0 0,-1 3 0 0 0,-6 22 0 0 0,11-32 0 0 0,0-1 0 0 0,0 1 0 0 0,1 0 0 0 0,0 0 0 0 0,-1-1 0 0 0,1 1 0 0 0,0 0 0 0 0,1 0 0 0 0,-1 0 0 0 0,1-1 0 0 0,1 7 0 0 0,-1-9 0 0 0,-1 1 0 0 0,1 0 0 0 0,0-1 0 0 0,0 1 0 0 0,0-1 0 0 0,1 1 0 0 0,-1-1 0 0 0,0 0 0 0 0,0 1 0 0 0,1-1 0 0 0,-1 0 0 0 0,1 0 0 0 0,-1 0 0 0 0,1 0 0 0 0,0 0 0 0 0,-1 0 0 0 0,1-1 0 0 0,0 1 0 0 0,-1 0 0 0 0,1-1 0 0 0,0 1 0 0 0,0-1 0 0 0,0 0 0 0 0,-1 0 0 0 0,1 1 0 0 0,2-1 0 0 0,6 0 0 0 0,-1-1 0 0 0,1 0 0 0 0,15-3 0 0 0,-20 3 0 0 0,5-2 0 0 0,1 0 0 0 0,-1 0 0 0 0,0-1 0 0 0,0-1 0 0 0,0 1 0 0 0,-1-2 0 0 0,1 1 0 0 0,16-14 0 0 0,-2-2 0 0 0,38-42 0 0 0,-58 58 0 0 0,0 0 0 0 0,-1-1 0 0 0,1 0 0 0 0,4-9 0 0 0,-6 8 0 0 0,2 1 0 0 0,-1 0 0 0 0,1 0 0 0 0,4-6 0 0 0,-6 10 0 0 0,0 0 0 0 0,0 0 0 0 0,0 0 0 0 0,0-1 0 0 0,-1 1 0 0 0,1-1 0 0 0,-1 1 0 0 0,1-1 0 0 0,-1 1 0 0 0,0-1 0 0 0,0-3 0 0 0,-1 6 0 0 0,0 0 0 0 0,0 0 0 0 0,0 1 0 0 0,0-1 0 0 0,0 0 0 0 0,0 0 0 0 0,-1 0 0 0 0,1 0 0 0 0,0 1 0 0 0,0-1 0 0 0,0 0 0 0 0,-1 0 0 0 0,1 0 0 0 0,0 0 0 0 0,0 0 0 0 0,0 0 0 0 0,-1 0 0 0 0,1 0 0 0 0,0 1 0 0 0,0-1 0 0 0,0 0 0 0 0,-1 0 0 0 0,1 0 0 0 0,0 0 0 0 0,0 0 0 0 0,0 0 0 0 0,-1 0 0 0 0,1 0 0 0 0,0 0 0 0 0,0-1 0 0 0,-1 1 0 0 0,1 0 0 0 0,0 0 0 0 0,0 0 0 0 0,0 0 0 0 0,-1 0 0 0 0,1 0 0 0 0,0 0 0 0 0,0 0 0 0 0,0-1 0 0 0,0 1 0 0 0,-1 0 0 0 0,1 0 0 0 0,0 0 0 0 0,0 0 0 0 0,0-1 0 0 0,0 1 0 0 0,0 0 0 0 0,0 0 0 0 0,-1 0 0 0 0,1-1 0 0 0,0 1 0 0 0,0 0 0 0 0,0 0 0 0 0,0 0 0 0 0,0-1 0 0 0,0 1 0 0 0,0 0 0 0 0,0 0 0 0 0,0 0 0 0 0,0-1 0 0 0,0 1 0 0 0,0 0 0 0 0,0 0 0 0 0,0-1 0 0 0,0 1 0 0 0,0 0 0 0 0,0 0 0 0 0,0-1 0 0 0,-5 5 0 0 0,0 0 0 0 0,0 0 0 0 0,1 0 0 0 0,-1 0 0 0 0,1 1 0 0 0,0-1 0 0 0,0 1 0 0 0,0 0 0 0 0,1 1 0 0 0,-1-1 0 0 0,1 1 0 0 0,1-1 0 0 0,-1 1 0 0 0,-2 8 0 0 0,3-7 0 0 0,0 1 0 0 0,0 0 0 0 0,1-1 0 0 0,-1 1 0 0 0,2 0 0 0 0,-1 0 0 0 0,1 0 0 0 0,1 0 0 0 0,-1 0 0 0 0,4 14 0 0 0,-3-19-295 0 0,0 0-1 0 0,0 0 1 0 0,0 0 0 0 0,0 0-1 0 0,1 0 1 0 0,-1-1-1 0 0,1 1 1 0 0,-1 0 0 0 0,1-1-1 0 0,0 1 1 0 0,0-1 0 0 0,0 0-1 0 0,1 0 1 0 0,2 3-1 0 0,3 0-8913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4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19351 0 0,'0'0'439'0'0,"0"0"62"0"0,0 0 33 0 0,0 0-65 0 0,2 0-309 0 0,163-24 6409 0 0,-140 18-5882 0 0,-16 4-449 0 0,1-1 1 0 0,0 2-1 0 0,11-2 0 0 0,-2 1-371 0 0,-17 1-563 0 0,-2 1-258 0 0,0 0-56 0 0,0 0-13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4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19351 0 0,'0'0'439'0'0,"0"0"62"0"0,0 0 33 0 0,0 0-65 0 0,7-3-292 0 0,-4 3 6 0 0,1 0 0 0 0,-1 1-1 0 0,1-1 1 0 0,-1 1 0 0 0,0-1-1 0 0,1 1 1 0 0,-1 0 0 0 0,0 1 0 0 0,0-1-1 0 0,0 0 1 0 0,1 1 0 0 0,-1 0-1 0 0,3 2 1 0 0,6 5 1290 0 0,18 17 0 0 0,-28-25-1449 0 0,4 6 155 0 0,-1-1 0 0 0,1 1 0 0 0,-1 0 1 0 0,0 0-1 0 0,-1 0 0 0 0,0 1 0 0 0,6 14 0 0 0,16 59 1051 0 0,-25-78-1229 0 0,11 46 255 0 0,-2 0 0 0 0,-2 1 0 0 0,3 90 0 0 0,-11-105-110 0 0,-1 0 1 0 0,-2-1-1 0 0,-1 1 0 0 0,-2-1 0 0 0,-2 0 1 0 0,-16 47-1 0 0,19-70-146 0 0,0 0 0 0 0,-1-1 0 0 0,0 1 0 0 0,-1-1 0 0 0,0 0 0 0 0,-1-1 0 0 0,1 0 0 0 0,-15 13 0 0 0,15-17 0 0 0,7-4-111 0 0,-1-1 0 0 0,0 1-1 0 0,0 0 1 0 0,0-1 0 0 0,1 1 0 0 0,-1-1 0 0 0,0 0 0 0 0,0 1-1 0 0,0-1 1 0 0,0 0 0 0 0,0 1 0 0 0,0-1 0 0 0,0 0 0 0 0,0 0-1 0 0,0 0 1 0 0,0 0 0 0 0,0 0 0 0 0,0 0 0 0 0,0 0-1 0 0,0 0 1 0 0,0 0 0 0 0,0-1 0 0 0,-1 1 0 0 0,1-1-483 0 0,0 1-1 0 0,0-1 1 0 0,0 1 0 0 0,0-1 0 0 0,0 0 0 0 0,0 0-1 0 0,1 1 1 0 0,-1-1 0 0 0,0 0 0 0 0,0 0 0 0 0,0-1-1 0 0,-3-6-8838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5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 8287 0 0,'0'0'191'0'0,"0"0"26"0"0,0 0 9 0 0,0 0 110 0 0,0 0 444 0 0,0 0 196 0 0,0 0 42 0 0,0 0 6 0 0,0 0 0 0 0,0 0 0 0 0,0 0 0 0 0,9 0 596 0 0,-5-1-1400 0 0,0 0-1 0 0,-1 0 1 0 0,1 0-1 0 0,0-1 1 0 0,-1 1 0 0 0,1-1-1 0 0,-1 0 1 0 0,0 0-1 0 0,1 0 1 0 0,-1 0-1 0 0,3-3 1 0 0,33-32 1725 0 0,-27 24-1369 0 0,14-14 207 0 0,0-2-1 0 0,-3 0 1 0 0,0-2 0 0 0,-2 0-1 0 0,27-54 1 0 0,-45 79-781 0 0,-1 1 0 0 0,1-1-1 0 0,-1 0 1 0 0,0 0 0 0 0,-1 0 0 0 0,1 0 0 0 0,-1 0-1 0 0,0-9 1 0 0,-1 14 73 0 0,1 0 1 0 0,-1 0-1 0 0,0 0 0 0 0,0 1 1 0 0,-1-1-1 0 0,1 0 0 0 0,0 0 1 0 0,0 0-1 0 0,0 0 0 0 0,-1 0 0 0 0,1 0 1 0 0,0 1-1 0 0,-1-1 0 0 0,1 0 1 0 0,0 0-1 0 0,-1 0 0 0 0,1 1 1 0 0,-1-1-1 0 0,0 0 0 0 0,1 1 1 0 0,-1-1-1 0 0,0 0 0 0 0,1 1 0 0 0,-2-1 1 0 0,2 0-71 0 0,-1 1 1 0 0,1-1-1 0 0,-1 1 0 0 0,1-1 1 0 0,-1 1-1 0 0,0 0 0 0 0,1-1 1 0 0,-1 1-1 0 0,1 0 1 0 0,-1 0-1 0 0,0-1 0 0 0,1 1 1 0 0,-1 0-1 0 0,0 0 1 0 0,1 0-1 0 0,-1 0 0 0 0,0 0 1 0 0,1 0-1 0 0,-1 0 1 0 0,0 0-1 0 0,1 0 0 0 0,-1 0 1 0 0,0 0-1 0 0,1 0 1 0 0,-1 1-1 0 0,0-1 0 0 0,1 0 1 0 0,-1 0-1 0 0,0 1 0 0 0,0 0 1 0 0,-1 0-8 0 0,0 0 2 0 0,0 0 0 0 0,0 0 0 0 0,0 0 0 0 0,0 0 0 0 0,0 1 0 0 0,0-1 0 0 0,0 1 0 0 0,1-1 0 0 0,-1 1 0 0 0,1 0 0 0 0,-1-1 0 0 0,1 1 0 0 0,0 0 0 0 0,0 0 0 0 0,-1 0 0 0 0,1 2 0 0 0,-3 3 0 0 0,-11 20 0 0 0,2 0 0 0 0,1 1 0 0 0,1 1 0 0 0,-9 41 0 0 0,17-59 0 0 0,1 0 0 0 0,0 0 0 0 0,1-1 0 0 0,1 1 0 0 0,-1 0 0 0 0,2 0 0 0 0,-1 0 0 0 0,2 0 0 0 0,4 18 0 0 0,-6-26 0 0 0,1-1 0 0 0,0 1 0 0 0,1-1 0 0 0,-1 1 0 0 0,0-1 0 0 0,1 0 0 0 0,-1 0 0 0 0,1 0 0 0 0,0 0 0 0 0,0 0 0 0 0,0 0 0 0 0,2 2 0 0 0,-3-3 0 0 0,0 0 0 0 0,1 0 0 0 0,-1-1 0 0 0,0 1 0 0 0,1 0 0 0 0,-1-1 0 0 0,1 1 0 0 0,-1-1 0 0 0,1 1 0 0 0,0-1 0 0 0,-1 0 0 0 0,1 1 0 0 0,-1-1 0 0 0,1 0 0 0 0,0 0 0 0 0,-1 0 0 0 0,1 0 0 0 0,-1 0 0 0 0,1-1 0 0 0,2 0 0 0 0,11-5 0 0 0,0-1 0 0 0,-1-1 0 0 0,0 0 0 0 0,-1-1 0 0 0,0 0 0 0 0,0-1 0 0 0,19-19 0 0 0,0-5 0 0 0,54-75 0 0 0,-31 36 0 0 0,-52 69 0 0 0,3-2 0 0 0,-1-1 0 0 0,8-14 0 0 0,-21 27 0 0 0,-6 10 0 0 0,11-12 0 0 0,0-1 0 0 0,0 2 0 0 0,0-1 0 0 0,0 0 0 0 0,1 1 0 0 0,0-1 0 0 0,-1 1 0 0 0,2 0 0 0 0,-1-1 0 0 0,1 1 0 0 0,-1 0 0 0 0,1 0 0 0 0,1 0 0 0 0,-1 0 0 0 0,1 1 0 0 0,0-1 0 0 0,0 5 0 0 0,0-9 0 0 0,0 0 0 0 0,0 0 0 0 0,0-1 0 0 0,0 1 0 0 0,1 0 0 0 0,-1 0 0 0 0,0 0 0 0 0,0 0 0 0 0,1-1 0 0 0,-1 1 0 0 0,0 0 0 0 0,1 0 0 0 0,-1-1 0 0 0,1 1 0 0 0,-1 0 0 0 0,1-1 0 0 0,-1 1 0 0 0,1 0 0 0 0,0-1 0 0 0,-1 1 0 0 0,1-1 0 0 0,0 1 0 0 0,-1-1 0 0 0,1 1 0 0 0,0-1 0 0 0,0 0 0 0 0,-1 1 0 0 0,1-1 0 0 0,0 0 0 0 0,0 0 0 0 0,1 1 0 0 0,0 0 0 0 0,1-1 0 0 0,11 4 0 0 0,4-2 0 0 0,-10-1 0 0 0,-1-1 0 0 0,1 0 0 0 0,-1-1 0 0 0,0 0 0 0 0,1 0 0 0 0,8-3 0 0 0,-7 2 0 0 0,1 0 0 0 0,18-1 0 0 0,-19 5 0 0 0,-2 5 0 0 0,-7-4 0 0 0,1 0 0 0 0,0 0 0 0 0,-1 0 0 0 0,1 0 0 0 0,-1 0 0 0 0,0 0 0 0 0,0 0 0 0 0,0 0 0 0 0,-1 0 0 0 0,0 5 0 0 0,-11 31 0 0 0,6-18 0 0 0,-1-2 0 0 0,-9 22 0 0 0,8-24 0 0 0,-8 28 0 0 0,14-33 0 0 0,2-12 0 0 0,0 0 0 0 0,-1 0 0 0 0,1 1 0 0 0,0-1 0 0 0,0 0 0 0 0,0 0 0 0 0,0 1 0 0 0,0-1 0 0 0,0 0 0 0 0,0 1 0 0 0,0-1 0 0 0,0 0 0 0 0,0 0 0 0 0,0 1 0 0 0,0-1 0 0 0,0 0 0 0 0,0 1 0 0 0,0-1 0 0 0,0 0 0 0 0,1 0 0 0 0,-1 1 0 0 0,0-1 0 0 0,0 0 0 0 0,0 0 0 0 0,0 1 0 0 0,0-1 0 0 0,1 0 0 0 0,-1 0 0 0 0,0 1 0 0 0,0-1 0 0 0,0 0 0 0 0,1 0 0 0 0,-1 0 0 0 0,0 0 0 0 0,0 1 0 0 0,1-1 0 0 0,-1 0 0 0 0,0 0 0 0 0,0 0 0 0 0,1 0 0 0 0,4-2 0 0 0,-2 1-369 0 0,1-1 0 0 0,-1 0-1 0 0,0 1 1 0 0,0-1 0 0 0,0-1 0 0 0,0 1 0 0 0,-1 0-1 0 0,1-1 1 0 0,-1 0 0 0 0,1 1 0 0 0,2-5-1 0 0,3-5-8839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5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34 8287 0 0,'0'0'191'0'0,"0"0"26"0"0,0 0 9 0 0,0 0 110 0 0,0 0 444 0 0,-1-6 790 0 0,0 3 3905 0 0,1 2-5070 0 0,-1-1-1 0 0,1 1 1 0 0,-1 0 0 0 0,1 0-1 0 0,-1-1 1 0 0,0 1 0 0 0,0 0 0 0 0,0 0-1 0 0,0 0 1 0 0,0 0 0 0 0,0 0-1 0 0,0 0 1 0 0,0 0 0 0 0,0 0-1 0 0,0 1 1 0 0,-2-2 0 0 0,2 2 83 0 0,1 0 21 0 0,0 0 3 0 0,0 0 0 0 0,0-1-416 0 0,-1 1 0 0 0,0-1 0 0 0,0 1 0 0 0,0-1 0 0 0,1 1 0 0 0,-1-1 0 0 0,0 1 0 0 0,0 0 0 0 0,0 0 0 0 0,0-1 0 0 0,0 1 0 0 0,0 0 0 0 0,0 0 0 0 0,1 0 0 0 0,-1 0 0 0 0,-2 0 0 0 0,-3 0-24 0 0,4 0 299 0 0,-7 4 1218 0 0,9-4-1548 0 0,-1 0 0 0 0,0 1 1 0 0,1-1-1 0 0,-1 1 0 0 0,1-1 0 0 0,-1 1 1 0 0,1-1-1 0 0,-1 1 0 0 0,1-1 0 0 0,-1 1 0 0 0,1-1 1 0 0,0 1-1 0 0,-1 0 0 0 0,1-1 0 0 0,0 1 0 0 0,-1-1 1 0 0,1 1-1 0 0,0 0 0 0 0,0 0 0 0 0,0-1 0 0 0,-1 1 1 0 0,1 0-1 0 0,0-1 0 0 0,0 1 0 0 0,0 0 1 0 0,0-1-1 0 0,0 1 0 0 0,0 0 0 0 0,1 0 0 0 0,-1-1 1 0 0,0 1-1 0 0,0 0 0 0 0,0-1 0 0 0,1 1 0 0 0,-1 0 1 0 0,0-1-1 0 0,1 2 0 0 0,0 2 22 0 0,9 50-3 0 0,19 64 0 0 0,-22-96-8 0 0,1 1 1 0 0,2-2-1 0 0,0 1 1 0 0,1-1-1 0 0,21 29 1 0 0,66 106-53 0 0,-77-95 0 0 0,-16-52 0 0 0,-1-1 0 0 0,0 0 0 0 0,2 8 0 0 0,-6-13 0 0 0,-2-7-531 0 0,0 0-197 0 0,0 0 0 0 0,0 0 1 0 0,1 0-1 0 0,-1 0 0 0 0,1 0 0 0 0,-2-8 1 0 0,2-2-1305 0 0,1-2-15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1:5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37 4607 0 0,'0'0'208'0'0,"0"0"135"0"0,0 0 440 0 0,0 0 193 0 0,0 0 42 0 0,7-17 3114 0 0,-5 11-4323 0 0,3-7 8301 0 0,-6 13-4458 0 0,-6 7-3771 0 0,-36 44 2151 0 0,4 5-1520 0 0,-3-2 0 0 0,-3-2 0 0 0,-52 47 0 0 0,-50 41-496 0 0,131-124-16 0 0,-27 36 0 0 0,3-2 0 0 0,30-38 429 0 0,7-7-198 0 0,-2 0 0 0 0,1-1 1 0 0,-1 1-1 0 0,1-1 0 0 0,-1 0 1 0 0,-7 4-1 0 0,7-3-231 0 0,0-3-64 0 0,4-2-273 0 0,1 0-138 0 0,3-9-749 0 0,1 3 87 0 0,0 0 0 0 0,0 0 0 0 0,8-8 0 0 0,-2 2 128 0 0,7-11-1038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0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6447 0 0,'0'0'142'0'0,"0"0"22"0"0,0 0 13 0 0,0 0 123 0 0,0 0 468 0 0,0 0 205 0 0,0 0 41 0 0,0 0-61 0 0,0 0-288 0 0,0 0-121 0 0,0 0-28 0 0,0 0-4 0 0,0 0 0 0 0,0 0 0 0 0,0 0 0 0 0,-8 0 1024 0 0,6-1 704 0 0,10 3 2356 0 0,-3 0-3499 0 0,-1-2-1 0 0,1 1 1 0 0,0 0 0 0 0,-1-1-1 0 0,8 0 1 0 0,7-3-1097 0 0,-10 1 0 0 0,-3 1 0 0 0,0 0 0 0 0,1 1 0 0 0,-1-1 0 0 0,0 1 0 0 0,12 2 0 0 0,1 1 0 0 0,87 1 0 0 0,8 1 0 0 0,-80-1 0 0 0,49 2 0 0 0,45-3 0 0 0,-110-3 0 0 0,35-5 0 0 0,6 1 0 0 0,-45 5 0 0 0,-11 0 0 0 0,5 2 0 0 0,-3 2-201 0 0,-4-4-850 0 0,-10-3-1900 0 0,0-1 1418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0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19 249 6447 0 0,'0'0'142'0'0,"0"0"22"0"0,0 0 13 0 0,0 0 123 0 0,0 0 468 0 0,0 0 205 0 0,0 0 41 0 0,0 0 8 0 0,0 0 2 0 0,0 0 0 0 0,0 0 0 0 0,0 0-69 0 0,0 0-290 0 0,0 0-121 0 0,0 0-28 0 0,0 0 66 0 0,0 0 288 0 0,0 8 732 0 0,-1-7 3024 0 0,0-1-4107 0 0,-2 0 1154 0 0,-3-9-689 0 0,4 5-920 0 0,1 0 0 0 0,0 1 0 0 0,0-1 0 0 0,0 0 0 0 0,0 0 0 0 0,1 0 0 0 0,-1 0 0 0 0,1 0 0 0 0,0 0 0 0 0,0 1 0 0 0,1-1 0 0 0,-1 0 0 0 0,1 0 0 0 0,0 0 0 0 0,2-7 0 0 0,1-1 192 0 0,0 1 0 0 0,1 0 0 0 0,12-20 0 0 0,-7 17-256 0 0,-1-1 0 0 0,2 2 0 0 0,0-1 0 0 0,1 2 0 0 0,18-17 0 0 0,-6 14 0 0 0,-16 13 0 0 0,-6 2 0 0 0,0 1 0 0 0,-1 0 0 0 0,1-1 0 0 0,0 1 0 0 0,-1 0 0 0 0,1 0 0 0 0,-1 0 0 0 0,1 0 0 0 0,-1 1 0 0 0,1-1 0 0 0,-1 0 0 0 0,0 1 0 0 0,1-1 0 0 0,-1 1 0 0 0,0-1 0 0 0,0 1 0 0 0,0-1 0 0 0,0 3 0 0 0,1 0 0 0 0,0 0 0 0 0,0 1 0 0 0,-1-1 0 0 0,0 0 0 0 0,0 0 0 0 0,1 8 0 0 0,0 5 0 0 0,-2 0 0 0 0,0 0 0 0 0,-1 0 0 0 0,-1 0 0 0 0,-1 0 0 0 0,0 0 0 0 0,-7 21 0 0 0,41-86 0 0 0,-15 26 0 0 0,1 0 0 0 0,0 1 0 0 0,2 1 0 0 0,0 1 0 0 0,34-26 0 0 0,-49 42 0 0 0,-3 1 0 0 0,1 1 0 0 0,0 0 0 0 0,0 0 0 0 0,0 0 0 0 0,0 0 0 0 0,0 0 0 0 0,0 0 0 0 0,1 0 0 0 0,-1 1 0 0 0,0-1 0 0 0,0 1 0 0 0,3-1 0 0 0,6 1 0 0 0,-3 5 0 0 0,-4-1 0 0 0,0 0 0 0 0,-1 0 0 0 0,1 1 0 0 0,-1-1 0 0 0,0 1 0 0 0,0-1 0 0 0,-1 1 0 0 0,4 10 0 0 0,-3-6 0 0 0,-1 1 0 0 0,0-1 0 0 0,-1 1 0 0 0,0 0 0 0 0,0 14 0 0 0,-3-4 32 0 0,-3-5-197 0 0,5-13-531 0 0,0-2-258 0 0,1-1-1694 0 0,3-6-6561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0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19351 0 0,'0'0'439'0'0,"6"-6"596"0"0,-3 1-744 0 0,1 0 0 0 0,0 0 1 0 0,0 1-1 0 0,0-1 0 0 0,1 1 0 0 0,0 0 1 0 0,-1 0-1 0 0,1 1 0 0 0,1 0 1 0 0,-1 0-1 0 0,7-3 0 0 0,3 1 303 0 0,1 0 0 0 0,1 1-1 0 0,-1 1 1 0 0,1 0 0 0 0,-1 1-1 0 0,1 1 1 0 0,0 1-1 0 0,20 2 1 0 0,-19-2-594 0 0,10 2 0 0 0,-9 0-3612 0 0,7-4-445 0 0,-28 2 2021 0 0,-10 1-11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0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21191 0 0,'0'0'480'0'0,"0"0"67"0"0,0 0 31 0 0,0 0-56 0 0,7 2-321 0 0,1 0 265 0 0,0-1-1 0 0,0-1 1 0 0,0 1 0 0 0,0-2-1 0 0,0 1 1 0 0,0-1 0 0 0,0 0-1 0 0,13-4 1 0 0,19-1 871 0 0,-11 2-772 0 0,-13 1-572 0 0,30 0 1 0 0,-45 3-331 0 0,-1 0-138 0 0,6 4-7877 0 0,-5-3-436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1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262 152 11975 0 0,'0'0'267'0'0,"0"0"42"0"0,8-7 417 0 0,-4 2-156 0 0,1 0 0 0 0,-1-1 1 0 0,-1 1-1 0 0,6-11 1 0 0,-8 14 451 0 0,0 1 2 0 0,15-19 1979 0 0,-16 19-2338 0 0,0 1-121 0 0,0 0-28 0 0,0 0-4 0 0,0 0 0 0 0,0 0 0 0 0,0 0 0 0 0,0 0-68 0 0,-3 8-272 0 0,-118 317 1876 0 0,112-300-2048 0 0,-151 440 0 0 0,158-457 0 0 0,0-3 0 0 0,1-1 0 0 0,0 1 0 0 0,0-1 0 0 0,1 1 0 0 0,-1 0 0 0 0,1 8 0 0 0,-5-24 0 0 0,0-10 0 0 0,4 6 21 0 0,0-1 0 0 0,2 1 0 0 0,0-1 0 0 0,4-22 0 0 0,18-60 317 0 0,57-155 1165 0 0,-62 202-1401 0 0,-1 0-102 0 0,3 1 0 0 0,36-65 0 0 0,-48 101 120 0 0,0 0 0 0 0,1 1 0 0 0,0 1 0 0 0,1-1 0 0 0,1 1 0 0 0,0 1 0 0 0,0 0 0 0 0,1 1 0 0 0,0 0 0 0 0,1 1 0 0 0,19-11 0 0 0,-9 8-12 0 0,-8 4-37 0 0,0 1 1 0 0,0 0 0 0 0,0 0-1 0 0,28-6 1 0 0,-38 12-66 0 0,-1 1 0 0 0,0-1 0 0 0,0 1 0 0 0,1 0 0 0 0,-1 0-1 0 0,0 0 1 0 0,0 0 0 0 0,1 1 0 0 0,-1 0 0 0 0,0 0 0 0 0,0 0 0 0 0,0 0 0 0 0,0 1 0 0 0,0-1 0 0 0,0 1 0 0 0,0 0 0 0 0,0 0-1 0 0,-1 1 1 0 0,1-1 0 0 0,-1 1 0 0 0,0 0 0 0 0,0-1 0 0 0,5 6 0 0 0,-3 0-6 0 0,1-1 0 0 0,-1 0 0 0 0,-1 1 0 0 0,1 0 0 0 0,-2 0 0 0 0,1 0 0 0 0,-1 1 0 0 0,0-1 0 0 0,0 1 0 0 0,-1 0 0 0 0,-1 0 0 0 0,1 0 0 0 0,-1 0 0 0 0,-1 0 0 0 0,0 0 0 0 0,0 0 0 0 0,0 0 0 0 0,-2-1 0 0 0,1 1 0 0 0,-1 0 0 0 0,-4 12 0 0 0,2-8 0 0 0,-1 0 0 0 0,0 0 0 0 0,-1-1 0 0 0,0 0 0 0 0,-1 0 0 0 0,-1 0 0 0 0,1-1 0 0 0,-2 0 0 0 0,0-1 0 0 0,0 0 0 0 0,-1 0 0 0 0,0-1 0 0 0,-17 12 0 0 0,19-15-168 0 0,0-1 0 0 0,0-1 1 0 0,-1 1-1 0 0,0-1 0 0 0,1 0 0 0 0,-11 2 0 0 0,17-6 111 0 0,-1 1 0 0 0,1-1 0 0 0,-1 1 0 0 0,1-1 0 0 0,-1 0 0 0 0,1 0 0 0 0,-1 0 0 0 0,1 0 0 0 0,-1 0 0 0 0,1-1 0 0 0,0 1 0 0 0,-1-1 0 0 0,1 0 0 0 0,-1 1 0 0 0,1-1-1 0 0,0 0 1 0 0,0-1 0 0 0,0 1 0 0 0,-1 0 0 0 0,1 0 0 0 0,0-1 0 0 0,0 0 0 0 0,1 1 0 0 0,-1-1 0 0 0,0 0 0 0 0,1 0 0 0 0,-1 0 0 0 0,-2-3 0 0 0,3 3-308 0 0,0 0 0 0 0,0 0 0 0 0,1 0 1 0 0,-1 0-1 0 0,0 0 0 0 0,1 0 0 0 0,-1-1 0 0 0,1 1 1 0 0,-1-4-1 0 0,0-10-8846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6:5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195 336 15663 0 0,'1'-2'356'0'0,"16"-30"362"0"0,14-36-1 0 0,12-24 2421 0 0,-7 16-235 0 0,-33 69-2474 0 0,0 0-1 0 0,0-1 1 0 0,-1 1-1 0 0,0 0 1 0 0,-1-1 0 0 0,2-13-1 0 0,-3 20 84 0 0,0 1-69 0 0,-3 1-435 0 0,1-1 0 0 0,0 0 0 0 0,0 1 0 0 0,0-1 0 0 0,0 1 0 0 0,0 0 0 0 0,0-1 0 0 0,1 1 0 0 0,-1 0 0 0 0,0 0 1 0 0,0 0-1 0 0,0 1 0 0 0,1-1 0 0 0,-1 0 0 0 0,1 1 0 0 0,-1-1 0 0 0,-1 2 0 0 0,-3 5 0 0 0,0 0-1 0 0,-7 12 0 0 0,2-3-9 0 0,-162 250 2 0 0,120-154 0 0 0,42-89 0 0 0,-15 54 0 0 0,24-70 0 0 0,1 0 0 0 0,0 0 0 0 0,0 1 0 0 0,1 11 0 0 0,0-15 0 0 0,0-4 0 0 0,0 1 0 0 0,0-1 0 0 0,1 0 0 0 0,-1 0 0 0 0,0 0 0 0 0,1 0 0 0 0,-1 0 0 0 0,1 0 0 0 0,-1 0 0 0 0,1 0 0 0 0,0 0 0 0 0,-1 0 0 0 0,1 0 0 0 0,0 0 0 0 0,0 0 0 0 0,-1 0 0 0 0,1 0 0 0 0,0-1 0 0 0,0 1 0 0 0,0 0 0 0 0,0-1 0 0 0,0 1 0 0 0,0-1 0 0 0,0 1 0 0 0,0-1 0 0 0,1 1 0 0 0,1-1 0 0 0,-3 1 0 0 0,1-1 0 0 0,-1 0 0 0 0,1 1 0 0 0,0-1 0 0 0,-1 0 0 0 0,1 0 0 0 0,0 1 0 0 0,-1-1 0 0 0,1 0 0 0 0,0 0 0 0 0,-1 0 0 0 0,1 0 0 0 0,0 0 0 0 0,-1 0 0 0 0,1 0 0 0 0,0 0 0 0 0,-1 0 0 0 0,1-1 0 0 0,0 1 0 0 0,-1 0 0 0 0,1 0 0 0 0,-1 0 0 0 0,1-1 0 0 0,0 1 0 0 0,0-1 0 0 0,1 0 0 0 0,13-5-186 0 0,0 0 0 0 0,-1-1-1 0 0,1-1 1 0 0,-2 0 0 0 0,1-1 0 0 0,-1 0 0 0 0,0-1-1 0 0,-1 0 1 0 0,0-1 0 0 0,-1-1 0 0 0,0 0-1 0 0,-1 0 1 0 0,0-1 0 0 0,13-24 0 0 0,-20 31-334 0 0,-1 1 0 0 0,0 0 0 0 0,0 0 0 0 0,-1-1 0 0 0,0 1 0 0 0,0-1 0 0 0,0 1 1 0 0,0-1-1 0 0,-1 1 0 0 0,0-1 0 0 0,0 1 0 0 0,-1-1 0 0 0,1 1 0 0 0,-3-8 0 0 0,-3-5-5960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1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1 411 13823 0 0,'0'0'315'0'0,"0"0"45"0"0,0 0 21 0 0,0 0-49 0 0,0 0-81 0 0,0 0 481 0 0,0 0 237 0 0,0 0 45 0 0,0 0 8 0 0,0 0 2 0 0,0 0 0 0 0,0 0 0 0 0,0 0-69 0 0,0 0-290 0 0,0 0-121 0 0,2 0-28 0 0,3-3-215 0 0,0-1 0 0 0,0 1-1 0 0,0-1 1 0 0,-1 0 0 0 0,1 0-1 0 0,-1-1 1 0 0,4-5 0 0 0,27-38 238 0 0,-28 39-377 0 0,23-36 1119 0 0,32-45-949 0 0,-50 75-224 0 0,0 1 1 0 0,2 0 0 0 0,24-21 0 0 0,-26 26 212 0 0,-1 0 0 0 0,-1-2 0 0 0,0 1 0 0 0,15-20 0 0 0,-24 28-321 0 0,0 0 0 0 0,1 1 0 0 0,-1-1 0 0 0,0 1 0 0 0,0-1 0 0 0,1 1 0 0 0,-1 0 0 0 0,1 0 0 0 0,-1 0 0 0 0,1-1 0 0 0,0 1 0 0 0,-1 1 0 0 0,1-1 0 0 0,0 0 0 0 0,3-1 0 0 0,-3 2 0 0 0,-1-1 0 0 0,0 1 0 0 0,0-1 0 0 0,1 1 0 0 0,-1-1 0 0 0,0 1 0 0 0,0-1 0 0 0,0 0 0 0 0,0 0 0 0 0,1 0 0 0 0,-1 0 0 0 0,-1 0 0 0 0,1 1 0 0 0,-1-1 0 0 0,1 1 0 0 0,-1 0 0 0 0,1-1 0 0 0,0 1 0 0 0,-1-1 0 0 0,1 1 0 0 0,-1 0 0 0 0,1 0 0 0 0,0-1 0 0 0,-1 1 0 0 0,1 0 0 0 0,1 0 0 0 0,2 2 0 0 0,-3-1 0 0 0,1 0 0 0 0,0 0 0 0 0,0-1 0 0 0,0 2 0 0 0,0-1 0 0 0,-1 0 0 0 0,1 0 0 0 0,0 0 0 0 0,-1 1 0 0 0,1-1 0 0 0,-1 1 0 0 0,1-1 0 0 0,-1 1 0 0 0,0 0 0 0 0,0 0 0 0 0,0-1 0 0 0,0 1 0 0 0,1 3 0 0 0,1 1 0 0 0,36 57 0 0 0,-28-44 0 0 0,1 0 0 0 0,20 24 0 0 0,-21-29 0 0 0,-7-8 0 0 0,-3-4 0 0 0,1-1 0 0 0,-1 1 0 0 0,1 0 0 0 0,-1 0 0 0 0,1-1 0 0 0,0 1 0 0 0,-1-1 0 0 0,1 1 0 0 0,4 1 0 0 0,2 2 0 0 0,0-1 0 0 0,0-2 0 0 0,-1-5 0 0 0,-4-3 0 0 0,-2 5 0 0 0,-1 0 0 0 0,0 1 0 0 0,0-1 0 0 0,0 0 0 0 0,0 1 0 0 0,0-1 0 0 0,0 1 0 0 0,0-1 0 0 0,0 1 0 0 0,0-1 0 0 0,0 1 0 0 0,0-1 0 0 0,0 1 0 0 0,0-1 0 0 0,0 1 0 0 0,-1-1 0 0 0,1 1 0 0 0,0-1 0 0 0,0 1 0 0 0,-1-1 0 0 0,1 1 0 0 0,0-1 0 0 0,-1 1 0 0 0,0-1 0 0 0,-4-10-1929 0 0,-2 1-1 0 0,-8-12 1 0 0,5 9-711 0 0,3 3-428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5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86 276 11975 0 0,'0'0'267'0'0,"0"0"42"0"0,0 0 17 0 0,0 0-28 0 0,0-15 22 0 0,3-7 3583 0 0,8-24 1 0 0,1-11-1279 0 0,-4 16-986 0 0,1-12 410 0 0,-6 13-1118 0 0,-3 39-422 0 0,0 1-66 0 0,-1 1-294 0 0,-6 15-146 0 0,1-1 0 0 0,0 1 1 0 0,1 0-1 0 0,0 1 0 0 0,-3 30 0 0 0,-6 18-6 0 0,-17 66 3 0 0,8-28 0 0 0,14-62 0 0 0,2 1 0 0 0,-3 56 0 0 0,12-17 0 0 0,-2-73 0 0 0,5-1 0 0 0,-4-6 0 0 0,0 0 0 0 0,0-1 0 0 0,1 1 0 0 0,-1-1 0 0 0,0 0 0 0 0,1 1 0 0 0,-1-1 0 0 0,0 0 0 0 0,0 0 0 0 0,1 1 0 0 0,-1-1 0 0 0,0 0 0 0 0,1 0 0 0 0,-1-1 0 0 0,0 1 0 0 0,1 0 0 0 0,-1 0 0 0 0,0-1 0 0 0,0 1 0 0 0,2-1 0 0 0,27-13 0 0 0,-20 8 0 0 0,33-16 0 0 0,-39 20 0 0 0,1 0 0 0 0,18 0 0 0 0,-20 1 0 0 0,6 0 0 0 0,0-2 0 0 0,0 1 0 0 0,0 0 0 0 0,-4-3-133 0 0,-5 4-563 0 0,0 1-258 0 0,0 0-56 0 0,0 0-81 0 0,2-9-4515 0 0,-4 2-1904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5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15663 0 0,'0'0'356'0'0,"0"0"50"0"0,0 0 20 0 0,1-2-42 0 0,1-2-170 0 0,0 0-1 0 0,0 0 1 0 0,0 0-1 0 0,1 1 1 0 0,0-1-1 0 0,0 1 1 0 0,0-1-1 0 0,0 1 1 0 0,0 0-1 0 0,1 0 1 0 0,-1 0-1 0 0,1 0 1 0 0,6-3 0 0 0,-2 2 353 0 0,-1-1 0 0 0,2 1 0 0 0,-1 1 0 0 0,0 0 0 0 0,1 0 1 0 0,-1 0-1 0 0,1 1 0 0 0,0 0 0 0 0,0 1 0 0 0,0 0 0 0 0,0 0 1 0 0,11 1-1 0 0,52 5-550 0 0,-70-4-45 0 0,-1-1 12 0 0,0 1 0 0 0,-1-1-1 0 0,1 0 1 0 0,0 0 0 0 0,0 0 0 0 0,-1 0-1 0 0,1 0 1 0 0,0 0 0 0 0,-1 0 0 0 0,1 0 0 0 0,0 0-1 0 0,0 0 1 0 0,-1 0 0 0 0,1-1 0 0 0,0 1-1 0 0,-1 0 1 0 0,1 0 0 0 0,0-1 0 0 0,-1 1-1 0 0,1 0 1 0 0,-1-1 0 0 0,2 0 0 0 0,0 0-363 0 0,0 1 0 0 0,0-1 0 0 0,0-1 0 0 0,0 1 1 0 0,0 0-1 0 0,0 0 0 0 0,2-3 0 0 0,-3 3-337 0 0,-1 1-857 0 0,-2-3-379 0 0,-4-9-80 0 0,5 10-15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5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17503 0 0,'0'0'399'0'0,"2"-2"60"0"0,3-5-197 0 0,0 1 1 0 0,1 0-1 0 0,0 0 1 0 0,0 1-1 0 0,0 0 1 0 0,1 0-1 0 0,0 0 1 0 0,7-4 0 0 0,64-29 3964 0 0,-70 35-4076 0 0,1 0 1 0 0,0 1-1 0 0,-1 0 0 0 0,1 0 0 0 0,0 1 1 0 0,14 0-1 0 0,-8-3 616 0 0,-14 3-771 0 0,1 1-1 0 0,-1-1 1 0 0,1 1 0 0 0,0 0-1 0 0,-1-1 1 0 0,1 1 0 0 0,0 0 0 0 0,-1 0-1 0 0,1 0 1 0 0,2 0 0 0 0,-3 0-496 0 0,-1 0 58 0 0,1 2 293 0 0,0-2-155 0 0,0 0 0 0 0,-1 1 0 0 0,1 0 0 0 0,0-1-1 0 0,-1 1 1 0 0,1-1 0 0 0,-1 1 0 0 0,1 0 0 0 0,-1-1 0 0 0,1 1-1 0 0,-1 0 1 0 0,1 0 0 0 0,-1-1 0 0 0,1 1 0 0 0,-1 0 0 0 0,0 1 0 0 0,1 0-1615 0 0,1 8-6056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5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66 15663 0 0,'0'0'356'0'0,"0"0"50"0"0,0 0 20 0 0,0 0-42 0 0,0 0-112 0 0,0 0 463 0 0,0 0 234 0 0,0 0 45 0 0,-2-8 1032 0 0,2 5-1834 0 0,-1 1 1 0 0,0-1-1 0 0,0 1 0 0 0,0 0 1 0 0,0-1-1 0 0,-1 1 0 0 0,1 0 1 0 0,-1 0-1 0 0,1 0 0 0 0,-1 0 1 0 0,0 0-1 0 0,1 0 0 0 0,-1 1 1 0 0,-4-4-1 0 0,1 2-134 0 0,1 1-1 0 0,-1 0 1 0 0,1 0 0 0 0,-1 0 0 0 0,0 1 0 0 0,-9-3-1 0 0,1 2 70 0 0,0 0 0 0 0,0 1 0 0 0,-1 0 0 0 0,1 1-1 0 0,0 0 1 0 0,0 1 0 0 0,0 1 0 0 0,0 0 0 0 0,0 1-1 0 0,-15 5 1 0 0,20-5-147 0 0,1 0 0 0 0,0 0 0 0 0,1 0 0 0 0,-1 1 0 0 0,1 0 0 0 0,-1 1 0 0 0,1 0 0 0 0,1 0 0 0 0,-1 0 0 0 0,1 0 0 0 0,-1 1 0 0 0,2 0 0 0 0,-1 0 0 0 0,1 0 0 0 0,-4 7 0 0 0,6-9 0 0 0,1 0 0 0 0,0 0 0 0 0,0 0 0 0 0,0 0 0 0 0,0 0 0 0 0,0 0 0 0 0,1 0 0 0 0,0 0 0 0 0,0 0 0 0 0,0 0 0 0 0,0 0 0 0 0,2 6 0 0 0,1 7 0 0 0,8 24 0 0 0,-10-38 0 0 0,4 16 0 0 0,0 1 0 0 0,-1 1 0 0 0,-2-1 0 0 0,0 1 0 0 0,-1 31 0 0 0,-3-23 0 0 0,-1 0 0 0 0,-2-1 0 0 0,-10 38 0 0 0,-10 8 0 0 0,-67 140 0 0 0,88-205 0 0 0,-58 101 0 0 0,14-27 0 0 0,47-80 0 0 0,-1 0 0 0 0,1 0 0 0 0,0 0 0 0 0,0 1 0 0 0,0-1 0 0 0,0 0 0 0 0,0 0 0 0 0,1 1 0 0 0,-1 5 0 0 0,1-8 0 0 0,0 0 0 0 0,0-1 0 0 0,0 1 0 0 0,0 0 0 0 0,0 0 0 0 0,0-1 0 0 0,0 1 0 0 0,1 0 0 0 0,-1 0 0 0 0,0-1 0 0 0,0 1 0 0 0,1 0 0 0 0,-1 0 0 0 0,0-1 0 0 0,1 1 0 0 0,-1 0 0 0 0,1-1 0 0 0,-1 1 0 0 0,1-1 0 0 0,-1 1 0 0 0,1 0 0 0 0,-1-1 0 0 0,1 1 0 0 0,-1-1 0 0 0,1 0 0 0 0,0 1 0 0 0,-1-1 0 0 0,1 1 0 0 0,0-1 0 0 0,0 0 0 0 0,-1 0 0 0 0,1 1 0 0 0,0-1 0 0 0,-1 0 0 0 0,1 0 0 0 0,0 0 0 0 0,1 0 0 0 0,0 1 0 0 0,6 0 0 0 0,1 1 0 0 0,-1-1 0 0 0,1 0 0 0 0,-1-1 0 0 0,17-1 0 0 0,44-10 0 0 0,-35 5 0 0 0,-9 2 0 0 0,-25 4 0 0 0,0 0 0 0 0,0 0 0 0 0,0 0 0 0 0,1 0 0 0 0,-1 0 0 0 0,0 0 0 0 0,0 0 0 0 0,0 0 0 0 0,1 0 0 0 0,-1 0 0 0 0,0 0 0 0 0,0 0 0 0 0,0 0 0 0 0,0 0 0 0 0,1 0 0 0 0,-1 0 0 0 0,0 0 0 0 0,0 0 0 0 0,0 0 0 0 0,0 1 0 0 0,1-1 0 0 0,-1 0 0 0 0,0 0 0 0 0,0 0 0 0 0,0 0 0 0 0,0 0 0 0 0,0 0 0 0 0,0 1 0 0 0,1-1 0 0 0,-1 0 0 0 0,0 0 0 0 0,0 0 0 0 0,0 0 0 0 0,0 1 0 0 0,0-1 0 0 0,0 0 0 0 0,0 0 0 0 0,0 0 0 0 0,0 1 0 0 0,0-1 0 0 0,0 0 0 0 0,0 0 0 0 0,0 0 0 0 0,0 1 0 0 0,0-1 0 0 0,0 0 0 0 0,0 0 0 0 0,0 0 0 0 0,0 0 0 0 0,0 1 0 0 0,0-1 0 0 0,0 0 0 0 0,0 0 0 0 0,0 0 0 0 0,-1 0 0 0 0,1 1 0 0 0,0-1 0 0 0,-5 10 0 0 0,5-10 0 0 0,-11 16-2020 0 0,-9 4-5696 0 0,12-15 4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5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19351 0 0,'0'0'439'0'0,"0"0"62"0"0,0 0 33 0 0,0 0-65 0 0,0 0-169 0 0,0 0 442 0 0,0 0 229 0 0,0 0 42 0 0,0 1-59 0 0,1 14-620 0 0,-1-1 0 0 0,-1 0-1 0 0,0 0 1 0 0,-1 0 0 0 0,-6 24 0 0 0,0 2 4 0 0,1-1-338 0 0,-45 227 0 0 0,46-234 0 0 0,-4 50 0 0 0,4-24 0 0 0,0-2 245 0 0,2 57 1 0 0,4-113-237 0 0,0 0 0 0 0,0 0 1 0 0,0 0-1 0 0,0 0 0 0 0,0 0 1 0 0,0 0-1 0 0,0 0 0 0 0,1 0 0 0 0,-1 0 1 0 0,0 0-1 0 0,0 0 0 0 0,0 0 1 0 0,0 0-1 0 0,0 0 0 0 0,0 0 1 0 0,0 0-1 0 0,0 0 0 0 0,0 0 1 0 0,0 0-1 0 0,0 0 0 0 0,0 0 0 0 0,0 0 1 0 0,0 0-1 0 0,1 0 0 0 0,-1 0 1 0 0,0 0-1 0 0,0 0 0 0 0,0 0 1 0 0,0 0-1 0 0,0 0 0 0 0,0 0 0 0 0,0 0 1 0 0,0 0-1 0 0,0 0 0 0 0,0 0 1 0 0,0 0-1 0 0,0 0 0 0 0,5-13 514 0 0,4-21 158 0 0,-8 31-681 0 0,7-46 311 0 0,3 1-1 0 0,29-83 0 0 0,36-41 374 0 0,-56 133-539 0 0,1 1-1 0 0,34-46 0 0 0,-46 73-144 0 0,0 1 0 0 0,0 0 0 0 0,1 0 0 0 0,1 1 0 0 0,16-12 0 0 0,-19 16 0 0 0,-1 0 0 0 0,0 1 0 0 0,1 0 0 0 0,0 1 0 0 0,0-1 0 0 0,0 2 0 0 0,0-1 0 0 0,1 1 0 0 0,16-2 0 0 0,-22 4 0 0 0,-1 0 0 0 0,1 0 0 0 0,0 0 0 0 0,0 0 0 0 0,0 1 0 0 0,-1-1 0 0 0,1 1 0 0 0,0 0 0 0 0,-1-1 0 0 0,1 1 0 0 0,-1 1 0 0 0,1-1 0 0 0,-1 0 0 0 0,1 1 0 0 0,-1-1 0 0 0,0 1 0 0 0,0 0 0 0 0,1-1 0 0 0,-1 1 0 0 0,0 0 0 0 0,-1 0 0 0 0,1 1 0 0 0,0-1 0 0 0,-1 0 0 0 0,1 1 0 0 0,-1-1 0 0 0,0 1 0 0 0,0-1 0 0 0,0 1 0 0 0,0-1 0 0 0,0 1 0 0 0,1 5 0 0 0,-1-1 0 0 0,0 0 0 0 0,0 0 0 0 0,-1 0 0 0 0,1 0 0 0 0,-2 0 0 0 0,1 0 0 0 0,-1 0 0 0 0,0 0 0 0 0,0 0 0 0 0,-1 0 0 0 0,0-1 0 0 0,-3 8 0 0 0,0-3-121 0 0,-1-1 0 0 0,-1 0-1 0 0,1 0 1 0 0,-2 0 0 0 0,1-1 0 0 0,-1 0-1 0 0,-16 14 1 0 0,9-11-223 0 0,-1-1 1 0 0,0 0-1 0 0,0-1 1 0 0,-20 9-1 0 0,22-14-2775 0 0,-1-2-6434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5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8 365 21191 0 0,'0'0'480'0'0,"-4"-7"1167"0"0,3 5-1588 0 0,1 0 1 0 0,-1 1 0 0 0,1-1-1 0 0,-1 0 1 0 0,1 0 0 0 0,0 0-1 0 0,0 1 1 0 0,0-1 0 0 0,0 0-1 0 0,0 0 1 0 0,0 0 0 0 0,0 0-1 0 0,1 1 1 0 0,-1-1-1 0 0,0 0 1 0 0,1 0 0 0 0,0 1-1 0 0,-1-1 1 0 0,2-1 0 0 0,1-6 784 0 0,11-34 1331 0 0,23-51 0 0 0,-15 41-1774 0 0,-9 24 401 0 0,30-52 1 0 0,-38 73-803 0 0,-5 8 0 0 0,0-1 0 0 0,0 1 0 0 0,0 0 0 0 0,0 0 0 0 0,0 0 0 0 0,0-1 0 0 0,0 1 0 0 0,1 0 0 0 0,-1 0 0 0 0,0 0 0 0 0,0 0 0 0 0,0-1 0 0 0,0 1 0 0 0,0 0 0 0 0,1 0 0 0 0,-1 0 0 0 0,0 0 0 0 0,0 0 0 0 0,0 0 0 0 0,1 0 0 0 0,-1-1 0 0 0,0 1 0 0 0,0 0 0 0 0,0 0 0 0 0,1 0 0 0 0,-1 0 0 0 0,0 0 0 0 0,0 0 0 0 0,1 0 0 0 0,-1 0 0 0 0,0 0 0 0 0,0 0 0 0 0,0 0 0 0 0,1 0 0 0 0,-1 0 0 0 0,0 0 0 0 0,0 1 0 0 0,0-1 0 0 0,1 0 0 0 0,-1 0 0 0 0,0 0 0 0 0,0 0 0 0 0,0 0 0 0 0,0 0 0 0 0,1 0 0 0 0,-1 1 0 0 0,0-1 0 0 0,0 0 0 0 0,0 0 0 0 0,0 0 0 0 0,0 0 0 0 0,1 1 0 0 0,-1-1 0 0 0,0 0 0 0 0,0 0 0 0 0,0 0 0 0 0,0 1 0 0 0,0-1 0 0 0,0 0 0 0 0,0 0 0 0 0,7 14 0 0 0,-7-13 0 0 0,16 44 0 0 0,-11-30 0 0 0,1 0 0 0 0,0 0 0 0 0,12 21 0 0 0,-9-26 0 0 0,-4-10 0 0 0,-5-1 0 0 0,4 1-57 0 0,-1 0 0 0 0,1-1 0 0 0,-1 1 0 0 0,1-1 0 0 0,-1 0 0 0 0,0 0 0 0 0,0 0 0 0 0,1-1 0 0 0,-1 1-1 0 0,0-1 1 0 0,0 1 0 0 0,0-1 0 0 0,-1 0 0 0 0,1 0 0 0 0,0-1 0 0 0,4-4 0 0 0,-4 3-99 0 0,0 0 0 0 0,1 0-1 0 0,-2 0 1 0 0,1 0 0 0 0,0-1 0 0 0,-1 0 0 0 0,0 1 0 0 0,0-1-1 0 0,0 0 1 0 0,1-9 0 0 0,-2 6-2963 0 0,-1 0-6434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5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0,0 0-65 0 0,2 0-309 0 0,4 3 209 0 0,0-1-1 0 0,0 1 1 0 0,0 0 0 0 0,-1 0 0 0 0,1 0 0 0 0,-1 1-1 0 0,0 0 1 0 0,0 0 0 0 0,0 0 0 0 0,-1 1 0 0 0,8 9-1 0 0,3 6 477 0 0,21 37-1 0 0,-31-48-814 0 0,14 27 286 0 0,-3 0 0 0 0,22 68 0 0 0,-30-78-223 0 0,-1 1 0 0 0,-1 0 0 0 0,-1 0 0 0 0,-2 1 0 0 0,0-1 0 0 0,-2 1 1 0 0,-1 0-1 0 0,-2-1 0 0 0,0 1 0 0 0,-2-1 0 0 0,-8 30 0 0 0,7-37-70 0 0,-37 129 1074 0 0,32-119-787 0 0,-2-2-1 0 0,-28 55 0 0 0,35-75-734 0 0,2-3-546 0 0,0 0 0 0 0,0-1 0 0 0,0 1 1 0 0,-5 5-1 0 0,7-9 749 0 0,0 0 0 0 0,0 0 0 0 0,0 0 0 0 0,-1 0 0 0 0,1 0 0 0 0,0 0 1 0 0,-1-1-1 0 0,1 1 0 0 0,-1 0 0 0 0,1-1 0 0 0,-1 1 0 0 0,1-1 0 0 0,-1 1 0 0 0,1-1 0 0 0,-1 0 0 0 0,1 0 1 0 0,-1 0-1 0 0,0 0 0 0 0,-2 0 0 0 0,-9-3-1814 0 0,10 2-11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5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23039 0 0,'0'0'528'0'0,"0"0"69"0"0,0 0 38 0 0,0 0-80 0 0,3 0-363 0 0,84 5 4297 0 0,-55-2-3930 0 0,0-2-1 0 0,47-3 1 0 0,-67 2-533 0 0,-8 1-58 0 0,0-1 0 0 0,0-1 0 0 0,0 1 1 0 0,8-2-1 0 0,-11 2-664 0 0,-1 0-258 0 0,0 0-1831 0 0,0 0-7111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5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23039 0 0,'0'0'528'0'0,"0"0"69"0"0,2 0 38 0 0,2 1-385 0 0,4 2-19 0 0,1 0-1 0 0,0-1 1 0 0,0-1-1 0 0,1 0 1 0 0,13 1-1 0 0,65-4 4433 0 0,-82 2-4430 0 0,-3-1-185 0 0,0 1 0 0 0,0 0 0 0 0,-1 0 0 0 0,1 1-1 0 0,0-1 1 0 0,-1 0 0 0 0,5 2 0 0 0,-1 0-1456 0 0,-5-1-5916 0 0,-1-1-2544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6:5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8287 0 0,'-27'8'749'0'0,"0"0"0"0"0,1 2 1 0 0,0 1-1 0 0,-46 27 0 0 0,71-37-513 0 0,-1 0 0 0 0,0 1 0 0 0,1-1 0 0 0,-1 1 1 0 0,1-1-1 0 0,0 1 0 0 0,0 0 0 0 0,-1-1 0 0 0,1 1 1 0 0,0 0-1 0 0,1 0 0 0 0,-3 3 0 0 0,3-4 788 0 0,13 10 200 0 0,-7-10-1109 0 0,0 0 1 0 0,0-1-1 0 0,1 0 0 0 0,-1 0 0 0 0,0 0 0 0 0,0-1 0 0 0,0 0 1 0 0,0 0-1 0 0,11-4 0 0 0,2 0 197 0 0,69-21-1572 0 0,-59 16 335 0 0,3 0-98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5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2 357 13823 0 0,'1'-1'315'0'0,"9"-19"697"0"0,-1 0 0 0 0,11-34 0 0 0,8-18 3061 0 0,-15 45-2836 0 0,-2-1 1 0 0,16-55-1 0 0,-26 61-661 0 0,-1 19-564 0 0,0 0-1 0 0,0 1 1 0 0,0-1-1 0 0,0 0 1 0 0,1 1 0 0 0,-1-1-1 0 0,1 0 1 0 0,1-4-1 0 0,-11 33 977 0 0,-11 50 0 0 0,0 24-988 0 0,-7 53 0 0 0,1 19 0 0 0,23-151 0 0 0,3-19 0 0 0,-1 4 0 0 0,0 0 0 0 0,-1 1 0 0 0,-2 8 0 0 0,-8 11 72 0 0,11-25 299 0 0,3-1 117 0 0,60 0 629 0 0,-56-1-1117 0 0,0 0 0 0 0,-1-1 0 0 0,1 1 0 0 0,0-1 0 0 0,9-5 0 0 0,16-4 0 0 0,-22 9 0 0 0,0 0 0 0 0,0 1 0 0 0,0 0 0 0 0,0 1 0 0 0,0 0 0 0 0,14 2 0 0 0,-16-1-64 0 0,-5-1-273 0 0,-2 0-138 0 0,0 0-33 0 0,0 0 65 0 0,0 0 222 0 0,0 0-166 0 0,0 0-101 0 0,0 0-21 0 0,0 0-139 0 0,0 0-572 0 0,0 0-253 0 0,0 0-1246 0 0,0 0-4789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5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17503 0 0,'0'0'399'0'0,"0"0"60"0"0,0 0 21 0 0,0 0-59 0 0,0 0-136 0 0,1-1 457 0 0,7-8 515 0 0,-6 6-979 0 0,0 1 1 0 0,0 0-1 0 0,0 0 1 0 0,0 0-1 0 0,0 0 1 0 0,4-2-1 0 0,6-1-17 0 0,0 1 1 0 0,0 0-1 0 0,1 1 0 0 0,0 0 1 0 0,14-1-1 0 0,16-3 243 0 0,-28 4-504 0 0,-8 2 0 0 0,0-1 0 0 0,0 0 0 0 0,0 0 0 0 0,12-6 0 0 0,-5 4 31 0 0,-11 3-50 0 0,0 0-1 0 0,1 0 1 0 0,-1-1 0 0 0,0 1-1 0 0,1-1 1 0 0,-1 1 0 0 0,0-1-1 0 0,0 0 1 0 0,0-1-1 0 0,-1 1 1 0 0,4-3 0 0 0,-6 4-110 0 0,1 1 1 0 0,-1-1-1 0 0,1 1 1 0 0,0-1-1 0 0,-1 0 0 0 0,0 1 1 0 0,1-1-1 0 0,-1 0 1 0 0,1 1-1 0 0,-1-1 1 0 0,0 0-1 0 0,0 0 0 0 0,1 1 1 0 0,-1-1-1 0 0,0 0 1 0 0,0 0-1 0 0,0 0 1 0 0,0 1-1 0 0,0-1 1 0 0,0 0-1 0 0,0 0 0 0 0,0 0 1 0 0,0 0-1 0 0,-4-13-6834 0 0,0 5 325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5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15663 0 0,'0'0'356'0'0,"0"0"50"0"0,0 0 20 0 0,0 0-42 0 0,0 0-42 0 0,0 0 750 0 0,9 0 1872 0 0,8 0-2332 0 0,3 1 469 0 0,1-2-1 0 0,24-3 1 0 0,-44 4-1101 0 0,1 0 0 0 0,0 0 0 0 0,0-1 0 0 0,0 1 0 0 0,-1-1 0 0 0,1 1 0 0 0,0-1 0 0 0,-1 1 0 0 0,1-1 0 0 0,0 0 0 0 0,-1 0 0 0 0,1 0 0 0 0,1-1 0 0 0,4-2 0 0 0,6 0-537 0 0,1 0-1 0 0,0 1 0 0 0,0 1 1 0 0,20-1-1 0 0,-20 1-976 0 0,1 1-20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5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403 161 17503 0 0,'1'-4'191'0'0,"0"1"0"0"0,0 0 0 0 0,0-1-1 0 0,0 1 1 0 0,-1-1 0 0 0,0 1 0 0 0,1-1-1 0 0,-1 1 1 0 0,-1-1 0 0 0,1 1 0 0 0,0-1-1 0 0,-1 1 1 0 0,0-1 0 0 0,0 1 0 0 0,0-1 0 0 0,0 1-1 0 0,0 0 1 0 0,-1-1 0 0 0,1 1 0 0 0,-1 0-1 0 0,0 0 1 0 0,0 0 0 0 0,0 1 0 0 0,-3-4-1 0 0,-7-6 933 0 0,-1 0 0 0 0,-15-10 0 0 0,23 19-927 0 0,0-1 0 0 0,-1 1-1 0 0,1 0 1 0 0,-1 1 0 0 0,1-1-1 0 0,-1 1 1 0 0,0 0-1 0 0,0 1 1 0 0,-7-2 0 0 0,4 2-195 0 0,-1 0 1 0 0,1 1-1 0 0,0 0 1 0 0,0 0 0 0 0,0 1-1 0 0,0 1 1 0 0,0-1-1 0 0,0 1 1 0 0,0 1 0 0 0,-9 3-1 0 0,9-3-1 0 0,6-2 0 0 0,0 0 0 0 0,1 0 0 0 0,-1 0 0 0 0,0 0 0 0 0,1 0 0 0 0,-1 0 0 0 0,1 1 0 0 0,-1-1 0 0 0,1 1 0 0 0,0 0 0 0 0,0 0 0 0 0,-1 0 0 0 0,1 0 0 0 0,-1 2 0 0 0,2-3 0 0 0,0 1 0 0 0,0-1 0 0 0,0 0 0 0 0,1 1 0 0 0,-1-1 0 0 0,1 0 0 0 0,-1 1 0 0 0,1-1 0 0 0,0 1 0 0 0,-1-1 0 0 0,1 0 0 0 0,0 1 0 0 0,0-1 0 0 0,0 1 0 0 0,0-1 0 0 0,0 1 0 0 0,1 2 0 0 0,0 1 0 0 0,2 28 0 0 0,-3-28 0 0 0,1-1 0 0 0,0 0 0 0 0,-1 0 0 0 0,1 0 0 0 0,1 0 0 0 0,-1 0 0 0 0,3 4 0 0 0,0 4 0 0 0,5 21 0 0 0,7 24 0 0 0,-2 1 0 0 0,8 75 0 0 0,-20-87 0 0 0,-2 0 0 0 0,-1-1 0 0 0,-15 90 0 0 0,1-67 0 0 0,-43 125 0 0 0,38-142 0 0 0,-29 51 0 0 0,41-87-10 0 0,-13 30 92 0 0,20-44 289 0 0,1-1 117 0 0,0 0 21 0 0,0 0-66 0 0,27 7-278 0 0,2-6-165 0 0,-19-2 0 0 0,-1-1 0 0 0,1 0 0 0 0,-1 1 0 0 0,-1-1 0 0 0,-1 2-64 0 0,-6 0-273 0 0,-1 0-138 0 0,0 0-33 0 0,0 0-4 0 0,0 0 0 0 0,0 0 0 0 0,0 0-1092 0 0,0 0-4586 0 0,0 0-1968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5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15663 0 0,'0'0'356'0'0,"0"0"50"0"0,0 0 20 0 0,0 0-42 0 0,12-6-270 0 0,-8 4 2650 0 0,-1 1-2493 0 0,-1 0 0 0 0,1 1 0 0 0,-1-1 0 0 0,1 1 0 0 0,-1-1 0 0 0,1 1 1 0 0,0 0-1 0 0,-1 0 0 0 0,1 0 0 0 0,-1 0 0 0 0,1 1 0 0 0,0-1 0 0 0,-1 1 0 0 0,1-1 1 0 0,-1 1-1 0 0,1 0 0 0 0,-1 0 0 0 0,0 0 0 0 0,1 0 0 0 0,-1 1 0 0 0,0-1 1 0 0,0 1-1 0 0,0-1 0 0 0,0 1 0 0 0,3 3 0 0 0,5 5-196 0 0,-1 0 0 0 0,-1 1 0 0 0,14 23-1 0 0,-4-7 152 0 0,17 25 762 0 0,52 105 0 0 0,-67-121-988 0 0,29 43 0 0 0,-45-74-64 0 0,-4-4-273 0 0,0-2-138 0 0,-20-25-2032 0 0,4 9-5894 0 0,8 9 689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5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19351 0 0,'0'0'439'0'0,"0"0"62"0"0,0 0 33 0 0,0 0-65 0 0,0 0-169 0 0,0 0 442 0 0,0 0 229 0 0,0 0 42 0 0,0 0-127 0 0,-1 1-582 0 0,-9 12 43 0 0,0-1-1 0 0,0 1 1 0 0,-11 23 0 0 0,3-6 206 0 0,-33 53-403 0 0,-18 30-135 0 0,59-97-15 0 0,1 1 0 0 0,-12 31 0 0 0,13-29 0 0 0,-18 32 0 0 0,21-41-2403 0 0,2 0-3860 0 0,3-10-1895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2:5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13823 0 0,'0'0'315'0'0,"0"0"45"0"0,0 0 21 0 0,0 0-49 0 0,0 0-12 0 0,0 0 770 0 0,0 0 354 0 0,0 0 76 0 0,3 0-55 0 0,5 1-632 0 0,0 0-1 0 0,1-1 1 0 0,-1 0 0 0 0,0 0-1 0 0,13-3 1 0 0,9 1 120 0 0,19-1-444 0 0,105-6 1038 0 0,144-16-939 0 0,-218 19-608 0 0,-40 4 0 0 0,69-12 0 0 0,-107 14 0 0 0,18-2 0 0 0,-10 2 0 0 0,-9 0 0 0 0,-1 0 0 0 0,0 0 0 0 0,0 0 0 0 0,0 0 0 0 0,1 0 0 0 0,-1 0 0 0 0,0 0 0 0 0,0 0 0 0 0,0 0 0 0 0,0 0 0 0 0,1 0 0 0 0,-1 0 0 0 0,0 0 0 0 0,0 0 0 0 0,0 0 0 0 0,1 0 0 0 0,-1 0 0 0 0,0 0 0 0 0,0 0 0 0 0,0 0 0 0 0,0 0 0 0 0,1 0 0 0 0,-1 0 0 0 0,0 1 0 0 0,0-1 0 0 0,0 0 0 0 0,0 0 0 0 0,1 0 0 0 0,-1 0 0 0 0,0 0 0 0 0,0 1 0 0 0,0-1 0 0 0,-4 5 0 0 0,-9 3 0 0 0,13-7 0 0 0,-8 3-210 0 0,5-2-700 0 0,-1 0 0 0 0,0 0 0 0 0,0 0 0 0 0,0 0 1 0 0,-7 1-1 0 0,3-1-7957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0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26 268 11975 0 0,'0'0'547'0'0,"0"0"-11"0"0,0 0-135 0 0,0 0 705 0 0,0 0 344 0 0,0 0 72 0 0,0 0 12 0 0,0 0 2 0 0,0 0 0 0 0,-5-13 2221 0 0,1 5-3492 0 0,1 0-1 0 0,0 0 0 0 0,0 0 0 0 0,1-1 0 0 0,0 1 0 0 0,1-1 0 0 0,0 0 0 0 0,0 1 0 0 0,0-1 1 0 0,1 0-1 0 0,1 1 0 0 0,0-1 0 0 0,0 0 0 0 0,0 1 0 0 0,1-1 0 0 0,0 1 0 0 0,1-1 1 0 0,0 1-1 0 0,0 0 0 0 0,1 0 0 0 0,9-14 0 0 0,-9 17-264 0 0,0-1 0 0 0,1 1 0 0 0,-1 0 0 0 0,1 0 0 0 0,6-4 0 0 0,1-1 0 0 0,-11 10 0 0 0,-1-1 0 0 0,0 1 0 0 0,1-1 0 0 0,-1 1 0 0 0,1-1 0 0 0,0 1 0 0 0,-1-1 0 0 0,1 1 0 0 0,-1-1 0 0 0,1 1 0 0 0,0 0 0 0 0,-1 0 0 0 0,1-1 0 0 0,0 1 0 0 0,-1 0 0 0 0,1 0 0 0 0,0 0 0 0 0,0 0 0 0 0,-1-1 0 0 0,1 1 0 0 0,0 0 0 0 0,-1 0 0 0 0,1 1 0 0 0,0-1 0 0 0,0 0 0 0 0,-1 0 0 0 0,1 0 0 0 0,0 0 0 0 0,-1 1 0 0 0,1-1 0 0 0,0 0 0 0 0,-1 0 0 0 0,1 1 0 0 0,0-1 0 0 0,-1 1 0 0 0,1-1 0 0 0,-1 1 0 0 0,2 0 0 0 0,0 0 0 0 0,-1 0 0 0 0,1 0 0 0 0,-1 0 0 0 0,1 0 0 0 0,-1 0 0 0 0,1 0 0 0 0,-1 0 0 0 0,0 1 0 0 0,1-1 0 0 0,-1 0 0 0 0,0 1 0 0 0,0-1 0 0 0,0 0 0 0 0,0 1 0 0 0,0-1 0 0 0,0 1 0 0 0,0 2 0 0 0,2 2 0 0 0,0-1 0 0 0,0 0 0 0 0,0 0 0 0 0,0 1 0 0 0,-1-1 0 0 0,1 0 0 0 0,-2 1 0 0 0,1-1 0 0 0,0 1 0 0 0,-1 0 0 0 0,0 0 0 0 0,-1-1 0 0 0,1 1 0 0 0,-1 0 0 0 0,0 0 0 0 0,-2 10 0 0 0,1-7 0 0 0,-2 0 0 0 0,4-16 0 0 0,5-9 0 0 0,2 3 0 0 0,2 1 0 0 0,-1 0 0 0 0,2 1 0 0 0,0 0 0 0 0,0 0 0 0 0,1 1 0 0 0,0 1 0 0 0,0 0 0 0 0,1 0 0 0 0,1 2 0 0 0,20-10 0 0 0,-32 16 0 0 0,0 0 0 0 0,1 1 0 0 0,-1-1 0 0 0,1 1 0 0 0,-1 0 0 0 0,1-1 0 0 0,-1 1 0 0 0,1 0 0 0 0,-1 0 0 0 0,0 1 0 0 0,1-1 0 0 0,-1 1 0 0 0,5 1 0 0 0,-5-2 0 0 0,0 0 0 0 0,0 1 0 0 0,0-1 0 0 0,-1 1 0 0 0,1 0 0 0 0,0-1 0 0 0,0 1 0 0 0,-1 0 0 0 0,1 0 0 0 0,0 0 0 0 0,-1 1 0 0 0,1-1 0 0 0,-1 0 0 0 0,0 0 0 0 0,1 1 0 0 0,-1-1 0 0 0,0 1 0 0 0,2 1 0 0 0,0 2 0 0 0,-1-2-83 0 0,0 1 0 0 0,0-1 1 0 0,0 1-1 0 0,0 0 0 0 0,0 0 0 0 0,-1 0 1 0 0,0 0-1 0 0,0 0 0 0 0,0 0 0 0 0,0 0 1 0 0,0 1-1 0 0,-1 5 0 0 0,0 3-361 0 0,-1-1 0 0 0,-3 22 0 0 0,4-33 86 0 0,0 0 1 0 0,-1-1-1 0 0,1 1 0 0 0,0 0 1 0 0,-1 0-1 0 0,1-1 0 0 0,-1 1 1 0 0,1 0-1 0 0,-1-1 0 0 0,1 1 1 0 0,-1-1-1 0 0,0 1 0 0 0,1-1 1 0 0,-1 1-1 0 0,0-1 0 0 0,-1 2 1 0 0,2-2 548 0 0,-1 1-1726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0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 15663 0 0,'0'0'356'0'0,"0"0"50"0"0,0 0 20 0 0,0 0-42 0 0,0 0-112 0 0,0 0 463 0 0,-4-4 821 0 0,4 3 4156 0 0,19 2-5186 0 0,-1 0 0 0 0,1 1 1 0 0,24 7-1 0 0,-29-6-526 0 0,1-1 0 0 0,26 0 0 0 0,-15-1 0 0 0,34 7 931 0 0,-58-8-422 0 0,-2 0-66 0 0,1-1-294 0 0,0 1-149 0 0,-1 0 1 0 0,1 0-1 0 0,-1 0 0 0 0,1 0 1 0 0,-1-1-1 0 0,0 1 0 0 0,1 0 1 0 0,-1 0-1 0 0,1 1 0 0 0,-1-1 1 0 0,1 0-1 0 0,-1 0 0 0 0,0 0 1 0 0,1 0-1 0 0,-1 0 0 0 0,1 0 1 0 0,-1 0-1 0 0,0 1 0 0 0,1-1 1 0 0,-1 0-1 0 0,1 0 0 0 0,-1 1 1 0 0,0-1-1 0 0,0 0 0 0 0,1 1 1 0 0,-1-1-1 0 0,0 0 0 0 0,1 1 1 0 0,-1-1-1 0 0,0 0 0 0 0,0 1 1 0 0,1-1-1 0 0,-1 0 0 0 0,0 1 1 0 0,0-1-1 0 0,0 1 0 0 0,0-1 1 0 0,0 0-1 0 0,0 1 0 0 0,1-1 1 0 0,-1 1-1 0 0,0-1 0 0 0,0 1 0 0 0,0-1 1 0 0,0 0-1 0 0,-1 1 0 0 0,1-1 1 0 0,0 1-1 0 0,0 0 0 0 0,0 0 0 0 0,0 7 0 0 0,-1 0 0 0 0,1 0 0 0 0,-1 0 0 0 0,-1 0 0 0 0,-3 12 0 0 0,-2 11 0 0 0,-21 143 0 0 0,8 1 0 0 0,3 287 0 0 0,29-132 0 0 0,-16-208 0 0 0,2-89 0 0 0,-3 11-10 0 0,-1-5 92 0 0,5-36 160 0 0,0 0 0 0 0,0 1-1 0 0,0-2 1 0 0,-1 1 0 0 0,0 0 0 0 0,1 0 0 0 0,-5 4 0 0 0,5-6-217 0 0,1 1-7 0 0,-1-1-18 0 0,1 0 0 0 0,0-1-1 0 0,0 1 1 0 0,-1 0 0 0 0,1-1 0 0 0,0 1 0 0 0,-1-1 0 0 0,1 1 0 0 0,-1-1 0 0 0,1 1 0 0 0,0-1 0 0 0,-1 1 0 0 0,1-1 0 0 0,-1 0-1 0 0,0 1 1 0 0,1-1 0 0 0,-1 0 0 0 0,1 1 0 0 0,-2-1 0 0 0,1 1 0 0 0,-1 0 0 0 0,0 0 0 0 0,1-1 0 0 0,-1 1 0 0 0,0 0 0 0 0,1-1 0 0 0,-1 0 0 0 0,0 1 0 0 0,0-1 0 0 0,1 0 0 0 0,-1 0 0 0 0,0 0 0 0 0,0 0 0 0 0,0 0 0 0 0,1-1 0 0 0,-3 1 0 0 0,-30-10 0 0 0,28 8 0 0 0,-12-6-1558 0 0,0 0 0 0 0,0-2 1 0 0,-29-20-1 0 0,45 29 1312 0 0,-8-6-8965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0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13823 0 0,'0'0'630'0'0,"0"0"-13"0"0,0 0-184 0 0,0 0 677 0 0,0 0 340 0 0,0 0 72 0 0,0 0-57 0 0,0 0-288 0 0,0 0-121 0 0,0 0-28 0 0,0 0-72 0 0,0 0-285 0 0,0 0-126 0 0,0 0-29 0 0,0 0-4 0 0,2-1 0 0 0,59-7 1332 0 0,80-1 0 0 0,-90 10-1908 0 0,-50 0-273 0 0,1-1-364 0 0,-1 0 621 0 0,-1 0 0 0 0,0 0 0 0 0,0 0 0 0 0,0 0 0 0 0,0 1 0 0 0,1-1 1 0 0,-1 0-1 0 0,0 0 0 0 0,0 0 0 0 0,0 0 0 0 0,1 0 0 0 0,-1 0 0 0 0,0 0 0 0 0,0 0 0 0 0,0 0 0 0 0,0 0 0 0 0,0 0 0 0 0,1 1 0 0 0,-1-1 0 0 0,0 0 0 0 0,0 0 0 0 0,0 0 0 0 0,0 0 0 0 0,0 0 1 0 0,0 1-1 0 0,1-1 0 0 0,-1 0 0 0 0,0 0 0 0 0,0 0 0 0 0,0 0 0 0 0,0 1 0 0 0,0-1 0 0 0,0 0 0 0 0,-7 7-2577 0 0,-4 2-6554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0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248 540 13823 0 0,'5'-5'210'0'0,"0"-1"-1"0"0,0 1 0 0 0,-1-1 1 0 0,1 0-1 0 0,-1 0 0 0 0,6-12 0 0 0,-6 11-162 0 0,-3 4 231 0 0,1 0 0 0 0,-1 0 0 0 0,0-1 0 0 0,-1 1 0 0 0,1 0-1 0 0,-1 0 1 0 0,1-1 0 0 0,-1 1 0 0 0,0 0 0 0 0,0-1 0 0 0,0 1 0 0 0,-1 0-1 0 0,1-1 1 0 0,-2-5 0 0 0,1 5 63 0 0,0 0-1 0 0,-1 0 0 0 0,1 1 0 0 0,-1-1 1 0 0,1 0-1 0 0,-1 1 0 0 0,0 0 1 0 0,-1-1-1 0 0,1 1 0 0 0,0 0 1 0 0,-1 0-1 0 0,-3-3 0 0 0,4 5-205 0 0,-1-1-1 0 0,1 1 1 0 0,-1 0 0 0 0,0 0-1 0 0,1 0 1 0 0,-1 0-1 0 0,0 0 1 0 0,0 1 0 0 0,0-1-1 0 0,1 1 1 0 0,-1 0 0 0 0,0 0-1 0 0,0 0 1 0 0,-4 1-1 0 0,1-1 80 0 0,0 1 0 0 0,1 0 0 0 0,-1 1 0 0 0,1-1-1 0 0,-1 1 1 0 0,-7 3 0 0 0,-1 3-202 0 0,1 0 1 0 0,0 1-1 0 0,0 1 0 0 0,1 0 1 0 0,0 0-1 0 0,0 1 0 0 0,2 1 0 0 0,-1 0 1 0 0,1 0-1 0 0,1 1 0 0 0,0 0 1 0 0,1 1-1 0 0,-12 28 0 0 0,18-37-12 0 0,1-1 0 0 0,-1 1 0 0 0,2 0 0 0 0,-1-1 0 0 0,0 1 0 0 0,1 0 0 0 0,0 0 0 0 0,0 6 0 0 0,0-9 0 0 0,1-1 0 0 0,-1 1 0 0 0,0-1 0 0 0,0 0 0 0 0,1 1 0 0 0,-1-1 0 0 0,1 0 0 0 0,-1 1 0 0 0,1-1 0 0 0,0 0 0 0 0,-1 0 0 0 0,1 0 0 0 0,0 0 0 0 0,0 1 0 0 0,0-1 0 0 0,0 0 0 0 0,0 0 0 0 0,0-1 0 0 0,0 1 0 0 0,0 0 0 0 0,0 0 0 0 0,1 0 0 0 0,-1-1 0 0 0,0 1 0 0 0,0-1 0 0 0,1 1 0 0 0,-1-1 0 0 0,0 1 0 0 0,1-1 0 0 0,-1 0 0 0 0,0 0 0 0 0,3 1 0 0 0,4-1 0 0 0,-1 0 0 0 0,1-1 0 0 0,0 0 0 0 0,-1 0 0 0 0,1 0 0 0 0,-1-1 0 0 0,1 0 0 0 0,-1-1 0 0 0,0 0 0 0 0,0 0 0 0 0,9-5 0 0 0,6-6 0 0 0,-1 0 0 0 0,21-18 0 0 0,-8 4 0 0 0,-28 23 5 0 0,0 0 0 0 0,0-1 1 0 0,-1 0-1 0 0,0 0 0 0 0,0 0 0 0 0,0 0 0 0 0,-1-1 0 0 0,0 0 0 0 0,-1 0 1 0 0,1 0-1 0 0,-1 0 0 0 0,0-1 0 0 0,3-14 0 0 0,-6 22 1 0 0,0 0 0 0 0,0 0 0 0 0,0 0 0 0 0,0 0 0 0 0,0-1 0 0 0,0 1 0 0 0,0 0 0 0 0,0 0 0 0 0,0 0 0 0 0,0 0 0 0 0,0 0 0 0 0,0 0 0 0 0,0-1 0 0 0,0 1-1 0 0,0 0 1 0 0,0 0 0 0 0,0 0 0 0 0,0 0 0 0 0,0 0 0 0 0,0-1 0 0 0,0 1 0 0 0,0 0 0 0 0,0 0 0 0 0,0 0 0 0 0,0 0 0 0 0,0 0 0 0 0,0 0 0 0 0,0 0 0 0 0,0-1 0 0 0,0 1 0 0 0,-1 0 0 0 0,1 0 0 0 0,0 0 0 0 0,0 0 0 0 0,0 0 0 0 0,0 0 0 0 0,0 0 0 0 0,0 0-1 0 0,0 0 1 0 0,0 0 0 0 0,-1-1 0 0 0,1 1 0 0 0,0 0 0 0 0,0 0 0 0 0,0 0 0 0 0,0 0 0 0 0,0 0 0 0 0,0 0 0 0 0,-1 0 0 0 0,1 0 0 0 0,0 0 0 0 0,0 0 0 0 0,0 0 0 0 0,0 0 0 0 0,0 0 0 0 0,-1 0 0 0 0,1 0 0 0 0,0 0 0 0 0,0 0 0 0 0,0 1 0 0 0,0-1 0 0 0,-14 6 666 0 0,-13 16 262 0 0,23-17-934 0 0,-1 0 0 0 0,1 0 0 0 0,0 0 0 0 0,1 1 0 0 0,-1-1 0 0 0,1 1 0 0 0,-3 9 0 0 0,4-12 0 0 0,1 1 0 0 0,1-1 0 0 0,-1 1 0 0 0,0-1 0 0 0,1 1 0 0 0,0-1 0 0 0,0 1 0 0 0,0-1 0 0 0,0 1 0 0 0,0 0 0 0 0,1-1 0 0 0,0 1 0 0 0,-1-1 0 0 0,1 1 0 0 0,2 3 0 0 0,3 1 0 0 0,-4-6 0 0 0,1-1 0 0 0,0 1 0 0 0,0-1 0 0 0,0 0 0 0 0,-1 0 0 0 0,1 0 0 0 0,0 0 0 0 0,0 0 0 0 0,1-1 0 0 0,-1 1 0 0 0,0-1 0 0 0,0 0 0 0 0,0 0 0 0 0,4 0 0 0 0,-2-1 0 0 0,0 1 0 0 0,-1-1 0 0 0,1 0 0 0 0,0 0 0 0 0,-1 0 0 0 0,0-1 0 0 0,1 0 0 0 0,7-4 0 0 0,3-3 0 0 0,1 1 0 0 0,17-6 0 0 0,-15 6 0 0 0,24-13 0 0 0,-26 10 0 0 0,-2 0 0 0 0,1-1 0 0 0,-1 0 0 0 0,-1-1 0 0 0,-1 0 0 0 0,0-1 0 0 0,19-28 0 0 0,57-117 0 0 0,-86 155 0 0 0,-2 3 0 0 0,3-3 0 0 0,-1 0 0 0 0,0-1 0 0 0,0 1 0 0 0,-1-1 0 0 0,1 1 0 0 0,0-8 0 0 0,-2 11 0 0 0,0 1 0 0 0,0 0 0 0 0,0 0 0 0 0,0 0 0 0 0,0-1 0 0 0,0 1 0 0 0,0 0 0 0 0,0 0 0 0 0,0-1 0 0 0,0 1 0 0 0,0 0 0 0 0,0 0 0 0 0,0 0 0 0 0,0-1 0 0 0,0 1 0 0 0,-1 0 0 0 0,1 0 0 0 0,0 0 0 0 0,0 0 0 0 0,0-1 0 0 0,0 1 0 0 0,-1 0 0 0 0,1 0 0 0 0,0 0 0 0 0,0 0 0 0 0,0 0 0 0 0,0 0 0 0 0,-1-1 0 0 0,1 1 0 0 0,0 0 0 0 0,0 0 0 0 0,0 0 0 0 0,-1 0 0 0 0,1 0 0 0 0,0 0 0 0 0,0 0 0 0 0,-1 0 0 0 0,1 0 0 0 0,0 0 0 0 0,0 0 0 0 0,0 0 0 0 0,-1 0 0 0 0,1 0 0 0 0,0 0 0 0 0,0 0 0 0 0,0 0 0 0 0,-1 0 0 0 0,1 1 0 0 0,0-1 0 0 0,0 0 0 0 0,-11 4 0 0 0,10-4 0 0 0,-4 3 0 0 0,-1 1 0 0 0,1-1 0 0 0,0 1 0 0 0,0 0 0 0 0,0 0 0 0 0,0 0 0 0 0,1 0 0 0 0,-8 10 0 0 0,-1 4 0 0 0,-12 23 0 0 0,8-13 0 0 0,13-22 0 0 0,-28 48 0 0 0,29-47 0 0 0,0 0 0 0 0,1 0 0 0 0,0 0 0 0 0,0 0 0 0 0,0 0 0 0 0,-1 13 0 0 0,3-16 0 0 0,-2 56 0 0 0,2-54 0 0 0,1 0 0 0 0,0 0 0 0 0,0 0 0 0 0,0 0 0 0 0,1 1 0 0 0,0-2 0 0 0,3 9 0 0 0,-4-12 0 0 0,0 0 0 0 0,0 0 0 0 0,0 0 0 0 0,0-1 0 0 0,1 1 0 0 0,-1 0 0 0 0,1-1 0 0 0,-1 1 0 0 0,1-1 0 0 0,-1 0 0 0 0,1 1 0 0 0,0-1 0 0 0,0 0 0 0 0,-1 0 0 0 0,1 0 0 0 0,0 0 0 0 0,3 0 0 0 0,-1 0 0 0 0,-1 0 0 0 0,1-1 0 0 0,0 1 0 0 0,0-1 0 0 0,-1 0 0 0 0,1 0 0 0 0,0 0 0 0 0,-1-1 0 0 0,6 0 0 0 0,2-3 0 0 0,0 1 0 0 0,0-1 0 0 0,-1-1 0 0 0,1 0 0 0 0,13-8 0 0 0,-10 3 0 0 0,0 1 0 0 0,0-2 0 0 0,-1 0 0 0 0,-1-1 0 0 0,0 0 0 0 0,0-1 0 0 0,-1 0 0 0 0,9-16 0 0 0,18-24 0 0 0,-38 52 0 0 0,1 1 0 0 0,-1 0 0 0 0,0-1 0 0 0,1 1 0 0 0,-1 0 0 0 0,0-1 0 0 0,1 1 0 0 0,-1-1 0 0 0,0 1 0 0 0,0 0 0 0 0,1-1 0 0 0,-1 1 0 0 0,0-1 0 0 0,0 1 0 0 0,0-1 0 0 0,0 1 0 0 0,0-1 0 0 0,0 1 0 0 0,0-1 0 0 0,0 1 0 0 0,0-1 0 0 0,0 1 0 0 0,0-1 0 0 0,0 1 0 0 0,0-1 0 0 0,0 1 0 0 0,0-1 0 0 0,0 1 0 0 0,-1-1 0 0 0,-3-1 0 0 0,-4 2 0 0 0,6 1 21 0 0,0 1 0 0 0,1 0 0 0 0,-1 0 0 0 0,0 1 1 0 0,1-1-1 0 0,-1 0 0 0 0,1 0 0 0 0,0 1 0 0 0,0-1 0 0 0,-2 5 0 0 0,-2 4 190 0 0,-2 3-18 0 0,0 1 1 0 0,1 0-1 0 0,-6 23 1 0 0,9-29-339 0 0,1 0 0 0 0,1 0 0 0 0,0 0 0 0 0,0 0-1 0 0,1 1 1 0 0,0-1 0 0 0,2 15 0 0 0,-1-21 145 0 0,-1-1 0 0 0,1 0 0 0 0,-1 0 0 0 0,1 0 0 0 0,0 0 0 0 0,-1 0 0 0 0,1 0 0 0 0,0 0 0 0 0,1 0 0 0 0,-1 0 0 0 0,0 0 0 0 0,0-1 0 0 0,1 1 0 0 0,-1 0 0 0 0,1-1 0 0 0,-1 1 0 0 0,1-1 0 0 0,0 0 0 0 0,0 1 0 0 0,-1-1 0 0 0,1 0 0 0 0,0 0 0 0 0,0 0 0 0 0,0 0 0 0 0,0-1 0 0 0,1 1 0 0 0,-1 0 0 0 0,0-1 0 0 0,0 0 0 0 0,3 1 0 0 0,1-1 0 0 0,0 0 0 0 0,0 0 0 0 0,0-1 0 0 0,0 1 0 0 0,-1-1 0 0 0,1-1 0 0 0,0 1 0 0 0,0-1 0 0 0,-1 0 0 0 0,6-3 0 0 0,15-6 0 0 0,-16 6 0 0 0,1 1 0 0 0,-1-1 0 0 0,0-1 0 0 0,9-6 0 0 0,7-8 0 0 0,-3 4 0 0 0,-1-2 0 0 0,0 0 0 0 0,-1-1 0 0 0,29-35 0 0 0,-21 14 0 0 0,-1 0 0 0 0,-2-2 0 0 0,-2-1 0 0 0,-2-1 0 0 0,-1 0 0 0 0,18-62 0 0 0,-37 97 29 0 0,0 5 17 0 0,-1 0 1 0 0,0 0-1 0 0,0 0 1 0 0,-1 0 0 0 0,1 0-1 0 0,-1 0 1 0 0,0-6-1 0 0,-16 23 1380 0 0,1 9-1385 0 0,1 0 1 0 0,0 0 0 0 0,-19 49-1 0 0,-7 12-42 0 0,-62 101 1 0 0,86-158 0 0 0,12-21 0 0 0,0 1 0 0 0,0 0 0 0 0,0 0 0 0 0,1 1 0 0 0,0-1 0 0 0,0 1 0 0 0,1-1 0 0 0,0 1 0 0 0,0 0 0 0 0,0 0 0 0 0,0 9 0 0 0,2-15 0 0 0,-1 0 0 0 0,1 0 0 0 0,0 1 0 0 0,0-1 0 0 0,0 0 0 0 0,0 0 0 0 0,1 1 0 0 0,-1-1 0 0 0,0 0 0 0 0,0 0 0 0 0,1 1 0 0 0,-1-1 0 0 0,1 0 0 0 0,-1 0 0 0 0,1 0 0 0 0,-1 0 0 0 0,1 0 0 0 0,0 0 0 0 0,0 0 0 0 0,-1 0 0 0 0,1 0 0 0 0,0 0 0 0 0,2 1 0 0 0,0 1 0 0 0,-1-1-55 0 0,1 0-1 0 0,-1 0 1 0 0,1 0 0 0 0,-1-1-1 0 0,1 1 1 0 0,0-1 0 0 0,0 1-1 0 0,-1-1 1 0 0,1 0 0 0 0,0 0-1 0 0,0-1 1 0 0,0 1 0 0 0,0-1-1 0 0,1 1 1 0 0,-1-1 0 0 0,0 0-1 0 0,4 0 1 0 0,1 0-111 0 0,0-1 0 0 0,0 0 0 0 0,0-1 0 0 0,-1 1 0 0 0,12-5 0 0 0,-11 3-133 0 0,1-1 0 0 0,-2 0-1 0 0,1 0 1 0 0,0-1 0 0 0,-1 0 0 0 0,11-10 0 0 0,-8 6-4369 0 0,15-19 0 0 0,-10 8-3238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0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23039 0 0,'0'0'528'0'0,"0"0"69"0"0,0 0 38 0 0,0 0-80 0 0,7 2-342 0 0,13 0 956 0 0,26 1 1 0 0,13 1 1003 0 0,-53-4-1889 0 0,-4 0-151 0 0,0 0 0 0 0,0 0 1 0 0,0 1-1 0 0,0-1 0 0 0,0 1 0 0 0,0-1 0 0 0,0 1 1 0 0,0-1-1 0 0,2 2 0 0 0,3 2-318 0 0,-5-3-866 0 0,-2-1-385 0 0,0 0-79 0 0,0 0-18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1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24 271 17503 0 0,'0'0'399'0'0,"0"0"60"0"0,0 0 21 0 0,0 0-59 0 0,0 0-136 0 0,0 0 457 0 0,0 0 228 0 0,0 0 43 0 0,0 0-59 0 0,0 0-289 0 0,-15-3 1931 0 0,13-1-2435 0 0,1-1 0 0 0,-1 0 1 0 0,1 0-1 0 0,0 0 0 0 0,0 1 0 0 0,1-1 0 0 0,-1 0 0 0 0,1 0 1 0 0,0 0-1 0 0,1 0 0 0 0,-1 0 0 0 0,1 0 0 0 0,0 0 1 0 0,0 0-1 0 0,0 0 0 0 0,4-7 0 0 0,0-1 336 0 0,1 0 0 0 0,1 0-1 0 0,0 1 1 0 0,14-19 0 0 0,-11 18-497 0 0,0 1 0 0 0,1 0 0 0 0,12-10 0 0 0,-19 18 0 0 0,1 0 0 0 0,0 0 0 0 0,0 1 0 0 0,0 0 0 0 0,1 0 0 0 0,-1 0 0 0 0,1 0 0 0 0,0 1 0 0 0,-1 0 0 0 0,12-2 0 0 0,-15 4 0 0 0,0-1 0 0 0,-1 1 0 0 0,1 0 0 0 0,-1 0 0 0 0,1 0 0 0 0,0 0 0 0 0,-1 0 0 0 0,1 0 0 0 0,-1 0 0 0 0,1 1 0 0 0,0-1 0 0 0,-1 0 0 0 0,1 1 0 0 0,-1 0 0 0 0,1-1 0 0 0,-1 1 0 0 0,0 0 0 0 0,1 0 0 0 0,-1-1 0 0 0,0 1 0 0 0,1 0 0 0 0,-1 1 0 0 0,0-1 0 0 0,0 0 0 0 0,0 0 0 0 0,0 0 0 0 0,0 1 0 0 0,0-1 0 0 0,1 2 0 0 0,0 2 0 0 0,-1 0 0 0 0,1 0 0 0 0,-1 0 0 0 0,0 0 0 0 0,0 0 0 0 0,0 8 0 0 0,0-3 0 0 0,1 1 0 0 0,-1 0 0 0 0,-1 0 0 0 0,0 1 0 0 0,0-1 0 0 0,-1 0 0 0 0,0 0 0 0 0,-1 1 0 0 0,-1-1 0 0 0,-5 17 0 0 0,2-11 0 0 0,9-25 0 0 0,1 0 0 0 0,0 0 0 0 0,1 0 0 0 0,0 0 0 0 0,0 1 0 0 0,12-14 0 0 0,3-1 0 0 0,25-21 0 0 0,-39 37 0 0 0,0 1 0 0 0,1 0 0 0 0,0 1 0 0 0,0 0 0 0 0,0 0 0 0 0,1 0 0 0 0,14-4 0 0 0,-21 7 0 0 0,0 1 0 0 0,-1 0 0 0 0,1-1 0 0 0,0 1 0 0 0,0 0 0 0 0,0 0 0 0 0,0 0 0 0 0,0 0 0 0 0,0 0 0 0 0,0 0 0 0 0,0 0 0 0 0,0 0 0 0 0,0 0 0 0 0,0 0 0 0 0,0 0 0 0 0,0 1 0 0 0,-1-1 0 0 0,1 0 0 0 0,0 1 0 0 0,0-1 0 0 0,0 0 0 0 0,0 1 0 0 0,0-1 0 0 0,-1 1 0 0 0,1 0 0 0 0,0-1 0 0 0,0 1 0 0 0,0 1 0 0 0,1 0 0 0 0,1 0 0 0 0,-1 1 0 0 0,1 0 0 0 0,-1 0 0 0 0,0 0 0 0 0,0 1 0 0 0,0-1 0 0 0,0 0 0 0 0,-1 1 0 0 0,3 5 0 0 0,7 38 0 0 0,-3-11 0 0 0,3 14 0 0 0,-8-44-133 0 0,-3-4-563 0 0,0-2-258 0 0,0 0-56 0 0,0 0-149 0 0,5-9-2558 0 0,3-11 1681 0 0,-2-1-11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1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8287 0 0,'0'0'382'0'0,"0"0"-8"0"0,0-1-240 0 0,3-7 1155 0 0,1-1 0 0 0,9-13 1 0 0,-9 15-8 0 0,1-1 1 0 0,-1 0 0 0 0,6-16-1 0 0,-5 4 549 0 0,1 2-749 0 0,-1 0 0 0 0,-1 1 0 0 0,-1-2 0 0 0,0 1 0 0 0,-1-27 0 0 0,-2 44-573 0 0,0 1-66 0 0,0-1-294 0 0,-10 105-130 0 0,1-38-22 0 0,-16 260 3 0 0,25-324 0 0 0,-7 113 443 0 0,7-114 45 0 0,0-1 21 0 0,0 0-66 0 0,8-5-278 0 0,23-9-165 0 0,38-14 0 0 0,-54 23 0 0 0,-1 1 0 0 0,0 0 0 0 0,1 2 0 0 0,0-1 0 0 0,19 1 0 0 0,-24 2 0 0 0,1 0 0 0 0,-3 0-64 0 0,-6 0-273 0 0,-2 0-138 0 0,0 0-33 0 0,0 0-4 0 0,0 0 0 0 0,3-9-1216 0 0,-3 6 522 0 0,1 0-1 0 0,-1 0 1 0 0,1 0-1 0 0,-1 0 1 0 0,0 0-1 0 0,0 0 1 0 0,-1-5-1 0 0,-2-8-4525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1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13823 0 0,'0'0'315'0'0,"0"0"45"0"0,0 0 21 0 0,0 0-49 0 0,0 0-81 0 0,0 0 481 0 0,0 0 237 0 0,0 0 45 0 0,0 0-61 0 0,10-5 772 0 0,-4 3-1379 0 0,0 1 1 0 0,-1-1-1 0 0,1 0 0 0 0,7-4 0 0 0,-7 3-11 0 0,1 0 1 0 0,0 0-1 0 0,7-1 0 0 0,10-2 212 0 0,-10 3 0 0 0,23-3-1 0 0,-24 5-719 0 0,0 0 0 0 0,0-1 0 0 0,0 0 0 0 0,0-1 0 0 0,0 0 0 0 0,0-1 0 0 0,21-10 0 0 0,-18 7-1272 0 0,-14 7 454 0 0,-2 0-802 0 0,0 0-3252 0 0,0 0-1393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1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15663 0 0,'0'0'356'0'0,"0"0"50"0"0,0 0 20 0 0,0 0-42 0 0,2-1-250 0 0,10-5-213 0 0,-7 3 499 0 0,0 0-1 0 0,0 1 0 0 0,0 0 0 0 0,0 0 0 0 0,1 0 0 0 0,7-1 1 0 0,8-5 1155 0 0,-18 6-1438 0 0,-1 1 1 0 0,1 0 0 0 0,0 0 0 0 0,-1 0 0 0 0,1 0 0 0 0,0 0 0 0 0,5 0 0 0 0,24-3 519 0 0,-23 3-809 0 0,0 0-1 0 0,-1 0 0 0 0,1 0 0 0 0,0 1 0 0 0,8 2 0 0 0,23 2-2141 0 0,16 4-2193 0 0,-27 0 2440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1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94 17503 0 0,'0'0'399'0'0,"-1"-17"1106"0"0,1 16-1543 0 0,0-2 302 0 0,-1 0 0 0 0,0 0 0 0 0,0-1 0 0 0,0 1 0 0 0,0 0 0 0 0,-1 1 0 0 0,1-1 0 0 0,-1 0 0 0 0,1 0 0 0 0,-5-4-1 0 0,3 4-127 0 0,0 0 0 0 0,0-1 0 0 0,0 1 0 0 0,0 1 0 0 0,-1-1 0 0 0,1 0 0 0 0,-1 1 0 0 0,0 0 0 0 0,0 0 0 0 0,0 0 0 0 0,0 0 0 0 0,0 0 0 0 0,0 1 0 0 0,-1 0 0 0 0,-6-1 0 0 0,1 1-70 0 0,0 1 0 0 0,0 0 0 0 0,0 1 0 0 0,0 0-1 0 0,0 0 1 0 0,0 1 0 0 0,0 1 0 0 0,0-1 0 0 0,0 2-1 0 0,1-1 1 0 0,-1 1 0 0 0,1 1 0 0 0,0 0 0 0 0,1 0 0 0 0,-1 1-1 0 0,-9 8 1 0 0,15-12-66 0 0,-7 9 0 0 0,7-9 0 0 0,-4 14 0 0 0,6-14-59 0 0,0 1-1 0 0,1 0 1 0 0,-1 0-1 0 0,0 0 1 0 0,1 0-1 0 0,0-1 0 0 0,0 1 1 0 0,0 0-1 0 0,0 0 1 0 0,0 0-1 0 0,1 0 1 0 0,0 4-1 0 0,2 1-214 0 0,0-1 0 0 0,0 1-1 0 0,5 8 1 0 0,0-2 153 0 0,2 7 121 0 0,-1 0 0 0 0,-1 0 0 0 0,-1 1 0 0 0,-1 1 0 0 0,-1-1 0 0 0,-1 1 0 0 0,-1 0 0 0 0,0 0 0 0 0,-2 0 0 0 0,-1 0 0 0 0,-1 0 0 0 0,-1 0 0 0 0,-1 0 0 0 0,0-1 0 0 0,-8 23 0 0 0,4-21 100 0 0,-1-1 1 0 0,-2 0-1 0 0,-15 30 0 0 0,20-44 1326 0 0,5-8-1423 0 0,0-1 0 0 0,0 0-1 0 0,0 0 1 0 0,-1 1 0 0 0,1-1 0 0 0,0 0 0 0 0,0 0 0 0 0,0 1 0 0 0,0-1 0 0 0,0 0 0 0 0,0 0 0 0 0,0 1 0 0 0,0-1-1 0 0,0 0 1 0 0,0 0 0 0 0,0 1 0 0 0,0-1 0 0 0,0 0 0 0 0,0 1 0 0 0,0-1 0 0 0,0 0 0 0 0,0 0 0 0 0,1 1-1 0 0,-1-1 1 0 0,0 0 0 0 0,0 0 0 0 0,0 0 0 0 0,0 1 0 0 0,0-1 0 0 0,1 0 0 0 0,-1 0 0 0 0,0 0 0 0 0,0 1-1 0 0,0-1 1 0 0,1 0 0 0 0,-1 0 0 0 0,0 0 0 0 0,0 0 0 0 0,1 1 0 0 0,-1-1 0 0 0,0 0 0 0 0,0 0 0 0 0,1 0-1 0 0,-1 0 1 0 0,0 0 0 0 0,0 0 0 0 0,1 0 0 0 0,-1 0 0 0 0,0 0 0 0 0,1 0 0 0 0,-1 0 0 0 0,0 0 0 0 0,0 0 0 0 0,1 0-1 0 0,-1 0 1 0 0,0 0 0 0 0,0 0-3 0 0,3 0-395 0 0,0 0-1 0 0,0 1 1 0 0,0-1-1 0 0,0 0 1 0 0,0 0-1 0 0,0-1 1 0 0,3 0-1 0 0,7 0-1887 0 0,1-1-1 0 0,21 1 1 0 0,-35 1-3327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1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0,'0'0'719'0'0,"0"0"-20"0"0,14 0-278 0 0,-10 1 146 0 0,0 1-1 0 0,0-1 1 0 0,0 1-1 0 0,0 0 1 0 0,-1 0 0 0 0,1 0-1 0 0,2 3 1 0 0,9 5 301 0 0,-9-7-718 0 0,-1 1-1 0 0,0 0 0 0 0,0 0 1 0 0,-1 1-1 0 0,1-1 1 0 0,-1 1-1 0 0,6 9 1 0 0,23 40 1192 0 0,-23-36-1216 0 0,73 152 1713 0 0,-63-127-1630 0 0,-18-37-204 0 0,1-1-19 0 0,0 1 1 0 0,0-1-1 0 0,1 0 0 0 0,5 6 0 0 0,-8-10-323 0 0,-1-1-138 0 0,0 0-33 0 0,0 0-72 0 0,0 0-285 0 0,0 0-126 0 0,0 0-893 0 0,-1-1-3634 0 0,-3-4-1564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1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17503 0 0,'0'0'399'0'0,"0"0"60"0"0,0 0 21 0 0,-7 7 86 0 0,0 0 7 0 0,0 0 0 0 0,0 1 0 0 0,1 0 0 0 0,-11 18 0 0 0,-25 38 2028 0 0,9-14-1924 0 0,2 0-661 0 0,-63 118-15 0 0,89-155 28 0 0,5-9-52 0 0,-1-1 0 0 0,0 0 0 0 0,0 0-1 0 0,-1 0 1 0 0,1 0 0 0 0,-4 5 0 0 0,4-6-673 0 0,1-2-258 0 0,0 0-1421 0 0,0 0-5475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1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0,'0'0'547'0'0,"0"0"-11"0"0,0 0-203 0 0,0 0 419 0 0,0 0 220 0 0,11 3 1660 0 0,6 0-1834 0 0,61 5 2024 0 0,-44-5-1858 0 0,-16-1-370 0 0,35-2 0 0 0,62-14 846 0 0,-113 14-997 0 0,-2 0-222 0 0,0 0 166 0 0,5-1-51 0 0,-5 1-308 0 0,0 0-1 0 0,0 0 1 0 0,1 0-1 0 0,-1 0 1 0 0,0 0-1 0 0,0 0 1 0 0,1 0 0 0 0,-1 0-1 0 0,0 0 1 0 0,0 0-1 0 0,1 0 1 0 0,-1 0 0 0 0,0 0-1 0 0,0 0 1 0 0,1 1-1 0 0,-1-1 1 0 0,0 0 0 0 0,0 0-1 0 0,0 0 1 0 0,1 0-1 0 0,-1 0 1 0 0,0 1 0 0 0,0-1-1 0 0,0 0 1 0 0,1 0-1 0 0,-1 0 1 0 0,0 1-1 0 0,0-1 1 0 0,0 0 0 0 0,0 0-1 0 0,0 0 1 0 0,1 1-1 0 0,-1-1 1 0 0,0 0 0 0 0,0 0-1 0 0,0 1 1 0 0,0-1-1 0 0,0 0 1 0 0,0 0 0 0 0,0 1-1 0 0,0-1 1 0 0,0 0-1 0 0,0 0 1 0 0,0 1 0 0 0,0-1-1 0 0,3 13-27 0 0,-1 0 0 0 0,-1 0 0 0 0,0 0 0 0 0,-1 0 0 0 0,0 0 0 0 0,-4 24 0 0 0,1 0 0 0 0,1 4 0 0 0,-2 161 0 0 0,13-122 0 0 0,30 122 0 0 0,-36-188 0 0 0,0 11 0 0 0,-4-17 0 0 0,-3-1 0 0 0,2-6 4 0 0,1 0 0 0 0,-1 0 0 0 0,0-1 0 0 0,0 1 0 0 0,0 0 0 0 0,1 0 0 0 0,-1-1 0 0 0,0 1 0 0 0,0-1 0 0 0,0 0 0 0 0,0 0 0 0 0,0 0 0 0 0,0 0 0 0 0,0 0 0 0 0,0 0 0 0 0,0 0 0 0 0,0 0 0 0 0,-3-2 0 0 0,-6 0 77 0 0,1-1 0 0 0,-12-5-1 0 0,11 3 45 0 0,-84-34-568 0 0,91 35 523 0 0,4 3-1635 0 0,-2 1-5636 0 0,2 0-967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1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9 121 17503 0 0,'0'0'803'0'0,"0"0"-18"0"0,-2 0-501 0 0,-3-2-109 0 0,4 1 561 0 0,1 1 237 0 0,0 0 40 0 0,0 0-59 0 0,0 0-289 0 0,10-2 395 0 0,49-23-444 0 0,-30 15-145 0 0,1 2-1 0 0,1 1 1 0 0,33-3 0 0 0,574-33 1134 0 0,-361 42-2756 0 0,-236 2 1322 0 0,58-1 1252 0 0,-79-2-1329 0 0,-9 1-82 0 0,1 0-1 0 0,0 1 1 0 0,-1 0 0 0 0,1 1 0 0 0,13 2 0 0 0,-33-7-798 0 0,-12-1-460 0 0,-12 3-2971 0 0,18 0 2682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0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13823 0 0,'-6'2'285'0'0,"0"1"-1"0"0,1-1 0 0 0,-1 1 0 0 0,1 0 0 0 0,-6 5 1 0 0,10-7 799 0 0,1-1 366 0 0,1 2 72 0 0,3 1-1238 0 0,0 0 1 0 0,1 0-1 0 0,-1 0 1 0 0,0-1-1 0 0,1 0 1 0 0,-1 1-1 0 0,1-2 1 0 0,0 1-1 0 0,0 0 1 0 0,-1-1-1 0 0,1 0 1 0 0,0 0-1 0 0,10 0 1 0 0,4 0 301 0 0,1-1 1 0 0,25-4-1 0 0,-30 1-1132 0 0,29-8 0 0 0,-41 11 493 0 0,15-7-458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1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19351 0 0,'0'0'439'0'0,"0"0"62"0"0,0 0 33 0 0,0 0-65 0 0,2 0-309 0 0,15-7 790 0 0,-13 5-497 0 0,0 0 1 0 0,1 1-1 0 0,-1-1 0 0 0,1 1 0 0 0,-1 0 0 0 0,1 0 1 0 0,-1 0-1 0 0,10 0 0 0 0,89 1 1815 0 0,-42-1-1356 0 0,2 1-976 0 0,-62 0-273 0 0,-1 0-138 0 0,-7 4-7877 0 0,-2 1-436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1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23039 0 0,'0'0'528'0'0,"0"0"69"0"0,10 3 785 0 0,15-1-130 0 0,0-2 0 0 0,46-4 0 0 0,-48 1-1225 0 0,28-2 579 0 0,-4 4-3033 0 0,-47 1 894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2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50 318 4607 0 0,'0'0'208'0'0,"0"0"135"0"0,0 0 440 0 0,0 0 193 0 0,0 0 42 0 0,0 0 6 0 0,0 0 0 0 0,0 0 0 0 0,0 0 0 0 0,0 0-69 0 0,0 0-290 0 0,0 0-121 0 0,0 0-28 0 0,0 0-4 0 0,0 0 0 0 0,0 0 0 0 0,0 0 0 0 0,0 0 0 0 0,0 0 0 0 0,0 0 0 0 0,0 0 0 0 0,0 0 0 0 0,0 0 0 0 0,0 0 0 0 0,0 0 0 0 0,0 0 0 0 0,0 0 0 0 0,0 0 0 0 0,0 0 0 0 0,0 0 0 0 0,0 0 0 0 0,0 0 0 0 0,-5 19 2499 0 0,0-14-2862 0 0,5-5-148 0 0,0 1 0 0 0,-1-1 0 0 0,1 1-1 0 0,0-1 1 0 0,-1 1 0 0 0,1-1 0 0 0,-1 1 0 0 0,1-1-1 0 0,-1 1 1 0 0,1-1 0 0 0,-1 0 0 0 0,1 1 0 0 0,-1-1 0 0 0,1 0-1 0 0,-1 1 1 0 0,1-1 0 0 0,-1 0 0 0 0,0 0 0 0 0,1 0 0 0 0,-1 0-1 0 0,-1 1 1 0 0,0-1-3 0 0,2 0 48 0 0,-1 0 0 0 0,0 0 1 0 0,0 1-1 0 0,1-1 0 0 0,-1 0 0 0 0,0 0 0 0 0,0 0 1 0 0,0 0-1 0 0,1 0 0 0 0,-1 0 0 0 0,0 0 0 0 0,0 0 0 0 0,1-1 1 0 0,-1 1-1 0 0,0 0 0 0 0,0 0 0 0 0,1-1 0 0 0,-1 1 1 0 0,0 0-1 0 0,1-1 0 0 0,-1 1 0 0 0,0-1 0 0 0,1 1 0 0 0,-1-1 1 0 0,1 1-1 0 0,-1-1 0 0 0,0 1 0 0 0,1-1 0 0 0,-1 0 1 0 0,1 1-1 0 0,0-1 0 0 0,-1 0 0 0 0,1 1 0 0 0,0-1 0 0 0,-1 0 1 0 0,1 1-1 0 0,0-1 0 0 0,0 0 0 0 0,-1 0 0 0 0,1 1 1 0 0,0-1-1 0 0,0 0 0 0 0,0-1 0 0 0,-1-7-45 0 0,1 0 1 0 0,-1-1-1 0 0,2 1 0 0 0,-1-1 0 0 0,2 1 0 0 0,-1-1 1 0 0,1 1-1 0 0,0 0 0 0 0,1 0 0 0 0,0 0 1 0 0,1 0-1 0 0,6-12 0 0 0,-1 4-1 0 0,-7 12 0 0 0,0 0 0 0 0,0 0 0 0 0,1 1 0 0 0,0 0 0 0 0,5-6 0 0 0,4-5 0 0 0,2 2 0 0 0,0 0 0 0 0,0 0 0 0 0,31-18 0 0 0,-17 10 0 0 0,-23 16 0 0 0,1 1 0 0 0,0 0 0 0 0,0-1 0 0 0,0 2 0 0 0,1-1 0 0 0,0 1 0 0 0,-1 0 0 0 0,1 0 0 0 0,0 1 0 0 0,0 0 0 0 0,9-1 0 0 0,-8 2 0 0 0,-7 1 0 0 0,0-1 0 0 0,-1 1 0 0 0,1 0 0 0 0,0 0 0 0 0,-1 0 0 0 0,1 0 0 0 0,0 0 0 0 0,0 0 0 0 0,-1 0 0 0 0,1 0 0 0 0,0 0 0 0 0,-1 1 0 0 0,1-1 0 0 0,0 0 0 0 0,-1 0 0 0 0,1 0 0 0 0,0 1 0 0 0,-1-1 0 0 0,1 0 0 0 0,0 1 0 0 0,-1-1 0 0 0,1 1 0 0 0,0 0 0 0 0,1 1 0 0 0,1-1 0 0 0,9 9 0 0 0,-8-5 0 0 0,0 0 0 0 0,0 1 0 0 0,-1-1 0 0 0,0 1 0 0 0,1 0 0 0 0,-2 0 0 0 0,1 0 0 0 0,-1 0 0 0 0,0 0 0 0 0,1 7 0 0 0,1 6 0 0 0,-1 0 0 0 0,1 22 0 0 0,-3-32 0 0 0,0 67 0 0 0,-2-61 0 0 0,1-12 0 0 0,-3 9 0 0 0,2-8 0 0 0,0-6 0 0 0,1-7 0 0 0,4-11 0 0 0,1 0 0 0 0,1 1 0 0 0,0-1 0 0 0,2 1 0 0 0,14-26 0 0 0,-16 33 0 0 0,1 1 0 0 0,1 0 0 0 0,0 0 0 0 0,0 1 0 0 0,1 0 0 0 0,0 1 0 0 0,1 0 0 0 0,0 0 0 0 0,17-11 0 0 0,-25 18 0 0 0,1 1 0 0 0,-1-1 0 0 0,1 1 0 0 0,0 0 0 0 0,0 0 0 0 0,-1 0 0 0 0,1 0 0 0 0,0 0 0 0 0,0 0 0 0 0,0 1 0 0 0,0 0 0 0 0,0-1 0 0 0,0 1 0 0 0,0 0 0 0 0,0 0 0 0 0,0 1 0 0 0,0-1 0 0 0,-1 1 0 0 0,1-1 0 0 0,0 1 0 0 0,0 0 0 0 0,0 0 0 0 0,0 0 0 0 0,-1 1 0 0 0,1-1 0 0 0,-1 1 0 0 0,5 3 0 0 0,-2-1 0 0 0,-1 0 0 0 0,0 0 0 0 0,0 0 0 0 0,-1 1 0 0 0,1-1 0 0 0,-1 1 0 0 0,0 0 0 0 0,0 0 0 0 0,-1 1 0 0 0,0-1 0 0 0,0 0 0 0 0,0 1 0 0 0,1 6 0 0 0,0-2 0 0 0,-2 0 0 0 0,1 0 0 0 0,-1 0 0 0 0,-1 0 0 0 0,0 0 0 0 0,0 0 0 0 0,-1 0 0 0 0,0 0 0 0 0,-4 15 0 0 0,1-6 0 0 0,1-11 0 0 0,2-7-60 0 0,1-1 1 0 0,0 1-1 0 0,0 0 0 0 0,-1-1 0 0 0,1 1 1 0 0,-1-1-1 0 0,1 1 0 0 0,0-1 0 0 0,-1 1 1 0 0,1-1-1 0 0,-1 1 0 0 0,1-1 1 0 0,-1 1-1 0 0,0-1 0 0 0,1 1 0 0 0,-1-1 1 0 0,1 0-1 0 0,-1 0 0 0 0,0 1 0 0 0,1-1 1 0 0,-1 0-1 0 0,0 0 0 0 0,1 0 0 0 0,-1 1 1 0 0,0-1-1 0 0,1 0 0 0 0,-1 0 1 0 0,0 0-1 0 0,1 0 0 0 0,-1 0 0 0 0,0 0 1 0 0,1-1-1 0 0,-1 1 0 0 0,0 0 0 0 0,1 0 1 0 0,-1 0-1 0 0,0-1 0 0 0,1 1 0 0 0,-1 0 1 0 0,0-1-1 0 0,1 1 0 0 0,-1 0 1 0 0,1-1-1 0 0,-2 0 0 0 0,-1-5-2921 0 0,3-3-5886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2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82 10135 0 0,'0'0'231'0'0,"0"0"29"0"0,0 0 19 0 0,2-8 7 0 0,1 1 1163 0 0,0 0 0 0 0,0 0 0 0 0,1 1 0 0 0,0-1 0 0 0,1 1 0 0 0,5-8 0 0 0,-2 4-396 0 0,-7 9-537 0 0,-1 1-4 0 0,5-2 1094 0 0,-3 1 137 0 0,0 8-892 0 0,0 6-772 0 0,-2 0-1 0 0,1 0 1 0 0,-2 0-1 0 0,0-1 1 0 0,0 1 0 0 0,-1 0-1 0 0,-5 17 1 0 0,-1 12 223 0 0,-59 317 799 0 0,60-320-1097 0 0,2 0 0 0 0,1 0 0 0 0,3 74 0 0 0,3-92-4 0 0,0-3 0 0 0,-3-15 0 0 0,-3-7 0 0 0,-3-8 0 0 0,-1-8 0 0 0,1 0 0 0 0,0-1 0 0 0,2 0 0 0 0,-5-36 0 0 0,7 28 205 0 0,1 0 0 0 0,1-1-1 0 0,1 1 1 0 0,8-53 0 0 0,-1 43 51 0 0,2 0 0 0 0,2 1 0 0 0,16-39 0 0 0,-20 56-256 0 0,1 1 0 0 0,1 1 0 0 0,1 0 0 0 0,1 0 0 0 0,0 1 0 0 0,19-22 0 0 0,-30 39 0 0 0,8-8 0 0 0,0 0 0 0 0,0 0 0 0 0,1 1 0 0 0,0 0 0 0 0,0 0 0 0 0,1 1 0 0 0,0 0 0 0 0,14-7 0 0 0,-7 6 0 0 0,-12 5 0 0 0,0 1 0 0 0,0 0 0 0 0,-1 0 0 0 0,1 0 0 0 0,7-1 0 0 0,-10 3 0 0 0,0-1 0 0 0,0 1 0 0 0,0 0 0 0 0,0 1 0 0 0,1-1 0 0 0,-1 0 0 0 0,0 0 0 0 0,-1 1 0 0 0,1-1 0 0 0,0 1 0 0 0,0 0 0 0 0,0 0 0 0 0,0 0 0 0 0,0-1 0 0 0,0 2 0 0 0,-1-1 0 0 0,4 2 0 0 0,0 2 0 0 0,1 0 0 0 0,-1 0 0 0 0,0 0 0 0 0,-1 0 0 0 0,1 1 0 0 0,-1 0 0 0 0,0 0 0 0 0,-1 0 0 0 0,1 1 0 0 0,-1-1 0 0 0,-1 1 0 0 0,1-1 0 0 0,-1 1 0 0 0,0 0 0 0 0,1 12 0 0 0,2 9 0 0 0,-3 1 0 0 0,0 0 0 0 0,-3 35 0 0 0,1-60 0 0 0,0-1 0 0 0,-1 1 0 0 0,0 0 0 0 0,0-1 0 0 0,0 1 0 0 0,0-1 0 0 0,0 0 0 0 0,-1 1 0 0 0,1-1 0 0 0,-1 0 0 0 0,0 0 0 0 0,0 0 0 0 0,0 0 0 0 0,0 0 0 0 0,-1 0 0 0 0,1 0 0 0 0,-1-1 0 0 0,0 1 0 0 0,0-1 0 0 0,0 0 0 0 0,0 0 0 0 0,0 0 0 0 0,0 0 0 0 0,0-1 0 0 0,-1 1 0 0 0,1-1 0 0 0,-1 0 0 0 0,1 0 0 0 0,-1 0 0 0 0,1 0 0 0 0,-1-1 0 0 0,1 1 0 0 0,-1-1 0 0 0,0 0 0 0 0,1 0 0 0 0,-1 0 0 0 0,0-1 0 0 0,1 1 0 0 0,-7-2 0 0 0,-1-3-568 0 0,0 0-1 0 0,0 0 1 0 0,1-1-1 0 0,-1-1 1 0 0,1 0 0 0 0,1 0-1 0 0,-1-1 1 0 0,1 0-1 0 0,-9-11 1 0 0,17 18-1417 0 0,1 1-51 0 0,0 0-11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2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90 10135 0 0,'0'0'464'0'0,"0"0"-9"0"0,0 0-155 0 0,0 0 443 0 0,-8-9 1483 0 0,5 6 2770 0 0,1 0-5484 0 0,1 2 872 0 0,0 0-1 0 0,0 0 0 0 0,0 0 1 0 0,0 0-1 0 0,0 1 0 0 0,0-1 1 0 0,0 0-1 0 0,0 0 0 0 0,-1 1 1 0 0,1-1-1 0 0,0 1 0 0 0,-1-1 1 0 0,1 1-1 0 0,0 0 0 0 0,-1-1 0 0 0,1 1 1 0 0,0 0-1 0 0,-1 0 0 0 0,-1 0 1 0 0,-12 0 327 0 0,-15 5-305 0 0,2 1-406 0 0,28-6 0 0 0,0 0 0 0 0,-1-1 0 0 0,1 1 0 0 0,0 0 0 0 0,-1 0 0 0 0,1 0 0 0 0,0 0 0 0 0,-1 0 0 0 0,1 0 0 0 0,0 0 0 0 0,-1 0 0 0 0,1 0 0 0 0,-1 0 0 0 0,1 0 0 0 0,0 0 0 0 0,-1 0 0 0 0,1 0 0 0 0,0 0 0 0 0,-1 0 0 0 0,1 0 0 0 0,0 0 0 0 0,-1 0 0 0 0,1 0 0 0 0,0 1 0 0 0,-1-1 0 0 0,1 0 0 0 0,0 0 0 0 0,-1 1 0 0 0,1-1 0 0 0,-1 0 0 0 0,1 1 0 0 0,0-1 0 0 0,-1 1 0 0 0,1-1 0 0 0,-1 0 0 0 0,1 0 0 0 0,-1 1 0 0 0,1-1 0 0 0,-1 0 0 0 0,1 0 0 0 0,-1 1 0 0 0,1-1 0 0 0,-1 0 0 0 0,1 0 0 0 0,-1 0 0 0 0,1 0 0 0 0,-1 0 0 0 0,1 0 0 0 0,-1 0 0 0 0,1 0 0 0 0,-1 0 0 0 0,0 0 0 0 0,-19 0 0 0 0,16 0 0 0 0,0 0 0 0 0,0 0 0 0 0,0 0 0 0 0,0 0 0 0 0,0 1 0 0 0,0 0 0 0 0,0-1 0 0 0,0 2 0 0 0,0-1 0 0 0,-6 3 0 0 0,9-3-1 0 0,0-1 0 0 0,0 1 0 0 0,1-1-1 0 0,-1 1 1 0 0,0-1 0 0 0,0 0 0 0 0,0 1 0 0 0,0-1-1 0 0,0 0 1 0 0,0 0 0 0 0,0 1 0 0 0,0-1 0 0 0,0 0-1 0 0,-1 0 1 0 0,-15 2 91 0 0,-17 9 1886 0 0,27-10-1976 0 0,42-11 0 0 0,116-3 0 0 0,110 8 0 0 0,-90-13 0 0 0,-40 3 0 0 0,16-2 1121 0 0,-18 2-194 0 0,-86 8-927 0 0,-30 4 0 0 0,0 1 0 0 0,0 1 0 0 0,0 0 0 0 0,1 0 0 0 0,22 3 0 0 0,-27 0 0 0 0,-9-2-1 0 0,0 0 0 0 0,1 0 0 0 0,-1 0 1 0 0,0 0-1 0 0,0 0 0 0 0,0 0 0 0 0,0 0 0 0 0,0 0 0 0 0,0 0 0 0 0,0 0 1 0 0,0 0-1 0 0,0 0 0 0 0,1 0 0 0 0,-1 0 0 0 0,0 0 0 0 0,0 0 0 0 0,0 0 1 0 0,0 0-1 0 0,0 0 0 0 0,0 0 0 0 0,0 0 0 0 0,0 0 0 0 0,0 0 0 0 0,0 0 1 0 0,0 1-1 0 0,1-1 0 0 0,-1 0 0 0 0,0 0 0 0 0,0 0 0 0 0,0 0 0 0 0,0 0 1 0 0,0 0-1 0 0,0 0 0 0 0,0 0 0 0 0,0 0 0 0 0,0 0 0 0 0,0 1 0 0 0,0-1 1 0 0,0 0-1 0 0,0 0 0 0 0,0 0 0 0 0,0 0 0 0 0,0 0 0 0 0,0 0 0 0 0,0 0 1 0 0,0 0-1 0 0,0 0 0 0 0,0 1 0 0 0,0-1 0 0 0,0 0 0 0 0,0 0 0 0 0,0 0 1 0 0,0 0-1 0 0,-6 4-146 0 0,-8 1-489 0 0,-2-3-1120 0 0,1 0-6527 0 0,1 1-705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2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10 327 15663 0 0,'0'0'356'0'0,"0"0"50"0"0,0 0 20 0 0,0 0-42 0 0,0 0-112 0 0,0 0 463 0 0,0 0 234 0 0,0 0 45 0 0,0 0-61 0 0,0 0-288 0 0,0 0-121 0 0,0 0-28 0 0,0 0 65 0 0,0 0 290 0 0,0 0-779 0 0,0 0-1 0 0,-1 0 0 0 0,1 0 1 0 0,0 0-1 0 0,-1 0 1 0 0,1 0-1 0 0,0 0 1 0 0,-1 0-1 0 0,1 0 1 0 0,-1 0-1 0 0,1 0 1 0 0,0-1-1 0 0,-1 1 0 0 0,1 0 1 0 0,0 0-1 0 0,-1 0 1 0 0,1 0-1 0 0,0-1 1 0 0,0 1-1 0 0,-1 0 1 0 0,1-1-1 0 0,-1-1 46 0 0,1-1 0 0 0,-1 1 0 0 0,1 0 0 0 0,0-1 1 0 0,0 1-1 0 0,0-1 0 0 0,0 1 0 0 0,1-3 0 0 0,-1-11-72 0 0,0 6 303 0 0,1 0 1 0 0,0 0-1 0 0,0 0 1 0 0,1 0-1 0 0,0 0 0 0 0,1 0 1 0 0,0 0-1 0 0,0 1 1 0 0,8-15-1 0 0,-1-1-7 0 0,-5 15-361 0 0,0 0 0 0 0,0 0 0 0 0,1 0 0 0 0,0 1 0 0 0,0 0 0 0 0,1 0 0 0 0,0 1 0 0 0,1-1 0 0 0,0 2 0 0 0,0-1 0 0 0,1 1 0 0 0,0 0 0 0 0,0 1 0 0 0,1 0 0 0 0,-1 1 0 0 0,17-7 0 0 0,-25 11 0 0 0,1 1 0 0 0,-1-1 0 0 0,1 1 0 0 0,-1 0 0 0 0,1-1 0 0 0,-1 1 0 0 0,1 0 0 0 0,-1 0 0 0 0,0 0 0 0 0,1 0 0 0 0,-1 0 0 0 0,1 0 0 0 0,-1 0 0 0 0,1 1 0 0 0,-1-1 0 0 0,1 0 0 0 0,-1 1 0 0 0,0-1 0 0 0,1 1 0 0 0,-1 0 0 0 0,0-1 0 0 0,1 1 0 0 0,-1 0 0 0 0,0 0 0 0 0,0 0 0 0 0,0 0 0 0 0,0 0 0 0 0,0 0 0 0 0,0 0 0 0 0,0 0 0 0 0,1 2 0 0 0,1 1 0 0 0,-1 1 0 0 0,0-1 0 0 0,0 1 0 0 0,0 0 0 0 0,0 0 0 0 0,1 5 0 0 0,-3-8 0 0 0,3 8 0 0 0,4 17 0 0 0,7 50 0 0 0,-12-57 0 0 0,-2 22 0 0 0,0 5 0 0 0,0-51 0 0 0,1 0 0 0 0,-1 1 0 0 0,1-1 0 0 0,0 0 0 0 0,0 1 0 0 0,0-1 0 0 0,1 1 0 0 0,1-4 0 0 0,19-30 0 0 0,-10 17 0 0 0,-6 11 0 0 0,1 0 0 0 0,-1 1 0 0 0,1 0 0 0 0,1 0 0 0 0,9-8 0 0 0,4-4 0 0 0,-20 18 0 0 0,1 0 0 0 0,11-4 0 0 0,0 2 0 0 0,-9 5 0 0 0,-2 0 0 0 0,7 0 0 0 0,5 5 0 0 0,-11-1 0 0 0,-2-3 0 0 0,3 6 0 0 0,0 0 0 0 0,0 0 0 0 0,-1 1 0 0 0,0-1 0 0 0,0 1 0 0 0,-1 0 0 0 0,0-1 0 0 0,-1 1 0 0 0,1 17 0 0 0,1-1 0 0 0,-3-21 0 0 0,7 16 0 0 0,-6-17 0 0 0,7 12 0 0 0,-2-8 0 0 0,5-1-132 0 0,-6-8-296 0 0,-4 1 159 0 0,8-2-1848 0 0,3-4-5805 0 0,-1-3-1066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2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 17503 0 0,'0'0'399'0'0,"0"0"60"0"0,-7 0 442 0 0,0 0 3885 0 0,6-2-1926 0 0,11-2-1101 0 0,20-4-1379 0 0,84-7 115 0 0,-37 6-374 0 0,-50 8-185 0 0,-25 1-273 0 0,-2 0-138 0 0,0 0-1216 0 0,0 0-4970 0 0,0 0-2127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2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21191 0 0,'-3'3'246'0'0,"-5"4"-160"0"0,3-6 2775 0 0,23 8 52 0 0,-10-5-2223 0 0,-7-4-146 0 0,1 1-449 0 0,-1 0 0 0 0,0 0 0 0 0,1 0 0 0 0,-1-1 1 0 0,1 1-1 0 0,-1-1 0 0 0,1 1 0 0 0,0-1 0 0 0,-1 1 0 0 0,3-1 0 0 0,1 1-26 0 0,53 17-116 0 0,-36-12-1261 0 0,-8-3-6548 0 0,-3-1-932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3:2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59 17503 0 0,'0'0'399'0'0,"0"0"60"0"0,0 0 21 0 0,2 0-59 0 0,1 0-341 0 0,3-1-31 0 0,4-11 123 0 0,-10 11 302 0 0,19-23 6932 0 0,-19 25-7391 0 0,1 0-1 0 0,-1 0 1 0 0,0 0-1 0 0,0 0 1 0 0,1 0-1 0 0,-1 0 1 0 0,0 0-1 0 0,0 1 1 0 0,0-1-1 0 0,0 0 1 0 0,0 1-1 0 0,0 3-16 0 0,0 47 742 0 0,-10 93 1 0 0,2-41-174 0 0,-31 429-567 0 0,32-474 0 0 0,3-38 0 0 0,2-1 0 0 0,0 1 0 0 0,1 25 0 0 0,1-38 0 0 0,-2-2 0 0 0,-4-7 0 0 0,4-1 61 0 0,0 1-1 0 0,0-1 0 0 0,0 0 1 0 0,0 0-1 0 0,1 0 1 0 0,-1 0-1 0 0,0 0 1 0 0,1 0-1 0 0,-1 0 1 0 0,1-1-1 0 0,-2-2 1 0 0,-11-31 1055 0 0,8 21-910 0 0,2 0-206 0 0,0 0 0 0 0,0 0 0 0 0,2 0 0 0 0,-1-17 0 0 0,-2-7 0 0 0,-6-74 0 0 0,11 110 0 0 0,-1-56 0 0 0,9-95 0 0 0,-1 106 0 0 0,2 1 0 0 0,1 0 0 0 0,22-56 0 0 0,-26 87 0 0 0,0 1 0 0 0,1 0 0 0 0,1 0 0 0 0,0 1 0 0 0,1 0 0 0 0,1 0 0 0 0,15-17 0 0 0,-14 19 0 0 0,-1 0 0 0 0,0 0 0 0 0,1 0 0 0 0,25-18 0 0 0,-18 18 0 0 0,-11 6 0 0 0,0 1 0 0 0,0 0 0 0 0,0 0 0 0 0,1 1 0 0 0,0 0 0 0 0,0 1 0 0 0,0-1 0 0 0,0 1 0 0 0,1 1 0 0 0,11-2 0 0 0,-16 3 0 0 0,1 1 0 0 0,0-1 0 0 0,-1 1 0 0 0,1 1 0 0 0,0-1 0 0 0,-1 1 0 0 0,1-1 0 0 0,-1 1 0 0 0,1 1 0 0 0,-1-1 0 0 0,1 1 0 0 0,7 3 0 0 0,-5 0 0 0 0,1 0 0 0 0,0 1 0 0 0,-1 0 0 0 0,0 0 0 0 0,8 11 0 0 0,1-1 0 0 0,-2 0 0 0 0,0 2 0 0 0,21 34 0 0 0,-31-46 0 0 0,-1 0 0 0 0,0 0 0 0 0,-1 1 0 0 0,1-1 0 0 0,-1 1 0 0 0,-1-1 0 0 0,1 1 0 0 0,-1 0 0 0 0,0 0 0 0 0,-1 0 0 0 0,1 0 0 0 0,-1 0 0 0 0,-1-1 0 0 0,1 1 0 0 0,-1 0 0 0 0,-3 10 0 0 0,-1 0 0 0 0,-1 0 0 0 0,0-1 0 0 0,-2 0 0 0 0,-11 20 0 0 0,15-32 0 0 0,0 0 0 0 0,0-1 0 0 0,-1 0 0 0 0,1 0 0 0 0,-1 0 0 0 0,0 0 0 0 0,0 0 0 0 0,0-1 0 0 0,-10 3 0 0 0,6-1 0 0 0,-6 1 0 0 0,0-1 0 0 0,-1 0 0 0 0,1-1 0 0 0,-19 1 0 0 0,29-3-120 0 0,0-1 0 0 0,1 0 0 0 0,-1 0 0 0 0,0 0 0 0 0,0 0 0 0 0,0-1-1 0 0,1 0 1 0 0,-1 0 0 0 0,0 0 0 0 0,1 0 0 0 0,-1-1 0 0 0,1 0 0 0 0,-1 0 0 0 0,1 0 0 0 0,0 0 0 0 0,0-1 0 0 0,0 0 0 0 0,0 1 0 0 0,0-1 0 0 0,0-1-1 0 0,1 1 1 0 0,0-1 0 0 0,0 1 0 0 0,0-1 0 0 0,0 0 0 0 0,0 0 0 0 0,1 0 0 0 0,-1-1 0 0 0,1 1 0 0 0,1 0 0 0 0,-1-1 0 0 0,0 1 0 0 0,1-1-1 0 0,-1-6 1 0 0,0-5-1413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1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59 340 10135 0 0,'0'0'464'0'0,"0"0"-9"0"0,-2-1-295 0 0,0 1-145 0 0,-9-13 127 0 0,7 7 519 0 0,0 0-1 0 0,1 0 1 0 0,-1-1 0 0 0,1 1-1 0 0,1-1 1 0 0,-1 0-1 0 0,1 0 1 0 0,-2-12-1 0 0,0-5 1366 0 0,-1-32-1 0 0,6-15 467 0 0,-1-7 1092 0 0,-1 65-3429 0 0,0 1-138 0 0,3 127-17 0 0,-2-25 0 0 0,-3 137 0 0 0,0 0 0 0 0,3-204 0 0 0,0 5 0 0 0,2 0 0 0 0,0-1 0 0 0,10 45 0 0 0,-8-61 0 0 0,-4-10 0 0 0,0-1 0 0 0,0 1 0 0 0,1-1 0 0 0,-1 0 0 0 0,0 1 0 0 0,0-1 0 0 0,1 1 0 0 0,-1-1 0 0 0,0 0 0 0 0,1 1 0 0 0,-1-1 0 0 0,1 1 0 0 0,-1-1 0 0 0,0 0 0 0 0,1 0 0 0 0,-1 1 0 0 0,1-1 0 0 0,0 1 0 0 0,0-1-1 0 0,1 0 1 0 0,-1 0-1 0 0,0 0 0 0 0,0-1 0 0 0,1 1 1 0 0,-1 0-1 0 0,0 0 0 0 0,0-1 0 0 0,0 1 1 0 0,0-1-1 0 0,1 1 0 0 0,-1-1 0 0 0,0 1 0 0 0,0-1 1 0 0,0 0-1 0 0,0 1 0 0 0,0-1 0 0 0,0 0 1 0 0,0 0-1 0 0,0 0 0 0 0,-1 0 0 0 0,2-1 1 0 0,19-28 49 0 0,-18 23-9 0 0,17-31 855 0 0,28-73-1 0 0,-34 74-707 0 0,93-277-187 0 0,-67 187 0 0 0,-27 94 0 0 0,-9 26 0 0 0,-1-1 0 0 0,0-1 0 0 0,-1 1 0 0 0,0 0 0 0 0,2-10 0 0 0,5-27-201 0 0,-9 43-850 0 0,0 2-385 0 0,0 3-988 0 0,0 10-3838 0 0,-2 1-1644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0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63 15663 0 0,'0'0'356'0'0,"9"-15"994"0"0,0-7-1197 0 0,-8 21 567 0 0,-1 1 249 0 0,0 0 45 0 0,0 0-61 0 0,0 0-288 0 0,0 0-121 0 0,0 0-28 0 0,0 0-72 0 0,-2 11-200 0 0,-7 26 245 0 0,-3 0 1 0 0,-16 37-1 0 0,-1 3 19 0 0,26-68-508 0 0,-55 153 0 0 0,40-120 0 0 0,-40 71 0 0 0,0-26 0 0 0,57-85 0 0 0,-6 8 0 0 0,5-9 0 0 0,1-1 0 0 0,1 0 0 0 0,0 0 0 0 0,0 0 0 0 0,0 0 0 0 0,-1 0 0 0 0,1 1 0 0 0,0-1 0 0 0,0 0 0 0 0,-1 0 0 0 0,1 0 0 0 0,0 0 0 0 0,0 0 0 0 0,-1 0 0 0 0,1 0 0 0 0,0 0 0 0 0,0 0 0 0 0,-1 0 0 0 0,1 0 0 0 0,0 0 0 0 0,0 0 0 0 0,0 0 0 0 0,-1 0 0 0 0,1 0 0 0 0,0 0 0 0 0,0 0 0 0 0,-1-1 0 0 0,1 1 0 0 0,0 0 0 0 0,0 0 0 0 0,-1 0 0 0 0,1 0 0 0 0,0 0 0 0 0,0-1 0 0 0,0 1 0 0 0,0 0 0 0 0,-1 0 0 0 0,1 0 0 0 0,0 0 0 0 0,0-1 0 0 0,0 1 0 0 0,0 0 0 0 0,0 0 0 0 0,-1-1 0 0 0,1 1 0 0 0,0 0 0 0 0,0 0 0 0 0,0-1 0 0 0,0 1 0 0 0,0 0 0 0 0,0 0 0 0 0,0-1 0 0 0,0 1 0 0 0,0 0 0 0 0,0 0 0 0 0,0-1 0 0 0,0 1 0 0 0,0 0 0 0 0,0-1 0 0 0,0-5 119 0 0,-1 0 1 0 0,1-1-1 0 0,0 1 1 0 0,1 0-1 0 0,-1-1 0 0 0,1 1 1 0 0,2-7-1 0 0,15-44 949 0 0,-17 53-1059 0 0,24-62-1 0 0,47-92 0 0 0,-50 115 105 0 0,51-89 1016 0 0,-62 116-995 0 0,0 0 1 0 0,1 0-1 0 0,1 1 0 0 0,1 1 1 0 0,22-20-1 0 0,-27 27-134 0 0,-3 2 0 0 0,-1 0 0 0 0,2 0 0 0 0,-1 1 0 0 0,1 0 0 0 0,-1 0 0 0 0,1 0 0 0 0,0 1 0 0 0,0 0 0 0 0,16-4 0 0 0,-11 7 0 0 0,-9 1 0 0 0,-1 0 0 0 0,1 1 0 0 0,0-1 0 0 0,-1 1 0 0 0,1 0 0 0 0,-1-1 0 0 0,0 1 0 0 0,0 0 0 0 0,0 0 0 0 0,0 1 0 0 0,0-1 0 0 0,0 0 0 0 0,2 4 0 0 0,0 1 0 0 0,0-1 0 0 0,-1 1 0 0 0,0 0 0 0 0,3 8 0 0 0,-5-11 0 0 0,0-1 0 0 0,-1 0 0 0 0,1 1 0 0 0,-1-1 0 0 0,0 1 0 0 0,0-1 0 0 0,0 0 0 0 0,-1 1 0 0 0,1-1 0 0 0,-2 7 0 0 0,-15 33 0 0 0,7-20 0 0 0,8-18 0 0 0,0-1 0 0 0,0 0 0 0 0,0 0 0 0 0,-1 0 0 0 0,0 0 0 0 0,0 0 0 0 0,0-1 0 0 0,-1 1 0 0 0,1-1 0 0 0,-1 0 0 0 0,1 0 0 0 0,-7 4 0 0 0,-6 2 0 0 0,-33 15 0 0 0,31-16 0 0 0,13-6-86 0 0,0 1-1 0 0,0-1 1 0 0,0 0-1 0 0,0 0 1 0 0,0-1-1 0 0,-1 1 1 0 0,1-1-1 0 0,0 0 1 0 0,-1-1-1 0 0,1 1 1 0 0,-1-1-1 0 0,1 0 1 0 0,-1 0-1 0 0,1-1 1 0 0,-8-1-1 0 0,12 2-5 0 0,0-1 1 0 0,1 1-1 0 0,-1 0 0 0 0,0-1 1 0 0,1 1-1 0 0,-1-1 0 0 0,0 1 0 0 0,1 0 1 0 0,-1-1-1 0 0,0 1 0 0 0,1-1 1 0 0,-1 0-1 0 0,1 1 0 0 0,-1-1 1 0 0,1 1-1 0 0,-1-1 0 0 0,1 0 0 0 0,0 0 1 0 0,-1 1-1 0 0,1-1 0 0 0,0 0 1 0 0,-1-1-1 0 0,1 0-134 0 0,0 1 0 0 0,-1-1 0 0 0,1 0 1 0 0,0 0-1 0 0,1 0 0 0 0,-1 0 0 0 0,0 1 0 0 0,0-1 1 0 0,2-3-1 0 0,0 0-540 0 0,0-1 1 0 0,0 1-1 0 0,1 0 1 0 0,-1 0 0 0 0,6-7-1 0 0,3-1-770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1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213 213 13823 0 0,'0'0'315'0'0,"4"-18"870"0"0,0 5-374 0 0,-2 0-1 0 0,2-15 1 0 0,1-4 1773 0 0,-4 30-2417 0 0,-1-1 0 0 0,0 1 1 0 0,1-1-1 0 0,-1 1 0 0 0,-1-1 0 0 0,1 0 0 0 0,0 1 0 0 0,0-1 0 0 0,-1 1 0 0 0,0 0 0 0 0,1-1 0 0 0,-1 1 1 0 0,0-1-1 0 0,0 1 0 0 0,0 0 0 0 0,-1 0 0 0 0,-1-3 0 0 0,2 4-86 0 0,-1 0-1 0 0,0 0 1 0 0,0 0 0 0 0,1 0-1 0 0,-1 0 1 0 0,0 1-1 0 0,0-1 1 0 0,0 1 0 0 0,0 0-1 0 0,0-1 1 0 0,1 1-1 0 0,-1 0 1 0 0,0 0 0 0 0,0 0-1 0 0,0 0 1 0 0,0 0-1 0 0,0 1 1 0 0,0-1 0 0 0,-2 1-1 0 0,-4 3-11 0 0,1 1 0 0 0,0 0 1 0 0,0 0-1 0 0,0 0 0 0 0,1 1 0 0 0,-1-1 0 0 0,-5 9 1 0 0,-9 7-16 0 0,12-12-54 0 0,1 1 0 0 0,0 0 0 0 0,1 0 0 0 0,0 0 0 0 0,0 1 0 0 0,1 0 0 0 0,-5 13 0 0 0,1 0 0 0 0,2 1 0 0 0,-8 34 0 0 0,14-55 0 0 0,2-3 0 0 0,0-1 0 0 0,-1 1 0 0 0,1 0 0 0 0,0 0 0 0 0,0 0 0 0 0,0 0 0 0 0,0 0 0 0 0,0 0 0 0 0,0 0 0 0 0,0 0 0 0 0,0 0 0 0 0,0 0 0 0 0,0 0 0 0 0,1 0 0 0 0,-1 0 0 0 0,0 0 0 0 0,0 0 0 0 0,2 1 0 0 0,-2 0 0 0 0,0 0 0 0 0,1 0 0 0 0,0 0 0 0 0,-1-1 0 0 0,1 1 0 0 0,0 0 0 0 0,0 0 0 0 0,0-1 0 0 0,0 1 0 0 0,0 0 0 0 0,2 1 0 0 0,-2-2 0 0 0,1 0 0 0 0,0 0 0 0 0,-1 0 0 0 0,1 0 0 0 0,0 0 0 0 0,-1-1 0 0 0,1 1 0 0 0,0 0 0 0 0,0-1 0 0 0,0 1 0 0 0,0-1 0 0 0,-1 0 0 0 0,1 0 0 0 0,0 0 0 0 0,0 0 0 0 0,0 0 0 0 0,2 0 0 0 0,2-1 7 0 0,-1-1 0 0 0,0 1 0 0 0,0-1 0 0 0,0 1 0 0 0,0-2 0 0 0,0 1 0 0 0,0 0 0 0 0,0-1 0 0 0,-1 0 0 0 0,1 0 0 0 0,-1 0 0 0 0,0-1 0 0 0,0 1 0 0 0,5-6 0 0 0,3-5 106 0 0,-1 0-1 0 0,19-29 1 0 0,-20 23 208 0 0,-1 0 0 0 0,0 0 0 0 0,-2 0 0 0 0,9-41 0 0 0,-16 57-321 0 0,-3 10 0 0 0,-4 10 0 0 0,3-2 0 0 0,2-1 0 0 0,0 0 0 0 0,0 1 0 0 0,2 0 0 0 0,-1-1 0 0 0,2 1 0 0 0,0-1 0 0 0,0 1 0 0 0,5 14 0 0 0,-5-23 0 0 0,-1-3 0 0 0,0 1 0 0 0,1-1 0 0 0,-1 1 0 0 0,1 0 0 0 0,0-1 0 0 0,0 1 0 0 0,0-1 0 0 0,0 0 0 0 0,1 1 0 0 0,-1-1 0 0 0,0 0 0 0 0,1 1 0 0 0,0-1 0 0 0,-1 0 0 0 0,1 0 0 0 0,0-1 0 0 0,0 1 0 0 0,0 0 0 0 0,0-1 0 0 0,1 1 0 0 0,2 1 0 0 0,-4-3 0 0 0,0 1 0 0 0,1-1 0 0 0,-1 1 0 0 0,1-1 0 0 0,-1 1 0 0 0,1-1 0 0 0,-1 0 0 0 0,0 0 0 0 0,1 0 0 0 0,-1 0 0 0 0,1 0 0 0 0,-1 0 0 0 0,1 0 0 0 0,-1 0 0 0 0,1-1 0 0 0,-1 1 0 0 0,2-1 0 0 0,1-1 0 0 0,-1 1 0 0 0,0-1 0 0 0,0 1 0 0 0,0-1 0 0 0,-1 0 0 0 0,1-1 0 0 0,3-2 0 0 0,1-2 0 0 0,-1-1 0 0 0,1 0 0 0 0,-1 0 0 0 0,5-11 0 0 0,-2 2 205 0 0,0-1 0 0 0,-2 0-1 0 0,0-1 1 0 0,5-25 0 0 0,9-78 819 0 0,-17 80-1024 0 0,-6 36 0 0 0,-1 9 0 0 0,-2 6 0 0 0,-6 18 0 0 0,11-22 0 0 0,-1-4 0 0 0,1 1 0 0 0,0-1 0 0 0,0 1 0 0 0,0-1 0 0 0,0 1 0 0 0,0-1 0 0 0,1 1 0 0 0,-1-1 0 0 0,0 1 0 0 0,1-1 0 0 0,-1 1 0 0 0,1-1 0 0 0,-1 0 0 0 0,2 3 0 0 0,-1-2 0 0 0,-1-1 0 0 0,1 0 0 0 0,-1 0 0 0 0,1 1 0 0 0,-1-1 0 0 0,1 0 0 0 0,-1 0 0 0 0,1 0 0 0 0,0 0 0 0 0,0 0 0 0 0,0 1 0 0 0,24 12 0 0 0,6-2 0 0 0,-23-9 0 0 0,1 0 0 0 0,0 1 0 0 0,-1 0 0 0 0,12 8 0 0 0,-18-10 0 0 0,1 1 0 0 0,0-1 0 0 0,-1 0 0 0 0,0 1 0 0 0,0 0 0 0 0,1-1 0 0 0,-1 1 0 0 0,-1 0 0 0 0,1 0 0 0 0,0 0 0 0 0,-1 0 0 0 0,0 0 0 0 0,0 1 0 0 0,1-1 0 0 0,-2 0 0 0 0,2 5 0 0 0,-1 3 0 0 0,0 0 0 0 0,-1 0 0 0 0,0 0 0 0 0,0 0 0 0 0,-2 0 0 0 0,-1 12 0 0 0,-3 2 0 0 0,-14 37 0 0 0,18-54 0 0 0,1-1-201 0 0,1-6-850 0 0,0-1-385 0 0,0 0-79 0 0,0 0-18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1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367 104 15663 0 0,'0'0'356'0'0,"0"0"50"0"0,0 0 20 0 0,3-14 106 0 0,-4 7 53 0 0,0 0-1 0 0,0 0 1 0 0,0 0-1 0 0,-1 0 1 0 0,0 1 0 0 0,-4-11-1 0 0,5 15-406 0 0,-1 0 0 0 0,1 0 0 0 0,0 0 0 0 0,-1 0 0 0 0,1 0 0 0 0,-1 0 0 0 0,0 0-1 0 0,1 1 1 0 0,-1-1 0 0 0,0 1 0 0 0,0-1 0 0 0,0 1 0 0 0,0 0 0 0 0,0 0 0 0 0,-1 0 0 0 0,1 0 0 0 0,0 0 0 0 0,-1 0-1 0 0,1 1 1 0 0,0-1 0 0 0,-1 1 0 0 0,-3-1 0 0 0,0 1-178 0 0,0 0 0 0 0,1 0 0 0 0,-1 1 0 0 0,0 0 0 0 0,1 0 0 0 0,-1 0 0 0 0,0 1 0 0 0,1 0 0 0 0,0 0 0 0 0,-1 0 0 0 0,-8 6 0 0 0,-4 4 0 0 0,-30 25 0 0 0,42-32 0 0 0,-12 9 0 0 0,1 2 0 0 0,-23 27 0 0 0,34-36 0 0 0,1-1 0 0 0,0 2 0 0 0,0-1 0 0 0,1 0 0 0 0,0 1 0 0 0,1 0 0 0 0,-1 0 0 0 0,1 0 0 0 0,1 0 0 0 0,-3 10 0 0 0,5-14 0 0 0,0 0 0 0 0,0 0 0 0 0,0 0 0 0 0,0 0 0 0 0,1 0 0 0 0,0 0 0 0 0,0 0 0 0 0,0 0 0 0 0,0 0 0 0 0,0 0 0 0 0,1 0 0 0 0,3 6 0 0 0,1-1 0 0 0,0 0 0 0 0,0 0 0 0 0,12 12 0 0 0,-6-8 0 0 0,-2 0 0 0 0,0 0 0 0 0,0 1 0 0 0,-2 1 0 0 0,0-1 0 0 0,0 2 0 0 0,-1-1 0 0 0,-1 1 0 0 0,6 23 0 0 0,-7-19 0 0 0,-2 1 0 0 0,0-1 0 0 0,-1 1 0 0 0,-1 0 0 0 0,-1 0 0 0 0,-1 0 0 0 0,-4 27 0 0 0,-8 11 628 0 0,-2-1-1 0 0,-45 112 1 0 0,20-86-481 0 0,27-62-142 0 0,2 1-1 0 0,1 0 1 0 0,-9 31-1 0 0,17-49-4 0 0,1 0 0 0 0,0 0 0 0 0,1 0 0 0 0,-1 0 0 0 0,1 8 0 0 0,3 0 0 0 0,0-10 0 0 0,-1-2 0 0 0,1 1 0 0 0,0 0 0 0 0,0 0 0 0 0,0 0 0 0 0,0 0 0 0 0,0 0 0 0 0,1-1 0 0 0,-1 1 0 0 0,1-1 0 0 0,-1 0 0 0 0,1 0 0 0 0,0 0 0 0 0,-1-1 0 0 0,1 1 0 0 0,0-1 0 0 0,0 0 0 0 0,-1 0 0 0 0,1 0 0 0 0,7-1 0 0 0,-7 0 0 0 0,-1 1 0 0 0,0-1 0 0 0,1 1 0 0 0,-1 0 0 0 0,0 0 0 0 0,1 0 0 0 0,-1 1 0 0 0,0-1 0 0 0,5 2 0 0 0,16 4-133 0 0,-23-5-563 0 0,-1-1-258 0 0,0 0-1558 0 0,0 0-6017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2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58 165 6447 0 0,'0'0'298'0'0,"0"0"-10"0"0,4-8-178 0 0,51-105 9902 0 0,-52 106-8897 0 0,-1 0 0 0 0,0 0-1 0 0,2-12 1 0 0,-4 15 354 0 0,-1 5-204 0 0,-6 22-46 0 0,-39 244-1219 0 0,21-110 0 0 0,-13 136 0 0 0,36-277 0 0 0,2 0 0 0 0,0 0 0 0 0,3 27 0 0 0,-9-134 0 0 0,2 57 392 0 0,2-66 0 0 0,12-35 735 0 0,-6 85-990 0 0,-1 19-137 0 0,2 1 0 0 0,1 0 0 0 0,2 0 0 0 0,0 0 0 0 0,2 1 0 0 0,1 1 0 0 0,2-1 0 0 0,0 2 0 0 0,31-45 0 0 0,-38 64 0 0 0,0 1 0 0 0,0-1 0 0 0,1 2 0 0 0,0-1 0 0 0,13-9 0 0 0,-18 14 0 0 0,1 0 0 0 0,0 0 0 0 0,0 0 0 0 0,0 1 0 0 0,0-1 0 0 0,0 1 0 0 0,0 0 0 0 0,1 0 0 0 0,-1 0 0 0 0,0 0 0 0 0,1 0 0 0 0,-1 0 0 0 0,1 1 0 0 0,-1 0 0 0 0,0 0 0 0 0,1 0 0 0 0,-1 0 0 0 0,7 2 0 0 0,-6-1 0 0 0,-1 1 0 0 0,1 0 0 0 0,-1 0 0 0 0,0 0 0 0 0,0 1 0 0 0,0-1 0 0 0,0 1 0 0 0,0-1 0 0 0,-1 1 0 0 0,1 0 0 0 0,-1 0 0 0 0,0 1 0 0 0,0-1 0 0 0,0 0 0 0 0,0 1 0 0 0,2 6 0 0 0,0-1 0 0 0,-1 0 0 0 0,0 1 0 0 0,-1-1 0 0 0,0 1 0 0 0,1 16 0 0 0,-3-19 2 0 0,0 1-1 0 0,0 0 0 0 0,-1 0 1 0 0,-1 0-1 0 0,1 0 1 0 0,-1-1-1 0 0,0 1 1 0 0,-1-1-1 0 0,0 1 1 0 0,-6 10-1 0 0,6-13-6 0 0,0 0-1 0 0,0 0 1 0 0,0 0 0 0 0,-1-1-1 0 0,0 1 1 0 0,0-1 0 0 0,0 0-1 0 0,-1 0 1 0 0,1 0 0 0 0,-1-1-1 0 0,0 0 1 0 0,0 0 0 0 0,0 0-1 0 0,-10 4 1 0 0,13-6-96 0 0,0-1 0 0 0,0 1 1 0 0,1-1-1 0 0,-1 0 0 0 0,0 0 0 0 0,0 1 0 0 0,0-1 1 0 0,0 0-1 0 0,0-1 0 0 0,-3 1 0 0 0,-11-7-7392 0 0,8 1-665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2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13823 0 0,'0'0'315'0'0,"0"0"45"0"0,0 0 21 0 0,0 0-49 0 0,0 0-12 0 0,0 0 770 0 0,1-1 354 0 0,13-22 1658 0 0,19-22 0 0 0,14-21-884 0 0,27-74-950 0 0,-59 111-477 0 0,-15 29-783 0 0,0 0 0 0 0,0 0 1 0 0,0-1-1 0 0,0 1 0 0 0,0 0 1 0 0,0 0-1 0 0,0-1 0 0 0,1 1 1 0 0,-1 0-1 0 0,0 0 0 0 0,0 0 1 0 0,0 0-1 0 0,0-1 0 0 0,1 1 1 0 0,-1 0-1 0 0,0 0 0 0 0,0 0 1 0 0,1 0-1 0 0,-1 0 0 0 0,0-1 1 0 0,0 1-1 0 0,0 0 0 0 0,1 0 1 0 0,-1 0-1 0 0,0 0 0 0 0,0 0 0 0 0,1 0 1 0 0,-1 0-1 0 0,0 0 0 0 0,0 0 1 0 0,1 0-1 0 0,-1 0 0 0 0,0 0 1 0 0,0 0-1 0 0,1 0 0 0 0,-1 0 1 0 0,0 0-1 0 0,10 9 360 0 0,4 15 65 0 0,-12-19-433 0 0,1 1 0 0 0,0-1 0 0 0,0 0 0 0 0,1 0 0 0 0,0 0 0 0 0,-1 0 0 0 0,2-1 0 0 0,-1 1 0 0 0,6 4 0 0 0,-8-7 0 0 0,0-1 0 0 0,0 1 0 0 0,1-1 0 0 0,-1 1 0 0 0,0-1 0 0 0,1 0 0 0 0,4 2 0 0 0,-3-2 0 0 0,9 1 0 0 0,-10-3 0 0 0,-1-1 0 0 0,5 1 0 0 0,-6 1 0 0 0,0 0 0 0 0,0 0 0 0 0,0 0 0 0 0,0 0 0 0 0,0-1 0 0 0,0 1 0 0 0,0 0 0 0 0,0-1 0 0 0,0 1 0 0 0,0 0 0 0 0,0-1 0 0 0,0 1 0 0 0,0-2 0 0 0,13-7 0 0 0,-13 9-53 0 0,-1 0-1 0 0,1-1 1 0 0,0 1-1 0 0,0-1 1 0 0,0 1 0 0 0,-1-1-1 0 0,1 1 1 0 0,0-1-1 0 0,-1 1 1 0 0,1-1 0 0 0,-1 0-1 0 0,1 1 1 0 0,0-1-1 0 0,-1 0 1 0 0,1 0 0 0 0,-1 0-1 0 0,0 1 1 0 0,1-1 0 0 0,-1 0-1 0 0,0 0 1 0 0,1 0-1 0 0,-1 0 1 0 0,0 1 0 0 0,0-3-1 0 0,1 1-394 0 0,-1-6-8067 0 0,-3 0 165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2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 13823 0 0,'0'0'315'0'0,"0"0"45"0"0,0 0 21 0 0,0-2-49 0 0,-3-6-81 0 0,3 6 481 0 0,3-1 720 0 0,-3 3-1408 0 0,0 0-1 0 0,0-1 1 0 0,0 1 0 0 0,0 0-1 0 0,0 0 1 0 0,0 0 0 0 0,0 0-1 0 0,0-1 1 0 0,0 1 0 0 0,1 0-1 0 0,-1 0 1 0 0,0 0-1 0 0,0 0 1 0 0,0-1 0 0 0,0 1-1 0 0,0 0 1 0 0,1 0 0 0 0,-1 0-1 0 0,0 0 1 0 0,0 0 0 0 0,0 0-1 0 0,0 0 1 0 0,1 0-1 0 0,-1-1 1 0 0,0 1 0 0 0,0 0-1 0 0,0 0 1 0 0,1 0 0 0 0,-1 0-1 0 0,0 0 1 0 0,0 0 0 0 0,0 0-1 0 0,1 0 1 0 0,61-8 2297 0 0,-22 3-1247 0 0,-14 1-305 0 0,-5 0-424 0 0,0 0 1 0 0,-1-1-1 0 0,24-9 1 0 0,-27 8 369 0 0,-9 5-718 0 0,-7 1-13 0 0,0 0-1 0 0,0 0 0 0 0,0 0 1 0 0,-1 0-1 0 0,1 0 0 0 0,0 0 1 0 0,0 0-1 0 0,0 0 1 0 0,0-1-1 0 0,0 1 0 0 0,0 0 1 0 0,0-1-1 0 0,-1 1 0 0 0,1 0 1 0 0,0-1-1 0 0,0 1 1 0 0,0-1-1 0 0,-1 0 0 0 0,1 1 1 0 0,1-2-1 0 0,-2 1 368 0 0,0 1 117 0 0,-10 130 276 0 0,0-27-411 0 0,7 6-353 0 0,4 0 0 0 0,5 0 0 0 0,5 0 0 0 0,31 131 0 0 0,-17-127 0 0 0,-22-102 0 0 0,-2-7 0 0 0,-3 7 0 0 0,2-10 0 0 0,0 1 0 0 0,0-1 0 0 0,-1 0 0 0 0,1 0 0 0 0,0 1 0 0 0,-1-1 0 0 0,1 0 0 0 0,-1 0 0 0 0,1 1 0 0 0,-1-1 0 0 0,1 0 0 0 0,-1 0 0 0 0,0 0 0 0 0,0 0 0 0 0,1 0 0 0 0,-1 0 0 0 0,0 0 0 0 0,0 0 0 0 0,0 0 0 0 0,-2 0 0 0 0,0 2 0 0 0,-2 2 0 0 0,0-1 0 0 0,0 0 0 0 0,0 0 0 0 0,0 0 0 0 0,-1-1 0 0 0,0 0 0 0 0,1 0 0 0 0,-1 0 0 0 0,0-1 0 0 0,-12 4 0 0 0,4-4 0 0 0,-1 1 0 0 0,0-2 0 0 0,-24 0 0 0 0,-19 2-64 0 0,57-3-273 0 0,-7-1-1055 0 0,5-2-6967 0 0,3-4 839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3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23039 0 0,'0'0'528'0'0,"0"0"69"0"0,0 0 38 0 0,0 0-80 0 0,1 0-363 0 0,5 1-51 0 0,0 0 0 0 0,-1-1 1 0 0,1 0-1 0 0,0 0 0 0 0,0 0 0 0 0,-1-1 1 0 0,1 1-1 0 0,9-4 0 0 0,20-1 641 0 0,-4 1-763 0 0,-22 3-20 0 0,0 0 1 0 0,1 0-1 0 0,17 2 0 0 0,23 0 10 0 0,-25-1-219 0 0,-24 0-841 0 0,-1 0-385 0 0,0 0-1409 0 0,0 0-5342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3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19351 0 0,'0'0'439'0'0,"0"0"62"0"0,2 1 33 0 0,8 1-265 0 0,0-1 0 0 0,0 1 0 0 0,1-2 0 0 0,-1 0 0 0 0,0 0 0 0 0,11-2 0 0 0,33 1 2962 0 0,-29-2-1793 0 0,-5 0-4257 0 0,-18 3-6052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3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17 271 8287 0 0,'2'-32'777'0'0,"-1"25"-575"0"0,0 1 0 0 0,-1-1 0 0 0,0 1-1 0 0,0-1 1 0 0,0 1 0 0 0,-3-12 0 0 0,-13-40 7488 0 0,16 57-6734 0 0,0 1-285 0 0,0 0-126 0 0,0 0-29 0 0,0-6 2131 0 0,-1 21-2235 0 0,0 1 0 0 0,2 0 0 0 0,2 24 0 0 0,-1-25-160 0 0,17 127 310 0 0,-3-31 924 0 0,-7-56-1402 0 0,33 107 0 0 0,-24-103-87 0 0,-17-48 3 0 0,-1-9 0 0 0,0 0 0 0 0,1 0 0 0 0,-1 0 0 0 0,0 0 0 0 0,1 0 0 0 0,0 0 0 0 0,-1 0 0 0 0,1 0 0 0 0,0 0 0 0 0,2 3 0 0 0,-3-5 6 0 0,0 0 0 0 0,0 1-1 0 0,0-1 1 0 0,0 0 0 0 0,0 0-1 0 0,0 0 1 0 0,0 1 0 0 0,0-1 0 0 0,0 0-1 0 0,1 0 1 0 0,-1 1 0 0 0,0-1 0 0 0,0 0-1 0 0,0 0 1 0 0,0 0 0 0 0,1 0-1 0 0,-1 1 1 0 0,0-1 0 0 0,0 0 0 0 0,0 0-1 0 0,0 0 1 0 0,1 0 0 0 0,-1 0 0 0 0,0 0-1 0 0,0 1 1 0 0,1-1 0 0 0,-1 0-1 0 0,0 0 1 0 0,0 0 0 0 0,1 0 0 0 0,-1 0-1 0 0,0 0 1 0 0,0 0 0 0 0,0 0 0 0 0,1 0-1 0 0,-1 0 1 0 0,0 0 0 0 0,0 0-1 0 0,1 0 1 0 0,-1 0 0 0 0,0 0 0 0 0,0-1-1 0 0,1 1 1 0 0,-1 0 0 0 0,0 0-1 0 0,0 0 1 0 0,0 0 0 0 0,1 0 0 0 0,-1 0-1 0 0,0-1 1 0 0,0 1 0 0 0,0 0 0 0 0,0 0-1 0 0,1 0 1 0 0,-1-1 0 0 0,5-8 570 0 0,-5 9-542 0 0,7-15 146 0 0,0-1 1 0 0,-1-1-1 0 0,-2 1 1 0 0,6-26-1 0 0,3-13 35 0 0,-3 19-215 0 0,110-359 0 0 0,-93 299 0 0 0,-19 62 0 0 0,8-16 0 0 0,-16 50-19 0 0,0 0 1 0 0,0 0-1 0 0,0 0 0 0 0,0-1 0 0 0,0 1 1 0 0,0 0-1 0 0,1 0 0 0 0,-1-1 1 0 0,0 1-1 0 0,0 0 0 0 0,0 0 0 0 0,0 0 1 0 0,0-1-1 0 0,1 1 0 0 0,-1 0 1 0 0,0 0-1 0 0,0 0 0 0 0,0-1 0 0 0,0 1 1 0 0,1 0-1 0 0,-1 0 0 0 0,0 0 1 0 0,0 0-1 0 0,1 0 0 0 0,-1 0 0 0 0,0 0 1 0 0,0-1-1 0 0,1 1 0 0 0,-1 0 1 0 0,0 0-1 0 0,0 0 0 0 0,1 0 0 0 0,-1 0 1 0 0,0 0-1 0 0,0 0 0 0 0,1 0 1 0 0,-1 0-1 0 0,0 0 0 0 0,0 0 0 0 0,0 1 1 0 0,1-1-1 0 0,-1 0 0 0 0,0 0 1 0 0,0 0-1 0 0,1 0 0 0 0,-1 0 0 0 0,0 0 1 0 0,0 0-1 0 0,0 1 0 0 0,1-1 1 0 0,-1 0-1 0 0,0 0 0 0 0,0 0 0 0 0,0 1 1 0 0,0-1-1 0 0,1 0 0 0 0,-1 0 1 0 0,0 0-1 0 0,0 1 0 0 0,0-1 0 0 0,6 9-1632 0 0,-3-2 695 0 0,0 0 1 0 0,-1 0-1 0 0,0-1 0 0 0,-1 1 1 0 0,1 0-1 0 0,0 14 0 0 0,-2-17 734 0 0,3 18-1825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3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264 163 15663 0 0,'0'0'356'0'0,"2"-9"476"0"0,-1 5-1143 0 0,2-10 1228 0 0,0 1 0 0 0,0-1 0 0 0,-1 0 0 0 0,0-19 0 0 0,-2 30-561 0 0,-1 0 1 0 0,1-1-1 0 0,0 1 0 0 0,-1 0 1 0 0,0-1-1 0 0,0 1 1 0 0,0 0-1 0 0,0 0 1 0 0,-1 0-1 0 0,-2-5 1 0 0,3 7-304 0 0,0-1 0 0 0,-1 0 0 0 0,1 1 0 0 0,-1-1 0 0 0,0 1 0 0 0,1-1 0 0 0,-1 1 0 0 0,0 0 0 0 0,0 0 0 0 0,0 0 0 0 0,0 0 0 0 0,0 0 0 0 0,0 0 0 0 0,0 0 0 0 0,0 1 0 0 0,0-1 0 0 0,-4 0 0 0 0,3 1 0 0 0,-1 0-1 0 0,1 0 1 0 0,0 0-1 0 0,-1 0 1 0 0,1 1-1 0 0,0-1 0 0 0,-1 1 1 0 0,1 0-1 0 0,0 0 1 0 0,0 0-1 0 0,0 1 1 0 0,0-1-1 0 0,0 1 1 0 0,-3 1-1 0 0,-6 5 205 0 0,1 1-1 0 0,-11 10 1 0 0,11-9-199 0 0,2-2-58 0 0,0 1 0 0 0,1 0 0 0 0,1 1 0 0 0,-1 0 0 0 0,1 0 0 0 0,-5 12 0 0 0,-29 69 0 0 0,35-73 0 0 0,1 0 0 0 0,1 0 0 0 0,0 1 0 0 0,2-1 0 0 0,-1 20 0 0 0,5-27 0 0 0,5-4 0 0 0,-4-6 0 0 0,-1 0 0 0 0,1 0 0 0 0,-1 0 0 0 0,1 0 0 0 0,-1 0 0 0 0,1-1 0 0 0,0 1 0 0 0,-1-1 0 0 0,1 0 0 0 0,0 1 0 0 0,-1-1 0 0 0,1-1 0 0 0,0 1 0 0 0,-1 0 0 0 0,1-1 0 0 0,-1 1 0 0 0,1-1 0 0 0,0 0 0 0 0,-1 0 0 0 0,0 0 0 0 0,1 0 0 0 0,4-3 0 0 0,3-2 0 0 0,0-2 0 0 0,0 1 0 0 0,14-16 0 0 0,-11 12 0 0 0,-7 5 0 0 0,6-4 0 0 0,-1 0 0 0 0,-1 0 0 0 0,0-2 0 0 0,0 1 0 0 0,12-20 0 0 0,-6 3 0 0 0,-2 6 0 0 0,-2-1 0 0 0,14-34 0 0 0,-23 47 0 0 0,-9 19 0 0 0,-2 10 0 0 0,5-8 0 0 0,0 0 0 0 0,1 0 0 0 0,1 1 0 0 0,0-1 0 0 0,0 1 0 0 0,1-1 0 0 0,1 1 0 0 0,1 13 0 0 0,2-9 0 0 0,-1-12 0 0 0,0-2 0 0 0,-2 0 0 0 0,0-1 0 0 0,0 1 0 0 0,1 0 0 0 0,-1-1 0 0 0,1 1 0 0 0,0-1 0 0 0,-1 0 0 0 0,1 1 0 0 0,0-1 0 0 0,0 0 0 0 0,-1 0 0 0 0,1 0 0 0 0,0 0 0 0 0,0 0 0 0 0,0-1 0 0 0,0 1 0 0 0,1-1 0 0 0,-1 1 0 0 0,0-1 0 0 0,0 0 0 0 0,0 0 0 0 0,0 1 0 0 0,0-2 0 0 0,0 1 0 0 0,1 0 0 0 0,-1 0 0 0 0,0-1 0 0 0,3 0 0 0 0,-1 0 0 0 0,-1 0 0 0 0,1 0 0 0 0,-1-1 0 0 0,0 1 0 0 0,1-1 0 0 0,-1 0 0 0 0,0 0 0 0 0,0 0 0 0 0,0 0 0 0 0,0 0 0 0 0,3-5 0 0 0,-1 3 0 0 0,-1-1 0 0 0,0 0 0 0 0,0 0 0 0 0,0 0 0 0 0,5-11 0 0 0,1-10 0 0 0,-1 0 0 0 0,10-42 0 0 0,-15 50 0 0 0,0-5 0 0 0,10 64 0 0 0,-12-39 0 0 0,-1 0 0 0 0,1 0 0 0 0,0 0 0 0 0,0 0 0 0 0,-1 0 0 0 0,1 0 0 0 0,0-1 0 0 0,1 1 0 0 0,-1-1 0 0 0,0 0 0 0 0,0 0 0 0 0,1 1 0 0 0,-1-1 0 0 0,0-1 0 0 0,1 1 0 0 0,-1 0 0 0 0,1-1 0 0 0,-1 1 0 0 0,1-1 0 0 0,-1 1 0 0 0,1-1 0 0 0,-1 0 0 0 0,5-1 0 0 0,14 3 0 0 0,-3 4 0 0 0,-10 0 0 0 0,-6-1 0 0 0,-1 0 0 0 0,0 1 0 0 0,0-1 0 0 0,0 0 0 0 0,-1 1 0 0 0,1-1 0 0 0,-1 0 0 0 0,0 1 0 0 0,-1-1 0 0 0,-1 8 0 0 0,-1 0 0 0 0,-1 0 0 0 0,0 0 0 0 0,0 0 0 0 0,-8 12 0 0 0,-5 17 0 0 0,3-10 0 0 0,14-32-4 0 0,0 0 1 0 0,0 0-1 0 0,-1 0 1 0 0,1 0-1 0 0,0 1 0 0 0,0-1 1 0 0,0 0-1 0 0,0 0 0 0 0,0 0 1 0 0,0 0-1 0 0,0 0 0 0 0,0 1 1 0 0,0-1-1 0 0,0 0 1 0 0,0 0-1 0 0,0 0 0 0 0,0 0 1 0 0,0 1-1 0 0,0-1 0 0 0,0 0 1 0 0,0 0-1 0 0,0 0 1 0 0,0 0-1 0 0,0 0 0 0 0,0 1 1 0 0,1-1-1 0 0,-1 0 0 0 0,0 0 1 0 0,0 0-1 0 0,0 0 0 0 0,0 0 1 0 0,0 0-1 0 0,0 0 1 0 0,0 1-1 0 0,0-1 0 0 0,1 0 1 0 0,-1 0-1 0 0,0 0 0 0 0,0 0 1 0 0,0 0-1 0 0,0 0 1 0 0,0 0-1 0 0,0 0 0 0 0,1 0 1 0 0,-1 0-1 0 0,0 0 0 0 0,0 0 1 0 0,0 0-1 0 0,0 0 0 0 0,1 0 1 0 0,-1 0-1 0 0,0 0 1 0 0,0 0-1 0 0,0 0 0 0 0,0 0 1 0 0,0 0-1 0 0,1 0 0 0 0,-1 0 1 0 0,0 0-1 0 0,0 0 0 0 0,0 0 1 0 0,0 0-1 0 0,0 0 1 0 0,0 0-1 0 0,1 0 0 0 0,-1 0 1 0 0,0-1-1 0 0,0 1 0 0 0,10-5-819 0 0,-9 4 645 0 0,1-1-314 0 0,1 0 1 0 0,0 0-1 0 0,-1 0 0 0 0,1-1 0 0 0,3-4 0 0 0,5-6-1041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3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373 130 15663 0 0,'0'0'356'0'0,"0"0"50"0"0,0-2 20 0 0,-2-5-192 0 0,1 0-1 0 0,-1 0 1 0 0,-6-13-1 0 0,5 13 716 0 0,-1 0-1 0 0,-1 0 1 0 0,1 0 0 0 0,-1 0-1 0 0,0 1 1 0 0,-6-7 0 0 0,7 10-848 0 0,0 0 1 0 0,0-1 0 0 0,0 1 0 0 0,-1 1-1 0 0,1-1 1 0 0,-1 0 0 0 0,0 1-1 0 0,0 0 1 0 0,0 0 0 0 0,0 1-1 0 0,0 0 1 0 0,0-1 0 0 0,0 2-1 0 0,-1-1 1 0 0,1 0 0 0 0,-11 2-1 0 0,10-1 4 0 0,0 0-1 0 0,0 1 0 0 0,0 0 1 0 0,0 1-1 0 0,0-1 0 0 0,0 1 1 0 0,1 0-1 0 0,-1 1 0 0 0,0 0 1 0 0,1-1-1 0 0,0 2 0 0 0,-1-1 1 0 0,-8 8-1 0 0,-16 16-104 0 0,16-16 0 0 0,0 2 0 0 0,2-1 0 0 0,-12 15 0 0 0,22-23-119 0 0,0-1-1 0 0,0 1 1 0 0,1-1-1 0 0,-1 1 1 0 0,1-1-1 0 0,0 1 1 0 0,0 0-1 0 0,1 0 1 0 0,-1-1-1 0 0,1 1 1 0 0,-1 0-1 0 0,1 0 1 0 0,1 7 0 0 0,-1 10-201 0 0,1-16 320 0 0,-1 0 0 0 0,1 0 0 0 0,0 0 0 0 0,1 0 0 0 0,-1 0 0 0 0,1-1 0 0 0,0 1 0 0 0,0-1 0 0 0,0 1 0 0 0,1-1 0 0 0,-1 0 0 0 0,1 0 0 0 0,4 5 0 0 0,14 24 0 0 0,-10-7 0 0 0,-1 0 0 0 0,-2 0 0 0 0,0 1 0 0 0,8 55 0 0 0,-11-33 0 0 0,-1 97 0 0 0,-25 76 0 0 0,9-157 646 0 0,-30 95-1 0 0,-12-17 56 0 0,38-112-701 0 0,16-31 0 0 0,0 0 0 0 0,0 0 0 0 0,-1 1 0 0 0,1-1 0 0 0,0 0 0 0 0,0 0 0 0 0,0 0 0 0 0,0 1 0 0 0,0-1 0 0 0,0 0 0 0 0,0 0 0 0 0,-1 1 0 0 0,1-1 0 0 0,0 0 0 0 0,0 0 0 0 0,0 1 0 0 0,0-1 0 0 0,0 0 0 0 0,0 1 0 0 0,0-1 0 0 0,0 0 0 0 0,0 0 0 0 0,1 1 0 0 0,-1-1 0 0 0,0 0 0 0 0,0 0 0 0 0,0 1 0 0 0,0-1 0 0 0,0 0 0 0 0,0 0 0 0 0,0 1 0 0 0,1-1 0 0 0,-1 0 0 0 0,0 0 0 0 0,0 0 0 0 0,0 1 0 0 0,0-1 0 0 0,1 0 0 0 0,-1 0 0 0 0,0 0 0 0 0,0 0 0 0 0,1 0 0 0 0,-1 1 0 0 0,0-1 0 0 0,1 0 0 0 0,9 2 0 0 0,-10-2 0 0 0,5 1 255 0 0,1-1 0 0 0,0 1 1 0 0,-1-1-1 0 0,8-1 0 0 0,21-1 517 0 0,-23 2-772 0 0,-2-2 0 0 0,-2 1-64 0 0,-6 1-273 0 0,-1 0-138 0 0,0 0-33 0 0,0 0-208 0 0,0 0-857 0 0,0 0-379 0 0,0 0-80 0 0,0 0-15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0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81 17503 0 0,'0'0'399'0'0,"0"0"60"0"0,0 0 21 0 0,0-10 86 0 0,-2-44 3253 0 0,2 52-3154 0 0,0 1-121 0 0,0 0-487 0 0,0 0 1 0 0,-1 1-1 0 0,1-1 1 0 0,0 0-1 0 0,0 1 0 0 0,-1-1 1 0 0,1 0-1 0 0,0 1 0 0 0,-1-1 1 0 0,1 1-1 0 0,-1-1 1 0 0,1 1-1 0 0,-1-1 0 0 0,1 1 1 0 0,-1-1-1 0 0,1 1 0 0 0,-1-1 1 0 0,0 1-1 0 0,1 0 0 0 0,-1-1 1 0 0,1 1-1 0 0,-1 0 1 0 0,0-1-1 0 0,0 1 0 0 0,1 0 1 0 0,-1 0-1 0 0,0 0 0 0 0,1 0 1 0 0,-2 0-1 0 0,-1 0 125 0 0,0 0 1 0 0,0 1-1 0 0,1-1 1 0 0,-1 1-1 0 0,0 0 0 0 0,0 0 1 0 0,-2 2-1 0 0,-4 1-80 0 0,0 1 1 0 0,0 1-1 0 0,1 0 1 0 0,0 0-1 0 0,0 0 0 0 0,0 1 1 0 0,1 0-1 0 0,0 1 1 0 0,-8 12-1 0 0,1-1 154 0 0,1 1 0 0 0,1 0 0 0 0,-9 22 0 0 0,19-36-256 0 0,-1 0 0 0 0,1-1 0 0 0,1 1 0 0 0,-1 0 0 0 0,1 1 0 0 0,0-1 0 0 0,0 0 0 0 0,1 12 0 0 0,0-16 0 0 0,0 0 0 0 0,0 0 0 0 0,0-1 0 0 0,1 1 0 0 0,-1 0 0 0 0,0 0 0 0 0,1-1 0 0 0,0 1 0 0 0,-1 0 0 0 0,1-1 0 0 0,0 1 0 0 0,0 0 0 0 0,0-1 0 0 0,0 1 0 0 0,0-1 0 0 0,0 0 0 0 0,1 1 0 0 0,-1-1 0 0 0,0 0 0 0 0,1 0 0 0 0,-1 0 0 0 0,1 0 0 0 0,-1 0 0 0 0,1 0 0 0 0,-1 0 0 0 0,1 0 0 0 0,0 0 0 0 0,-1-1 0 0 0,1 1 0 0 0,0-1 0 0 0,0 0 0 0 0,-1 1 0 0 0,1-1 0 0 0,3 0 0 0 0,3 0 0 0 0,-1 0 0 0 0,1-1 0 0 0,0 0 0 0 0,0 0 0 0 0,-1 0 0 0 0,1-1 0 0 0,-1-1 0 0 0,0 1 0 0 0,1-1 0 0 0,12-7 0 0 0,-8 3 0 0 0,0-1 0 0 0,-1 0 0 0 0,1-1 0 0 0,-2 0 0 0 0,12-12 0 0 0,-13 11 0 0 0,-1-1 0 0 0,13-20 0 0 0,-35 52-427 0 0,3-4-374 0 0,1 0 1 0 0,-13 26-1 0 0,14-28-1210 0 0,8-13 851 0 0,1-2-572 0 0,-3 1-253 0 0,-8 3-51 0 0,9-3-11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3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17503 0 0,'0'0'399'0'0,"0"0"60"0"0,0 0 21 0 0,2-2-59 0 0,1 0-334 0 0,-2 1-75 0 0,0 1 0 0 0,0-1 0 0 0,0 0 0 0 0,0 0 0 0 0,0 0 0 0 0,0 0-1 0 0,0 0 1 0 0,-1 0 0 0 0,1 0 0 0 0,0-1 0 0 0,0 1 0 0 0,-1 0 0 0 0,1 0 0 0 0,-1-1 0 0 0,1 1-1 0 0,-1 0 1 0 0,1-3 0 0 0,-1 3 714 0 0,6 0 508 0 0,-1 1 0 0 0,1 1 0 0 0,0-1 1 0 0,8 3-1 0 0,-12-2-1158 0 0,1-1 0 0 0,-1 1-1 0 0,0 0 1 0 0,0 1 0 0 0,0-1 0 0 0,0 0 0 0 0,-1 0 0 0 0,1 1 0 0 0,0-1-1 0 0,0 1 1 0 0,-1 0 0 0 0,1-1 0 0 0,-1 1 0 0 0,2 2 0 0 0,41 61 956 0 0,46 91 1 0 0,-40-59-102 0 0,-16-36 186 0 0,-29-52-1117 0 0,1-2 0 0 0,-4-6 0 0 0,9 6 15 0 0,1-4-94 0 0,-10-3-258 0 0,-2 0-138 0 0,0 0-33 0 0,0 0 65 0 0,0 0 154 0 0,0 0-452 0 0,5-16-4314 0 0,-5 14 4639 0 0,3-10-6574 0 0,-2 2-92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3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21 15663 0 0,'0'0'719'0'0,"0"0"-20"0"0,0 0-306 0 0,1-8 3380 0 0,0 8-3523 0 0,3-8 791 0 0,-4 8-970 0 0,1 0-1 0 0,-1 0 1 0 0,0 0-1 0 0,0 0 0 0 0,0 0 1 0 0,0 0-1 0 0,0 0 1 0 0,0 0-1 0 0,0 0 1 0 0,0-1-1 0 0,0 1 1 0 0,0 0-1 0 0,0 0 0 0 0,0 0 1 0 0,0 0-1 0 0,1 0 1 0 0,-1 0-1 0 0,0-1 1 0 0,0 1-1 0 0,0 0 1 0 0,0 0-1 0 0,0 0 0 0 0,0 0 1 0 0,0 0-1 0 0,0 0 1 0 0,0-1-1 0 0,-1 1 1 0 0,1 0-1 0 0,0 0 1 0 0,0 0-1 0 0,0 0 0 0 0,0 0 1 0 0,0 0-1 0 0,0-1 1 0 0,0 1-1 0 0,0 0 1 0 0,0 0-1 0 0,0 0 1 0 0,0 0-1 0 0,0 0 0 0 0,0 0 1 0 0,-1 0-1 0 0,1 0 1 0 0,0 0-1 0 0,0 0 1 0 0,0-1-1 0 0,0 1 1 0 0,0 0-1 0 0,0 0 0 0 0,0 0 1 0 0,-1 0-1 0 0,1 0 1 0 0,0 0-1 0 0,0 0 1 0 0,0 0-1 0 0,-2 1 35 0 0,1 1 1 0 0,0-1-1 0 0,0 0 0 0 0,0 1 0 0 0,0-1 0 0 0,0 1 1 0 0,0-1-1 0 0,0 1 0 0 0,-1 1 0 0 0,1 1-42 0 0,-29 44-51 0 0,4-7 711 0 0,-34 74-1 0 0,52-95-713 0 0,-45 97 850 0 0,43-97-2826 0 0,-24 31 1 0 0,28-46-2018 0 0,5-4 1937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3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15663 0 0,'0'0'356'0'0,"0"0"50"0"0,0 0 20 0 0,0 0-42 0 0,0 0-42 0 0,0 0 750 0 0,0 0 352 0 0,0 0 76 0 0,0 0-123 0 0,0 0-575 0 0,0 0-248 0 0,0 0-50 0 0,0 0-11 0 0,0 0-1 0 0,0 0 0 0 0,2 1 0 0 0,14 2-250 0 0,-1 0 0 0 0,1-2-1 0 0,25 1 1 0 0,50-7 1062 0 0,-39 2-1031 0 0,23-5-293 0 0,14 0 0 0 0,90-5 1357 0 0,-64 4-666 0 0,-28 10-4575 0 0,-127 4-528 0 0,23-5 2876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3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62 226 15663 0 0,'0'0'356'0'0,"0"0"50"0"0,-6 5 404 0 0,0 0-676 0 0,5-4 304 0 0,0-1 0 0 0,0 1 1 0 0,0 0-1 0 0,0-1 0 0 0,0 1 1 0 0,0 0-1 0 0,-1-1 0 0 0,1 0 1 0 0,0 1-1 0 0,0-1 0 0 0,0 0 1 0 0,0 1-1 0 0,-1-1 1 0 0,1 0-1 0 0,-2 0 0 0 0,2 0-279 0 0,0-1-1 0 0,0 1 1 0 0,0 0 0 0 0,0-1-1 0 0,0 1 1 0 0,0-1-1 0 0,0 1 1 0 0,0-1-1 0 0,0 0 1 0 0,0 1 0 0 0,0-1-1 0 0,1 0 1 0 0,-1 0-1 0 0,0 0 1 0 0,0 0-1 0 0,1 1 1 0 0,-1-1 0 0 0,0 0-1 0 0,1 0 1 0 0,-2-2-1 0 0,0-2 179 0 0,0-1 0 0 0,1 1 0 0 0,-1 0 0 0 0,1-1 0 0 0,0 1 0 0 0,0-7 0 0 0,1 7-242 0 0,0-1 0 0 0,0 0-1 0 0,1 1 1 0 0,0-1 0 0 0,0 0 0 0 0,1 1 0 0 0,0-1-1 0 0,0 1 1 0 0,4-9 0 0 0,0 3 78 0 0,0 1 0 0 0,0-1 0 0 0,13-13 0 0 0,-13 17-173 0 0,-1 1 0 0 0,1 1 0 0 0,0-1 0 0 0,1 1 0 0 0,-1 0 0 0 0,1 1 0 0 0,0 0 0 0 0,1 0 0 0 0,-1 0 0 0 0,0 1 0 0 0,1 0 0 0 0,12-3 0 0 0,-10 5 0 0 0,-9 1 0 0 0,0 0 0 0 0,0 0 0 0 0,0 0 0 0 0,0 1 0 0 0,1-1 0 0 0,-1 0 0 0 0,0 0 0 0 0,0 1 0 0 0,0-1 0 0 0,0 0 0 0 0,0 1 0 0 0,0-1 0 0 0,0 1 0 0 0,0-1 0 0 0,0 1 0 0 0,0 0 0 0 0,0 0 0 0 0,0-1 0 0 0,0 1 0 0 0,-1 0 0 0 0,1 0 0 0 0,0 0 0 0 0,0 1 0 0 0,2 1 0 0 0,0 1 0 0 0,0 1 0 0 0,-1-1 0 0 0,1 0 0 0 0,-1 1 0 0 0,0-1 0 0 0,0 1 0 0 0,-1 0 0 0 0,1 0 0 0 0,-1 0 0 0 0,0 0 0 0 0,0 0 0 0 0,-1 0 0 0 0,1 0 0 0 0,-1 9 0 0 0,-1 1 0 0 0,-1 0 0 0 0,0 0 0 0 0,-6 24 0 0 0,0-4 0 0 0,30-78 0 0 0,-22 43 0 0 0,11-23 0 0 0,0 1 0 0 0,20-28 0 0 0,-27 44 0 0 0,0 1 0 0 0,0-1 0 0 0,1 1 0 0 0,0 0 0 0 0,0 1 0 0 0,0-1 0 0 0,1 1 0 0 0,-1 0 0 0 0,1 0 0 0 0,0 1 0 0 0,0-1 0 0 0,0 1 0 0 0,11-3 0 0 0,4 1 0 0 0,-13 6 0 0 0,-4 0 0 0 0,6 3 0 0 0,-9-3 0 0 0,1 0 0 0 0,-1 0 0 0 0,0 0 0 0 0,0 0 0 0 0,0 1 0 0 0,0-1 0 0 0,0 0 0 0 0,0 1 0 0 0,0-1 0 0 0,-1 1 0 0 0,1-1 0 0 0,0 1 0 0 0,-1-1 0 0 0,1 1 0 0 0,-1 0 0 0 0,0-1 0 0 0,1 3 0 0 0,0 32 0 0 0,-1-19 0 0 0,0 37-133 0 0,0-52-563 0 0,0-2-258 0 0,0 0-1831 0 0,0 0-7111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3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10135 0 0,'0'0'464'0'0,"0"0"-9"0"0,0 0-87 0 0,0 0 728 0 0,0 0 353 0 0,0 0 73 0 0,-9 0 2176 0 0,9 0-3666 0 0,0 0-1 0 0,-1 0 0 0 0,1 0 1 0 0,0 0-1 0 0,0 0 1 0 0,0 0-1 0 0,-1 0 1 0 0,1 0-1 0 0,0 0 0 0 0,0 0 1 0 0,0 0-1 0 0,0 1 1 0 0,-1-1-1 0 0,1 0 1 0 0,0 0-1 0 0,0 0 0 0 0,0 0 1 0 0,0 0-1 0 0,-1 0 1 0 0,1 0-1 0 0,0 1 0 0 0,0-1 1 0 0,0 0-1 0 0,0 0 1 0 0,0 0-1 0 0,0 0 1 0 0,-1 0-1 0 0,1 1 0 0 0,0-1 1 0 0,0 0-1 0 0,0 0 1 0 0,0 0-1 0 0,0 1 1 0 0,0-1-1 0 0,0 0 0 0 0,0 0 1 0 0,0 0-1 0 0,0 0 1 0 0,0 1-1 0 0,0-1 0 0 0,6 8 2130 0 0,16 4 770 0 0,-12-8-2862 0 0,-5-2 102 0 0,1 0 1 0 0,0-1-1 0 0,-1 1 1 0 0,1-1-1 0 0,0 0 0 0 0,0-1 1 0 0,12 1-1 0 0,23-3 194 0 0,-29 3-284 0 0,1-2 0 0 0,22-3 0 0 0,23-5-9 0 0,-58 9-52 0 0,1 0 0 0 0,-1 0-1 0 0,0 0 1 0 0,1 0 0 0 0,-1 0 0 0 0,0 0-1 0 0,0 0 1 0 0,1 0 0 0 0,-1 0 0 0 0,0 0-1 0 0,1 0 1 0 0,-1 0 0 0 0,0 0 0 0 0,1 0-1 0 0,-1 1 1 0 0,0-1 0 0 0,0 0 0 0 0,1 0-1 0 0,-1 0 1 0 0,0 0 0 0 0,0 1 0 0 0,1-1-1 0 0,-1 0 1 0 0,0 0 0 0 0,0 0 0 0 0,1 1-1 0 0,-1-1 1 0 0,0 0 0 0 0,0 0 0 0 0,0 1-1 0 0,0-1 1 0 0,1 0 0 0 0,-1 1 0 0 0,0-1-1 0 0,0 0 1 0 0,0 1 0 0 0,0-1 0 0 0,0 1-1 0 0,1 14 1011 0 0,-1-10-854 0 0,-3 118-176 0 0,0-12 0 0 0,29 383 0 0 0,-24-459-9 0 0,8 174-337 0 0,-15 0-175 0 0,-35 24-29 0 0,36-217 860 0 0,3-9-173 0 0,-1 0-1 0 0,0-1 1 0 0,-1 1-1 0 0,-2 7 1 0 0,3-12-101 0 0,1 1 0 0 0,-1 0 0 0 0,0-1 0 0 0,0 1 0 0 0,0-1 1 0 0,0 0-1 0 0,0 1 0 0 0,0-1 0 0 0,-1 0 0 0 0,1 0 0 0 0,-5 2 0 0 0,6-3-36 0 0,0-1 0 0 0,0 1 0 0 0,0-1 0 0 0,0 1 0 0 0,0-1 0 0 0,0 1 0 0 0,-1-1 0 0 0,1 0 0 0 0,0 1 0 0 0,0-1 0 0 0,0 0 0 0 0,0 0 0 0 0,0 0 0 0 0,0 0 0 0 0,-1 0 0 0 0,1 0 0 0 0,0 0 0 0 0,0-1 0 0 0,0 1 0 0 0,-2-1 0 0 0,-1 0 0 0 0,-7-1 0 0 0,0-1 0 0 0,0-1 0 0 0,0 1 0 0 0,1-2 0 0 0,0 1 0 0 0,0-2 0 0 0,-12-7 0 0 0,10 6 0 0 0,-1 0 0 0 0,0 0 0 0 0,-17-5 0 0 0,-17 3-876 0 0,45 8 1003 0 0,1 1-338 0 0,0 0-1 0 0,1-1 1 0 0,-1 1-1 0 0,1 0 0 0 0,-1 0 1 0 0,1 0-1 0 0,-1-1 1 0 0,1 1-1 0 0,-1 0 1 0 0,0-1-1 0 0,1 1 1 0 0,0-1-1 0 0,-1 1 0 0 0,1 0 1 0 0,-1-1-1 0 0,1 1 1 0 0,-1-1-1 0 0,1 1 1 0 0,0-1-1 0 0,-1 1 1 0 0,1-1-1 0 0,0 0 0 0 0,0 1 1 0 0,0-1-1 0 0,-1 0 1 0 0,-7-15-1324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3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23039 0 0,'16'-6'1125'0'0,"-15"5"-490"0"0,-1 1-80 0 0,5-6-342 0 0,-2 3-122 0 0,0 0-1 0 0,-1 1 1 0 0,1 0-1 0 0,1-1 1 0 0,-1 1-1 0 0,0 0 1 0 0,0 1-1 0 0,1-1 1 0 0,-1 0-1 0 0,1 1 1 0 0,-1 0-1 0 0,6-1 1 0 0,9-2 739 0 0,22-2-1 0 0,-30 5-689 0 0,169-16 779 0 0,-173 16-1425 0 0,-3 1 7 0 0,-1 0 0 0 0,1 0-1 0 0,-1 0 1 0 0,0 0-1 0 0,1-1 1 0 0,3-1-1 0 0,1-1-1033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3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19351 0 0,'0'0'856'0'0,"0"0"176"0"0,0 0-824 0 0,0 0-208 0 0,8 3 0 0 0,2-2 0 0 0,-10-1 864 0 0,14 0 128 0 0,3 0 24 0 0,3 0 8 0 0,-1-1-416 0 0,0-1-72 0 0,-2-1-24 0 0,1 0 0 0 0,-4 1-816 0 0,2 1-168 0 0,-3 1-32 0 0,1-2-8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4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26 432 11975 0 0,'-2'-4'189'0'0,"-1"1"1"0"0,0 0-1 0 0,1-1 0 0 0,0 1 0 0 0,0-1 0 0 0,0 0 1 0 0,0 1-1 0 0,0-1 0 0 0,1 0 0 0 0,-2-8 0 0 0,2 4 426 0 0,0 1 1 0 0,1-1-1 0 0,0 0 0 0 0,1 0 0 0 0,1-7 0 0 0,10-73 3909 0 0,4 0-1836 0 0,-16 86-2245 0 0,0-3-294 0 0,2-2-133 0 0,-1 2 56 0 0,-1 4 299 0 0,0 1 117 0 0,3-8 464 0 0,-3 8-951 0 0,0 0 1 0 0,0 0 0 0 0,0 0-1 0 0,0 0 1 0 0,0 0 0 0 0,0 0-1 0 0,0 0 1 0 0,0 0 0 0 0,0 0-1 0 0,0 0 1 0 0,0 1 0 0 0,0-1-1 0 0,0 0 1 0 0,0 0 0 0 0,0 0-1 0 0,0 0 1 0 0,1 0 0 0 0,-1 0-1 0 0,0 0 1 0 0,0 0 0 0 0,0 0-1 0 0,0 0 1 0 0,0 0 0 0 0,0 0-1 0 0,0 0 1 0 0,0 0 0 0 0,0 0-1 0 0,0 0 1 0 0,0 0 0 0 0,0 0-1 0 0,0 0 1 0 0,0 0 0 0 0,0 0-1 0 0,0 0 1 0 0,0 0 0 0 0,0 0-1 0 0,0 0 1 0 0,1 0 0 0 0,-1 0-1 0 0,0 0 1 0 0,0 0 0 0 0,0 0-1 0 0,0 0 1 0 0,0 0 0 0 0,0 0-1 0 0,0 0 1 0 0,0 0 0 0 0,0 0-1 0 0,0 0 1 0 0,0 0 0 0 0,0 0-1 0 0,0 0 1 0 0,0 0 0 0 0,0 0-1 0 0,0 0 1 0 0,0 0-1 0 0,1 0 1 0 0,-1 0 0 0 0,0 0-1 0 0,0 0 1 0 0,0 0 0 0 0,0 0-1 0 0,0 0 1 0 0,0 0 0 0 0,0 0-1 0 0,0-1 1 0 0,3 10 45 0 0,3 11-40 0 0,7 52-7 0 0,4 81 0 0 0,-15-121 0 0 0,9 66 0 0 0,-9-86 0 0 0,1 0 0 0 0,0 0 0 0 0,1 0 0 0 0,0-1 0 0 0,11 22 0 0 0,-13-30 0 0 0,1 3 0 0 0,1 0 0 0 0,0 1 0 0 0,0-2 0 0 0,1 1 0 0 0,9 9 0 0 0,-13-14 0 0 0,0 1 0 0 0,1-2 0 0 0,-1 1 0 0 0,1 0 0 0 0,-1 0 0 0 0,1 0 0 0 0,-1-1 0 0 0,1 1 0 0 0,-1-1 0 0 0,1 1 0 0 0,0-1 0 0 0,-1 1 0 0 0,1-1 0 0 0,0 0 0 0 0,0 0 0 0 0,-1 0 0 0 0,1 0 0 0 0,0 0 0 0 0,-1 0 0 0 0,1-1 0 0 0,0 1 0 0 0,-1-1 0 0 0,1 1 0 0 0,0-1 0 0 0,-1 1 0 0 0,1-1 0 0 0,-1 0 0 0 0,1 0 0 0 0,-1 0 0 0 0,3-1 0 0 0,1-3 22 0 0,1 0 0 0 0,-1 0 0 0 0,0-1 0 0 0,0 1-1 0 0,0-1 1 0 0,-1 0 0 0 0,0-1 0 0 0,0 1 0 0 0,-1-1 0 0 0,5-9 0 0 0,6-12 180 0 0,-3 7-5 0 0,0-1 0 0 0,11-37 0 0 0,8-49 531 0 0,-5 16-442 0 0,-16 61-286 0 0,56-156 0 0 0,-54 159-64 0 0,-10 27-273 0 0,-1 1-138 0 0,0 0-33 0 0,0 0-4 0 0,0 0 0 0 0,0 0 0 0 0,1 2 191 0 0,1-1 0 0 0,-1 1 0 0 0,1 0 0 0 0,-1-1 0 0 0,0 1 0 0 0,1 0 0 0 0,-1 0 0 0 0,1 4 1 0 0,-1-5-16 0 0,9 27-4634 0 0,-9-24 2412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4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213 169 15663 0 0,'0'0'356'0'0,"-1"-1"50"0"0,0-1-349 0 0,0 0 1 0 0,1 0 0 0 0,-1 0 0 0 0,0 1-1 0 0,1-1 1 0 0,0 0 0 0 0,-1 0-1 0 0,1 0 1 0 0,0 0 0 0 0,0 0 0 0 0,0 0-1 0 0,1 0 1 0 0,-1 0 0 0 0,0 0 0 0 0,1-2-1 0 0,10-37 741 0 0,-9 32 267 0 0,0 4-585 0 0,-1-1-1 0 0,0 1 1 0 0,0 0 0 0 0,-1-1-1 0 0,1 1 1 0 0,-2-8-1 0 0,1 10-277 0 0,0 1 0 0 0,-1-1 0 0 0,1 0 0 0 0,-1 1 0 0 0,0-1 0 0 0,0 1 0 0 0,0-1 0 0 0,0 1 0 0 0,0-1-1 0 0,0 1 1 0 0,-1 0 0 0 0,1-1 0 0 0,-5-3 0 0 0,5 6-148 0 0,-1 0 0 0 0,0 0 0 0 0,0 0-1 0 0,1 0 1 0 0,-1 0 0 0 0,0 0 0 0 0,0 0 0 0 0,-2 1 0 0 0,3 0 76 0 0,-5 0 9 0 0,1 1 0 0 0,0 0 0 0 0,0 0 0 0 0,0 1 0 0 0,1 0 0 0 0,-1-1 0 0 0,1 2 0 0 0,-1-1 0 0 0,-5 6 0 0 0,-6 4 76 0 0,7-6-326 0 0,1 0 1 0 0,0 0-1 0 0,1 1 0 0 0,0 0 1 0 0,0 0-1 0 0,1 1 0 0 0,0 0 1 0 0,-6 12-1 0 0,2 0-221 0 0,1 0 0 0 0,-12 39 0 0 0,18-50 332 0 0,1-1 0 0 0,-3 18 0 0 0,5-24 0 0 0,0 0 0 0 0,0 0 0 0 0,0 0 0 0 0,0-1 0 0 0,0 1 0 0 0,1 0 0 0 0,-1 0 0 0 0,1 0 0 0 0,0 0 0 0 0,0 0 0 0 0,0-1 0 0 0,0 1 0 0 0,3 4 0 0 0,-4-6 0 0 0,0-1 0 0 0,1 1 0 0 0,-1-1 0 0 0,0 1 0 0 0,0 0 0 0 0,1-1 0 0 0,-1 1 0 0 0,0-1 0 0 0,1 0 0 0 0,-1 1 0 0 0,1-1 0 0 0,-1 1 0 0 0,0-1 0 0 0,1 1 0 0 0,-1-1 0 0 0,1 0 0 0 0,-1 1 0 0 0,1-1 0 0 0,0 0 0 0 0,-1 0 0 0 0,1 1 0 0 0,-1-1 0 0 0,1 0 0 0 0,-1 0 0 0 0,1 0 0 0 0,0 0 0 0 0,-1 0 0 0 0,2 0 0 0 0,0 0 0 0 0,2 1 59 0 0,1 0-1 0 0,0 0 1 0 0,0 0-1 0 0,-1-1 1 0 0,1 0 0 0 0,0 0-1 0 0,0 0 1 0 0,0-1-1 0 0,0 1 1 0 0,-1-1 0 0 0,1 0-1 0 0,0-1 1 0 0,-1 1-1 0 0,1-1 1 0 0,-1 0 0 0 0,6-3-1 0 0,-1 0 67 0 0,-1 0-1 0 0,1 0 1 0 0,-1-1-1 0 0,-1-1 1 0 0,1 1-1 0 0,-1-1 1 0 0,6-8-1 0 0,-9 10-124 0 0,-1 0 0 0 0,0 0 0 0 0,0-1 0 0 0,-1 1 0 0 0,1-1 0 0 0,1-6 0 0 0,-2 6 0 0 0,0 0 0 0 0,1 0 0 0 0,0 0 0 0 0,5-8 0 0 0,-2 4 0 0 0,-1 1 0 0 0,0-1 0 0 0,0 0 0 0 0,3-13 0 0 0,9-16 0 0 0,-17 39 0 0 0,0 0 0 0 0,-1 0 0 0 0,1 0 0 0 0,0 0 0 0 0,0 0 0 0 0,0 0 0 0 0,0 0 0 0 0,0 0 0 0 0,0 0 0 0 0,0 0 0 0 0,0 0 0 0 0,-1 0 0 0 0,1 0 0 0 0,0 0 0 0 0,0 0 0 0 0,0 0 0 0 0,0 0 0 0 0,0 0 0 0 0,0 0 0 0 0,0 0 0 0 0,0 0 0 0 0,0 0 0 0 0,-1 0 0 0 0,1-1 0 0 0,0 1 0 0 0,0 0 0 0 0,0 0 0 0 0,0 0 0 0 0,0 0 0 0 0,0 0 0 0 0,0 0 0 0 0,0 0 0 0 0,0 0 0 0 0,0 0 0 0 0,0-1 0 0 0,0 1 0 0 0,0 0 0 0 0,0 0 0 0 0,0 0 0 0 0,0 0 0 0 0,0 0 0 0 0,0 0 0 0 0,0 0 0 0 0,0-1 0 0 0,-8 8 0 0 0,5-2 0 0 0,0 0 0 0 0,1 0 0 0 0,-1 0 0 0 0,1 1 0 0 0,0-1 0 0 0,1 1 0 0 0,-1-1 0 0 0,1 1 0 0 0,0 0 0 0 0,0-1 0 0 0,1 1 0 0 0,0 0 0 0 0,0 0 0 0 0,0 0 0 0 0,1-1 0 0 0,0 1 0 0 0,0 0 0 0 0,0-1 0 0 0,1 1 0 0 0,0-1 0 0 0,0 1 0 0 0,3 5 0 0 0,-5-10 0 0 0,1 0 0 0 0,-1 0 0 0 0,1 0 0 0 0,-1 0 0 0 0,1 0 0 0 0,-1 0 0 0 0,1 0 0 0 0,0 0 0 0 0,0 0 0 0 0,0 0 0 0 0,-1-1 0 0 0,1 1 0 0 0,2 1 0 0 0,0 0 0 0 0,5 2 0 0 0,-4-4 0 0 0,-1 1 0 0 0,1-1 0 0 0,-1 0 0 0 0,1 0 0 0 0,0 0 0 0 0,-1 0 0 0 0,1-1 0 0 0,-1 0 0 0 0,1 1 0 0 0,-1-1 0 0 0,0 0 0 0 0,1-1 0 0 0,-1 1 0 0 0,4-3 0 0 0,-3 1 0 0 0,1 0 0 0 0,-1 0 0 0 0,0-1 0 0 0,0 1 0 0 0,0-1 0 0 0,0 0 0 0 0,-1 0 0 0 0,5-7 0 0 0,2-6 0 0 0,-1 0 0 0 0,-1-1 0 0 0,-1 0 0 0 0,6-20 0 0 0,-11 33 0 0 0,10-31 0 0 0,-8 30 0 0 0,1 14 0 0 0,-2-2 0 0 0,-2-3 0 0 0,1 2 0 0 0,1 0 0 0 0,-1 0 0 0 0,1 0 0 0 0,0-1 0 0 0,0 1 0 0 0,0-1 0 0 0,1 0 0 0 0,0 0 0 0 0,-1 0 0 0 0,10 7 0 0 0,-6-7 0 0 0,0 1 0 0 0,0 0 0 0 0,-1 0 0 0 0,1 0 0 0 0,-1 1 0 0 0,0 0 0 0 0,-1 1 0 0 0,6 7 0 0 0,-8-9 0 0 0,0-1 0 0 0,-1 1 0 0 0,1 0 0 0 0,-1 0 0 0 0,0 0 0 0 0,-1 1 0 0 0,3 9 0 0 0,-3-11 0 0 0,0 2 0 0 0,-1 1 0 0 0,1 0 0 0 0,-1-1 0 0 0,-1 10 0 0 0,0-7 0 0 0,-2-1 0 0 0,0-1-64 0 0,3-6-273 0 0,0-1-138 0 0,0 0-33 0 0,0 0-72 0 0,0 0-285 0 0,-6-5-2511 0 0,2-1-4475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4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193 154 19351 0 0,'0'0'439'0'0,"1"-2"62"0"0,3-6-199 0 0,2-6 517 0 0,0 0 1 0 0,-1 0-1 0 0,0 0 1 0 0,-1-1-1 0 0,3-26 1 0 0,-6 40-784 0 0,-1 0 0 0 0,0-1 0 0 0,0 1-1 0 0,0 0 1 0 0,0 0 0 0 0,0 0 0 0 0,0 0 0 0 0,0 0 0 0 0,0 0 0 0 0,0 0 0 0 0,-1-1 0 0 0,1 1 0 0 0,0 0 0 0 0,-1 0 0 0 0,1 0 0 0 0,-1 0-1 0 0,1 0 1 0 0,-1 0 0 0 0,1 0 0 0 0,-1 1 0 0 0,0-1 0 0 0,0 0 0 0 0,1 0 0 0 0,-1 0 0 0 0,0 0 0 0 0,0 1 0 0 0,0-1 0 0 0,0 0 0 0 0,-1 0-1 0 0,0 1 34 0 0,0-1-1 0 0,0 1 1 0 0,-1 0-1 0 0,1 0 1 0 0,0 0-1 0 0,0 0 1 0 0,0 0 0 0 0,0 0-1 0 0,0 0 1 0 0,0 1-1 0 0,0-1 1 0 0,0 1-1 0 0,0 0 1 0 0,-3 1-1 0 0,-11 5-75 0 0,0 1 0 0 0,1 1 0 0 0,0 0 0 0 0,1 1 0 0 0,0 1-1 0 0,1 0 1 0 0,0 1 0 0 0,-12 14 0 0 0,20-21-89 0 0,1 0-1 0 0,-1 1 1 0 0,2-1-1 0 0,-1 1 1 0 0,1 0 0 0 0,0 1-1 0 0,0-1 1 0 0,0 0-1 0 0,1 1 1 0 0,0-1 0 0 0,0 1-1 0 0,1 0 1 0 0,0 0-1 0 0,0 0 1 0 0,0-1 0 0 0,1 1-1 0 0,0 0 1 0 0,1 0-1 0 0,2 12 1 0 0,0 11 96 0 0,-3-24 0 0 0,1 1 0 0 0,0-1 0 0 0,2 9 0 0 0,6 15 0 0 0,0-2 0 0 0,0 1 0 0 0,-2 1 0 0 0,-2-1 0 0 0,3 35 0 0 0,-7-51 0 0 0,-1 1 0 0 0,0-1 0 0 0,-1 1 0 0 0,-1-1 0 0 0,0 1 0 0 0,-1-1 0 0 0,0 0 0 0 0,-1 0 0 0 0,-1 0 0 0 0,0-1 0 0 0,-10 19 0 0 0,12-27-3 0 0,3-3 6 0 0,-1 0-1 0 0,0 0 1 0 0,1 0-1 0 0,-1 0 1 0 0,1 0-1 0 0,-1 0 1 0 0,1 0-1 0 0,0 0 1 0 0,-1 1-1 0 0,1-1 1 0 0,0 0-1 0 0,0 0 0 0 0,0 0 1 0 0,0 1-1 0 0,0-1 1 0 0,0 0-1 0 0,0 0 1 0 0,0 0-1 0 0,0 0 1 0 0,0 1-1 0 0,1-1 1 0 0,-1 0-1 0 0,0 0 1 0 0,1 0-1 0 0,-1 0 1 0 0,2 2-1 0 0,-2 2 510 0 0,0-3-381 0 0,5 6 1074 0 0,-5-8-1236 0 0,0 0-1 0 0,0 1 1 0 0,0-1 0 0 0,0 1 0 0 0,0-1-1 0 0,0 1 1 0 0,0-1 0 0 0,0 0 0 0 0,-1 1-1 0 0,1-1 1 0 0,0 1 0 0 0,0-1-1 0 0,0 0 1 0 0,0 1 0 0 0,0-1 0 0 0,-1 1-1 0 0,1-1 1 0 0,0 0 0 0 0,0 1-1 0 0,-1-1 1 0 0,1 0 0 0 0,0 1 0 0 0,-1-1-1 0 0,1 0 1 0 0,0 0 0 0 0,-1 1-1 0 0,1-1 1 0 0,-1 0 0 0 0,-3 6-539 0 0,7-2 931 0 0,-3-2-270 0 0,1 0-1 0 0,0-1 1 0 0,0 0 0 0 0,0 1 0 0 0,1-1 0 0 0,-1 1-1 0 0,0-1 1 0 0,0 0 0 0 0,1 0 0 0 0,-1 0 0 0 0,1 0-1 0 0,1 1 1 0 0,-1 0-182 0 0,1-1 0 0 0,-1 0 1 0 0,1 0-1 0 0,-1 0 0 0 0,1 0 0 0 0,-1 0 0 0 0,1 0 0 0 0,0-1 1 0 0,-1 1-1 0 0,1-1 0 0 0,0 0 0 0 0,-1 0 0 0 0,1 0 0 0 0,0 0 1 0 0,0 0-1 0 0,-1 0 0 0 0,1-1 0 0 0,2 0 0 0 0,7-3-457 0 0,-1 0 0 0 0,21-10 0 0 0,-15 7-2272 0 0,-6 2-5030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0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17503 0 0,'0'0'399'0'0,"0"0"60"0"0,0 0 21 0 0,0 0-59 0 0,0 2-136 0 0,1 0-110 0 0,0-1 0 0 0,-1 1 1 0 0,1 0-1 0 0,0 0 0 0 0,0-1 0 0 0,0 1 0 0 0,0-1 0 0 0,0 1 0 0 0,0-1 0 0 0,0 0 1 0 0,1 1-1 0 0,-1-1 0 0 0,0 0 0 0 0,1 0 0 0 0,-1 0 0 0 0,1 0 0 0 0,0 0 1 0 0,1 1-1 0 0,1 0-79 0 0,-1-1 1 0 0,1 0 0 0 0,0 0-1 0 0,0 0 1 0 0,0 0 0 0 0,0-1-1 0 0,0 1 1 0 0,5-1 0 0 0,-1 0 87 0 0,0-1 0 0 0,0 0 0 0 0,-1 0 0 0 0,1-1 0 0 0,0 0 0 0 0,-1 0 1 0 0,1 0-1 0 0,11-7 0 0 0,-15 7-153 0 0,1-1 1 0 0,-1 0 0 0 0,0-1-1 0 0,0 1 1 0 0,0-1-1 0 0,-1 1 1 0 0,1-1-1 0 0,3-6 1 0 0,-5 7 86 0 0,0 0-1 0 0,0 0 1 0 0,-1 0-1 0 0,1 0 1 0 0,-1 0 0 0 0,0 0-1 0 0,0 0 1 0 0,0 0-1 0 0,0-1 1 0 0,-1 1-1 0 0,1 0 1 0 0,-1 0 0 0 0,0-1-1 0 0,0-4 1 0 0,-1 5-98 0 0,1-1 1 0 0,-1 0 0 0 0,0 1 0 0 0,0-1-1 0 0,0 1 1 0 0,0-1 0 0 0,-1 1-1 0 0,1 0 1 0 0,-1-1 0 0 0,0 1-1 0 0,0 0 1 0 0,0 0 0 0 0,-3-3-1 0 0,3 5-82 0 0,0-1-1 0 0,0 1 1 0 0,0-1-1 0 0,0 1 1 0 0,0 0-1 0 0,0-1 0 0 0,0 1 1 0 0,0 0-1 0 0,0 1 1 0 0,-1-1-1 0 0,1 0 1 0 0,0 1-1 0 0,-1-1 1 0 0,1 1-1 0 0,-1 0 0 0 0,1-1 1 0 0,0 1-1 0 0,-1 0 1 0 0,1 1-1 0 0,-1-1 1 0 0,-3 1-1 0 0,-1 1-548 0 0,0 0 0 0 0,0 0 1 0 0,-10 6-1 0 0,6-3 103 0 0,-18 8-1025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4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19351 0 0,'0'0'439'0'0,"0"0"62"0"0,7-6 502 0 0,-6 4-883 0 0,1 1 0 0 0,0-1 0 0 0,0 1 0 0 0,0 0 0 0 0,0-1 0 0 0,0 1 0 0 0,0 0 0 0 0,1 1 0 0 0,-1-1 0 0 0,0 0 1 0 0,0 1-1 0 0,1-1 0 0 0,-1 1 0 0 0,0-1 0 0 0,1 1 0 0 0,-1 0 0 0 0,1 0 0 0 0,-1 0 0 0 0,0 1 0 0 0,1-1 0 0 0,-1 0 0 0 0,0 1 0 0 0,0 0 0 0 0,1-1 0 0 0,-1 1 0 0 0,3 1 0 0 0,0 2 223 0 0,0 0-1 0 0,1-1 0 0 0,-2 2 0 0 0,1-1 0 0 0,0 0 1 0 0,-1 1-1 0 0,0 0 0 0 0,5 8 0 0 0,7 7-342 0 0,-8-10 0 0 0,0 1 0 0 0,-1-1 0 0 0,0 1 0 0 0,-1 1 0 0 0,0-1 0 0 0,-1 1 0 0 0,4 13 0 0 0,-6-18 0 0 0,0 0 0 0 0,0 0 0 0 0,0 0 0 0 0,1 0 0 0 0,7 9 0 0 0,-6-9 0 0 0,0 1 0 0 0,-1 0 0 0 0,4 9 0 0 0,24 51 1883 0 0,-23-51-1782 0 0,-8-16-438 0 0,-1-1 251 0 0,0 1 1 0 0,0-1-1 0 0,0 0 0 0 0,0 1 1 0 0,0-1-1 0 0,1 0 1 0 0,-1 0-1 0 0,0 1 0 0 0,0-1 1 0 0,0 0-1 0 0,1 1 1 0 0,-1-1-1 0 0,0 0 0 0 0,0 0 1 0 0,1 0-1 0 0,-1 1 1 0 0,0-1-1 0 0,1 0 0 0 0,-1 0 1 0 0,0 0-1 0 0,0 0 1 0 0,1 0-1 0 0,-1 1 0 0 0,0-1 1 0 0,1 0-1 0 0,-1 0 1 0 0,0 0-1 0 0,1 0 0 0 0,0 0 1 0 0,6 0-1026 0 0,-5 0-109 0 0,-2 0-253 0 0,0 0-779 0 0,1-1-3069 0 0,3-4-1317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4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15663 0 0,'-3'0'256'0'0,"0"0"0"0"0,1 1 0 0 0,-1-1 0 0 0,0 1 0 0 0,0 0 1 0 0,1 0-1 0 0,-1 0 0 0 0,0 0 0 0 0,1 0 0 0 0,-1 1 0 0 0,1-1 0 0 0,-1 1 0 0 0,1-1 0 0 0,0 1 0 0 0,0 0 0 0 0,-4 4 0 0 0,-2 3 877 0 0,0 1-1 0 0,-10 18 1 0 0,8-13-228 0 0,-16 27-81 0 0,1 2 0 0 0,3 0 0 0 0,-33 92 0 0 0,53-129-819 0 0,-2 4-51 0 0,1 0 0 0 0,-2 15 0 0 0,5-19-1236 0 0,4-7-2172 0 0,7-9 27 0 0,-1 0 1891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4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21191 0 0,'0'0'480'0'0,"0"0"67"0"0,0 0 31 0 0,0 0-56 0 0,6 4-249 0 0,3-1-42 0 0,1 1 0 0 0,0-1-1 0 0,-1-1 1 0 0,1 0 0 0 0,0 0 0 0 0,1-1 0 0 0,11 0-1 0 0,-4 0-100 0 0,14 0-37 0 0,0-1 0 0 0,44-7 0 0 0,-41 4 71 0 0,9-6 1040 0 0,-20 2-803 0 0,-20 6-415 0 0,18-5 100 0 0,-21 6-51 0 0,0 0 0 0 0,0 0-1 0 0,0 0 1 0 0,0 0 0 0 0,0 0-1 0 0,0 0 1 0 0,0 1 0 0 0,0-1 0 0 0,0 0-1 0 0,0 1 1 0 0,0-1 0 0 0,0 0 0 0 0,0 1-1 0 0,0-1 1 0 0,-1 1 0 0 0,1 0 0 0 0,0-1-1 0 0,0 1 1 0 0,0 0 0 0 0,-1-1-1 0 0,1 1 1 0 0,0 0 0 0 0,-1 0 0 0 0,1 0-1 0 0,-1-1 1 0 0,1 1 0 0 0,-1 0 0 0 0,1 0-1 0 0,0 2 1 0 0,1 2 152 0 0,-1 0 0 0 0,1 0-1 0 0,-1 0 1 0 0,1 6 0 0 0,16 176-187 0 0,-9-60 0 0 0,-4-75 0 0 0,-2 0 0 0 0,-3 0 0 0 0,-10 87 0 0 0,7-120 0 0 0,0 0 0 0 0,-9 24 0 0 0,12-40 0 0 0,-7 9 0 0 0,2-6 0 0 0,4-6 0 0 0,1 1 0 0 0,-1 0 0 0 0,0 0 0 0 0,0-1 0 0 0,0 1 0 0 0,0-1 0 0 0,0 1 0 0 0,1-1 0 0 0,-1 1 0 0 0,0-1 0 0 0,0 1 0 0 0,0-1 0 0 0,-1 0 0 0 0,1 0 0 0 0,0 1 0 0 0,0-1 0 0 0,-1 0 0 0 0,-3 0 0 0 0,1 1 42 0 0,0 0-1 0 0,0-1 1 0 0,-1 1 0 0 0,1-1-1 0 0,0 0 1 0 0,0 0 0 0 0,0 0-1 0 0,0-1 1 0 0,0 0 0 0 0,-6-1-1 0 0,-1-2 27 0 0,0 0 1 0 0,-14-7-1 0 0,24 10-510 0 0,-5-7 284 0 0,4 4-9133 0 0,0-4 503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4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26 232 13823 0 0,'0'0'630'0'0,"-1"-1"-13"0"0,-13-11-275 0 0,13 11-182 0 0,0 0-1 0 0,0 0 0 0 0,0 0 0 0 0,0 0 0 0 0,1 0 0 0 0,-1 0 1 0 0,0 0-1 0 0,0 0 0 0 0,0 0 0 0 0,0-2 0 0 0,0 2 855 0 0,1 1-61 0 0,0 0-288 0 0,0 0-121 0 0,0 0-28 0 0,0 0-4 0 0,0 0 0 0 0,0 0 0 0 0,0 0 0 0 0,0 0 0 0 0,8-16 1024 0 0,-5 13-1405 0 0,0-1-1 0 0,0 1 0 0 0,0 0 1 0 0,0 0-1 0 0,0 1 1 0 0,1-1-1 0 0,-1 1 0 0 0,1-1 1 0 0,0 1-1 0 0,-1 0 1 0 0,1 1-1 0 0,0-1 0 0 0,0 1 1 0 0,6-2-1 0 0,7-1 694 0 0,1 1 0 0 0,20-2 0 0 0,-13 3-540 0 0,186-9-284 0 0,-136 9 0 0 0,165-8 0 0 0,105-2 0 0 0,-144 0 0 0 0,-76 3 0 0 0,-71 3 122 0 0,91-20-1 0 0,-80 12 79 0 0,-48 9 335 0 0,-1 0 0 0 0,25-11 0 0 0,-32 11-535 0 0,-9 5 0 0 0,0 0 0 0 0,0 0 0 0 0,0 0 0 0 0,0 0 0 0 0,0 0 0 0 0,0 0 0 0 0,0 0 0 0 0,-1 0 0 0 0,1 0 0 0 0,0 0 0 0 0,0 0 0 0 0,0 0 0 0 0,0 0 0 0 0,0 0 0 0 0,0-1 0 0 0,0 1 0 0 0,0 0 0 0 0,0 0 0 0 0,0 0 0 0 0,-1 0 0 0 0,1 0 0 0 0,0 0 0 0 0,0 0 0 0 0,0 0 0 0 0,0-1 0 0 0,0 1 0 0 0,0 0 0 0 0,0 0 0 0 0,0 0 0 0 0,0 0 0 0 0,0 0 0 0 0,0 0 0 0 0,0-1 0 0 0,0 1 0 0 0,0 0 0 0 0,0 0 0 0 0,0 0 0 0 0,0 0 0 0 0,0 0 0 0 0,0 0 0 0 0,0 0 0 0 0,0-1 0 0 0,0 1 0 0 0,1 0 0 0 0,-1 0 0 0 0,0 0 0 0 0,-12 2 0 0 0,-39 15-3657 0 0,4-1-3554 0 0,22-8-1777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4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39 345 19351 0 0,'0'0'439'0'0,"0"0"62"0"0,-16 5 662 0 0,16-5-1050 0 0,-1 0 0 0 0,0 0 1 0 0,1 0-1 0 0,-1 0 0 0 0,0 0 0 0 0,0 0 1 0 0,1 0-1 0 0,-1 0 0 0 0,0 0 0 0 0,1 0 1 0 0,-1 0-1 0 0,0-1 0 0 0,1 1 1 0 0,-1 0-1 0 0,0 0 0 0 0,1-1 0 0 0,-1 1 1 0 0,0-1-1 0 0,1 1 0 0 0,-1 0 0 0 0,1-1 1 0 0,-1 1-1 0 0,1-1 0 0 0,-1 1 0 0 0,1-1 1 0 0,-1 0-1 0 0,1 1 0 0 0,0-1 0 0 0,-1 0 1 0 0,-3-18 2052 0 0,4 13-2185 0 0,-1-4 388 0 0,2-1-1 0 0,-1 0 1 0 0,1 0-1 0 0,1 0 1 0 0,0 1-1 0 0,4-15 0 0 0,-3 13-300 0 0,2-6 119 0 0,0 1 1 0 0,1 0 0 0 0,1 0 0 0 0,1 1-1 0 0,0-1 1 0 0,1 2 0 0 0,0-1 0 0 0,2 1 0 0 0,0 1-1 0 0,20-21 1 0 0,-12 21-188 0 0,-11 11 0 0 0,2 6 0 0 0,-7-2 0 0 0,-1 1 0 0 0,1 0 0 0 0,0 0 0 0 0,-1 0 0 0 0,1 0 0 0 0,-1 1 0 0 0,0-1 0 0 0,0 1 0 0 0,0-1 0 0 0,0 1 0 0 0,0 0 0 0 0,-1 0 0 0 0,1 0 0 0 0,-1-1 0 0 0,1 2 0 0 0,-1-1 0 0 0,0 0 0 0 0,0 4 0 0 0,3 9 0 0 0,-2 0 0 0 0,2 24 0 0 0,-2-17 0 0 0,0 52 0 0 0,-2-75 0 0 0,0 0 0 0 0,0 0 0 0 0,0 0 0 0 0,0-1 0 0 0,0 1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0 0 0 0,0 0 0 0 0,0 1 0 0 0,0-1 0 0 0,0 0 0 0 0,0 0 0 0 0,0 0 0 0 0,0 0 0 0 0,0 0 0 0 0,0 0 0 0 0,0 0 0 0 0,0 0 0 0 0,0 0 0 0 0,0 0 0 0 0,0 0 0 0 0,0 0 0 0 0,0 0 0 0 0,0 0 0 0 0,0 0 0 0 0,0 0 0 0 0,0 0 0 0 0,0 0 0 0 0,0 1 0 0 0,0-1 0 0 0,0 0 0 0 0,0 0 0 0 0,0 0 0 0 0,0 0 0 0 0,0 0 0 0 0,0 0 0 0 0,4-7 0 0 0,4-10 0 0 0,-2 0 0 0 0,0 0 0 0 0,2 1 0 0 0,0 0 0 0 0,1 0 0 0 0,0 0 0 0 0,1 1 0 0 0,1 1 0 0 0,1 0 0 0 0,14-14 0 0 0,-16 20 0 0 0,3 2 0 0 0,-8 8 0 0 0,-5-2 0 0 0,1 0 0 0 0,0 0 0 0 0,-1 0 0 0 0,1 1 0 0 0,-1-1 0 0 0,1 0 0 0 0,0 0 0 0 0,-1 0 0 0 0,1 0 0 0 0,-1 1 0 0 0,1-1 0 0 0,-1 0 0 0 0,1 0 0 0 0,-1 1 0 0 0,1-1 0 0 0,-1 0 0 0 0,1 1 0 0 0,-1-1 0 0 0,1 1 0 0 0,-1-1 0 0 0,0 0 0 0 0,1 1 0 0 0,-1-1 0 0 0,1 1 0 0 0,-1-1 0 0 0,0 1 0 0 0,0-1 0 0 0,1 1 0 0 0,-1 0 0 0 0,0-1 0 0 0,0 2 0 0 0,1-1 0 0 0,3 7 2 0 0,0 1 1 0 0,0 0-1 0 0,0-1 0 0 0,-1 1 0 0 0,-1 0 1 0 0,3 15-1 0 0,-2 8-42 0 0,-2 38 0 0 0,-1-68-297 0 0,0-2-138 0 0,0 0-33 0 0,-2 1-104 0 0,0 1-692 0 0,2-2-7742 0 0,1-8 696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21191 0 0,'0'0'969'0'0,"0"0"-18"0"0,0 0-468 0 0,2 0 295 0 0,22-2 994 0 0,-1 1-1 0 0,37 4 0 0 0,27-1-1722 0 0,-80-3 253 0 0,0 1 0 0 0,0 0-1 0 0,0 0 1 0 0,0 1 0 0 0,7 1 0 0 0,-6 1-153 0 0,-7-3-148 0 0,-1 1-1 0 0,1-1 1 0 0,-1 0-1 0 0,1 0 1 0 0,-1 1-1 0 0,1-1 1 0 0,-1 0-1 0 0,1 0 1 0 0,-1 1-1 0 0,1-1 1 0 0,-1 1-1 0 0,1-1 1 0 0,-1 0 0 0 0,0 1-1 0 0,1-1 1 0 0,-1 1-1 0 0,0-1 1 0 0,0 1-1 0 0,1-1 1 0 0,-1 1-1 0 0,0-1 1 0 0,0 1-1 0 0,1-1 1 0 0,-1 1-1 0 0,0 0 1 0 0,0-1-1 0 0,0 1 1 0 0,0-1 0 0 0,0 1-1 0 0,0-1 1 0 0,0 2-1 0 0,0-1-1 0 0,0 4 1 0 0,0-1 0 0 0,0 1 0 0 0,0 0 0 0 0,0-1 0 0 0,-1 1 0 0 0,0-1 0 0 0,0 1 0 0 0,0 0 0 0 0,0-1 0 0 0,-4 8 0 0 0,-3 4 0 0 0,-15 24 0 0 0,5-11 0 0 0,15-23 0 0 0,-12 21 0 0 0,-17 44 0 0 0,28-57 0 0 0,5-10 0 0 0,0-2 0 0 0,2 5 0 0 0,5-3 0 0 0,49 12 0 0 0,-56-16-26 0 0,0 0 0 0 0,1 1 0 0 0,-1-1 0 0 0,0 0-1 0 0,0 0 1 0 0,0 0 0 0 0,0 0 0 0 0,1 0 0 0 0,-1 0 0 0 0,0 0 0 0 0,0 0 0 0 0,0 0-1 0 0,1-1 1 0 0,-1 1 0 0 0,0 0 0 0 0,0-1 0 0 0,0 1 0 0 0,2-2 0 0 0,0 0-307 0 0,15-8-3406 0 0,-10 4-6157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4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76 10135 0 0,'0'0'464'0'0,"0"0"-9"0"0,-1-1-295 0 0,0 0 294 0 0,0 0 0 0 0,0 0 0 0 0,0 0 0 0 0,0 0 0 0 0,1 0-1 0 0,-1 0 1 0 0,0 0 0 0 0,1 0 0 0 0,-1 0 0 0 0,1 0 0 0 0,-1 0 0 0 0,1-1 0 0 0,-1 1 0 0 0,1 0 0 0 0,0 0-1 0 0,0-1 1 0 0,-1 1 0 0 0,1-3 0 0 0,1 3-225 0 0,-1 0 0 0 0,0-1-1 0 0,1 1 1 0 0,-1 0 0 0 0,1-1-1 0 0,-1 1 1 0 0,1 0 0 0 0,0 0-1 0 0,-1-1 1 0 0,1 1 0 0 0,0 0-1 0 0,0 0 1 0 0,0 0 0 0 0,2-1-1 0 0,0-1 16 0 0,0 0 0 0 0,1 1 0 0 0,0 0 0 0 0,0 0 0 0 0,-1 0 0 0 0,1 0-1 0 0,0 0 1 0 0,8-1 0 0 0,3 1 62 0 0,-1 0-1 0 0,1 1 1 0 0,21 1 0 0 0,-12 1 158 0 0,45-5 1 0 0,-64 3-914 0 0,-3 0-127 0 0,-1 1 0 0 0,1 0 1 0 0,-1-1-1 0 0,1 1 1 0 0,-1 0-1 0 0,1 0 1 0 0,-1 0-1 0 0,1 0 0 0 0,2 1 1 0 0,-4-1-7276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4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19351 0 0,'0'0'439'0'0,"0"0"62"0"0,0 0 33 0 0,0 0-65 0 0,0 0-169 0 0,2 1 442 0 0,3 0-395 0 0,1 0-1 0 0,-1 0 1 0 0,0 0-1 0 0,0-1 1 0 0,0 0-1 0 0,1 0 1 0 0,-1 0-1 0 0,0-1 1 0 0,0 1-1 0 0,6-3 1 0 0,22-5-1329 0 0,-4-1-5498 0 0,-28 8 6319 0 0,0 1-7797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4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9 411 11975 0 0,'0'0'547'0'0,"0"0"-11"0"0,0 0-135 0 0,0 0 705 0 0,0 0 344 0 0,0 0 72 0 0,-3-7 1120 0 0,2 2-2259 0 0,0 0-1 0 0,0 1 1 0 0,0-1-1 0 0,0 1 1 0 0,1-1-1 0 0,0 0 1 0 0,0 0-1 0 0,0 1 1 0 0,0-1-1 0 0,1 0 1 0 0,0 1-1 0 0,0-1 1 0 0,2-4-1 0 0,4-11 56 0 0,15-31 0 0 0,-10 26 671 0 0,1 0-515 0 0,1 0 1 0 0,28-37-1 0 0,-13 20-233 0 0,-24 36-361 0 0,0 0 0 0 0,0 1 0 0 0,0 0 0 0 0,1 0 0 0 0,-1 0 0 0 0,1 1 0 0 0,10-7 0 0 0,2-1 0 0 0,-16 11 0 0 0,1-1 0 0 0,-1 1 0 0 0,0 0 0 0 0,0 0 0 0 0,1 0 0 0 0,-1 0 0 0 0,3-1 0 0 0,-4 2 0 0 0,-1 0 0 0 0,1-1 0 0 0,0 1 0 0 0,0 0 0 0 0,-1 0 0 0 0,1 0 0 0 0,0 0 0 0 0,0 0 0 0 0,-1 0 0 0 0,1 0 0 0 0,0 0 0 0 0,0 0 0 0 0,-1 0 0 0 0,1 0 0 0 0,0 0 0 0 0,-1 0 0 0 0,1 1 0 0 0,0-1 0 0 0,0 0 0 0 0,-1 1 0 0 0,1-1 0 0 0,0 0 0 0 0,-1 1 0 0 0,1-1 0 0 0,-1 1 0 0 0,1-1 0 0 0,-1 1 0 0 0,1-1 0 0 0,-1 1 0 0 0,1-1 0 0 0,-1 1 0 0 0,1 0 0 0 0,-1-1 0 0 0,1 1 0 0 0,-1 1 0 0 0,1 0 0 0 0,1 2 0 0 0,-1 0 0 0 0,1 0 0 0 0,-1 0 0 0 0,0 1 0 0 0,-1-1 0 0 0,1 0 0 0 0,-1 0 0 0 0,0 1 0 0 0,0-1 0 0 0,0 0 0 0 0,-2 9 0 0 0,1 4 0 0 0,-1 4 0 0 0,-2 0 0 0 0,0 0 0 0 0,-1 0 0 0 0,-9 24 0 0 0,0-1 0 0 0,-5 8 0 0 0,46-90 0 0 0,63-88 0 0 0,-26 38 0 0 0,-54 75 0 0 0,1 0 0 0 0,22-22 0 0 0,-22 24 0 0 0,-10 11 0 0 0,-1-1 0 0 0,0 1 0 0 0,0 0 0 0 0,0 0 0 0 0,0 0 0 0 0,0-1 0 0 0,1 1 0 0 0,-1 0 0 0 0,0 0 0 0 0,0 0 0 0 0,1 0 0 0 0,-1-1 0 0 0,0 1 0 0 0,0 0 0 0 0,0 0 0 0 0,1 0 0 0 0,-1 0 0 0 0,0 0 0 0 0,0 0 0 0 0,1 0 0 0 0,-1 0 0 0 0,0 0 0 0 0,0 0 0 0 0,1 0 0 0 0,-1 0 0 0 0,0 0 0 0 0,1 0 0 0 0,-1 0 0 0 0,0 0 0 0 0,0 0 0 0 0,1 0 0 0 0,-1 0 0 0 0,0 0 0 0 0,0 0 0 0 0,0 0 0 0 0,1 0 0 0 0,-1 1 0 0 0,0-1 0 0 0,0 0 0 0 0,1 0 0 0 0,-1 0 0 0 0,0 0 0 0 0,0 1 0 0 0,0-1 0 0 0,0 0 0 0 0,1 0 0 0 0,-1 0 0 0 0,0 1 0 0 0,0-1 0 0 0,0 0 0 0 0,0 0 0 0 0,0 1 0 0 0,0-1 0 0 0,1 0 0 0 0,2 14 0 0 0,-3-13 0 0 0,6 51 0 0 0,4 18 0 0 0,-8-60 0 0 0,1 0 0 0 0,7 16 0 0 0,-9-22 0 0 0,1-1 0 0 0,0 0 0 0 0,-1 0 0 0 0,1 0 0 0 0,1 0 0 0 0,-1 0 0 0 0,0 0 0 0 0,1-1 0 0 0,0 1 0 0 0,-1-1 0 0 0,5 3 0 0 0,-5-3 0 0 0,1-1 0 0 0,0 1 0 0 0,0-1 0 0 0,0 0 0 0 0,0 0 0 0 0,0 0 0 0 0,0 0 0 0 0,0-1 0 0 0,0 1 0 0 0,1-1 0 0 0,-1 0 0 0 0,0 0 0 0 0,0 0 0 0 0,0 0 0 0 0,1 0 0 0 0,-1-1 0 0 0,0 0 0 0 0,0 1 0 0 0,0-1 0 0 0,0 0 0 0 0,0 0 0 0 0,0-1 0 0 0,0 1 0 0 0,3-3 0 0 0,-1 2 0 0 0,0-1 0 0 0,0 0 0 0 0,0 0 0 0 0,-1 0 0 0 0,1-1 0 0 0,-1 1 0 0 0,0-1 0 0 0,0 0 0 0 0,-1 0 0 0 0,1-1 0 0 0,3-6 0 0 0,5-7 0 0 0,11-26 0 0 0,-16 29 0 0 0,5-20 0 0 0,-15 48 0 0 0,1 0 0 0 0,0 27 0 0 0,-1 3 0 0 0,-18 254 0 0 0,7-125 0 0 0,11-140 0 0 0,-2-2 0 0 0,-6-77 0 0 0,6 0 0 0 0,2-1 0 0 0,2 1 0 0 0,11-96 0 0 0,13 15 443 0 0,-21 117-440 0 0,0 0 0 0 0,1 0 0 0 0,0 0 1 0 0,1 0-1 0 0,0 1 0 0 0,1 0 0 0 0,0-1 0 0 0,0 2 0 0 0,1-1 1 0 0,0 1-1 0 0,1 0 0 0 0,0 0 0 0 0,1 0 0 0 0,11-9 1 0 0,-10 10 223 0 0,-7 6-158 0 0,0-1 0 0 0,1 1 0 0 0,0 0 0 0 0,0 0-1 0 0,-1 0 1 0 0,1 0 0 0 0,0 0 0 0 0,1 1 0 0 0,-1-1 0 0 0,0 1 0 0 0,0 0-1 0 0,6-1 1 0 0,-1 1-400 0 0,-1 0 126 0 0,-1 0-1 0 0,0 1 0 0 0,11 0 1 0 0,-15 1 286 0 0,1-1 1 0 0,0 1 0 0 0,0 0 0 0 0,-1 0 0 0 0,1 0-1 0 0,-1 0 1 0 0,1 0 0 0 0,-1 1 0 0 0,1-1 0 0 0,-1 1 0 0 0,3 2-1 0 0,1 1-112 0 0,0 1 0 0 0,0 0-1 0 0,0 1 1 0 0,-1 0 0 0 0,1-1-1 0 0,-2 2 1 0 0,1-1 0 0 0,-1 0-1 0 0,0 1 1 0 0,4 13 0 0 0,-6-17 9 0 0,-1 1 0 0 0,0 0 1 0 0,1 0-1 0 0,-2 0 0 0 0,1 0 1 0 0,0 0-1 0 0,-1 0 0 0 0,0 0 0 0 0,0 0 1 0 0,-1 1-1 0 0,0-1 0 0 0,1 0 1 0 0,-2 0-1 0 0,1-1 0 0 0,0 1 1 0 0,-1 0-1 0 0,0 0 0 0 0,0-1 0 0 0,-3 5 1 0 0,-3 3 82 0 0,-1 0-1 0 0,0-1 1 0 0,0 0 0 0 0,-1-1 0 0 0,-1 0 0 0 0,0-1 0 0 0,-21 14 0 0 0,27-19-208 0 0,-1-1 0 0 0,0-1 1 0 0,0 1-1 0 0,0-1 0 0 0,0 0 1 0 0,0 0-1 0 0,0-1 1 0 0,-11 2-1 0 0,13-3-123 0 0,-1 0 0 0 0,0 0-1 0 0,1-1 1 0 0,-1 1 0 0 0,0-1 0 0 0,1 0 0 0 0,-1 0 0 0 0,1-1 0 0 0,-1 1 0 0 0,1-1-1 0 0,0 0 1 0 0,0 0 0 0 0,-4-3 0 0 0,6 4-68 0 0,0-1-1 0 0,0 1 1 0 0,0 0-1 0 0,0-1 1 0 0,1 0 0 0 0,-1 1-1 0 0,1-1 1 0 0,-1 0-1 0 0,1 0 1 0 0,0 0-1 0 0,0 0 1 0 0,0 0 0 0 0,0 0-1 0 0,0 0 1 0 0,0-1-1 0 0,0-1 1 0 0,-3-12-1709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4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15663 0 0,'0'0'719'0'0,"0"0"-20"0"0,0 0-238 0 0,-1 1 656 0 0,-6 2-732 0 0,0 0-1 0 0,1 0 1 0 0,0 1 0 0 0,-1 0-1 0 0,1 0 1 0 0,1 1-1 0 0,-1-1 1 0 0,1 1 0 0 0,-1 1-1 0 0,1-1 1 0 0,-7 11-1 0 0,-5 9 1775 0 0,-20 41-1 0 0,34-60-2134 0 0,-17 35-24 0 0,3 2 0 0 0,1 0 0 0 0,2 0 0 0 0,-12 66 0 0 0,22-89 0 0 0,1 0 0 0 0,1 0 0 0 0,0 0 0 0 0,1 0 0 0 0,2 0 0 0 0,4 38 0 0 0,-3-53-165 0 0,-1 1 0 0 0,1-1 0 0 0,0 0 0 0 0,0 0 0 0 0,0 0 0 0 0,1 0 0 0 0,0-1 0 0 0,0 1 0 0 0,0-1 0 0 0,0 1 0 0 0,1-1 0 0 0,0 0 0 0 0,8 6 0 0 0,-10-8 43 0 0,1 0-1 0 0,-1 0 0 0 0,1-1 0 0 0,0 1 0 0 0,0-1 1 0 0,0 0-1 0 0,0 0 0 0 0,0 0 0 0 0,0 0 0 0 0,0-1 1 0 0,0 1-1 0 0,0-1 0 0 0,0 0 0 0 0,0 0 0 0 0,1 0 1 0 0,-1 0-1 0 0,0 0 0 0 0,0-1 0 0 0,0 1 0 0 0,0-1 1 0 0,0 0-1 0 0,0 0 0 0 0,0 0 0 0 0,0 0 0 0 0,0-1 1 0 0,3-1-1 0 0,25-18-1909 0 0,0-1-15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4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63 8287 0 0,'0'0'191'0'0,"0"0"26"0"0,0 0 9 0 0,0 0 42 0 0,0 0 158 0 0,0 0 72 0 0,0 0 12 0 0,0 0 70 0 0,0 0 286 0 0,0 0 124 0 0,0 0 30 0 0,0 0-65 0 0,0 0-290 0 0,0 0-121 0 0,0 0-28 0 0,0 0-72 0 0,0 0-217 0 0,-9 5 1750 0 0,7-5-1973 0 0,1 0-1 0 0,0 0 1 0 0,0 0-1 0 0,-1 1 1 0 0,1-1 0 0 0,0 0-1 0 0,0 1 1 0 0,0-1-1 0 0,-1 1 1 0 0,1 0-1 0 0,0-1 1 0 0,0 1 0 0 0,-1 1-1 0 0,1-2 42 0 0,1 1 0 0 0,-1-1 0 0 0,1 0-1 0 0,0 1 1 0 0,-1-1 0 0 0,1 0 0 0 0,-1 1 0 0 0,1-1 0 0 0,-1 0 0 0 0,0 0-1 0 0,1 0 1 0 0,-1 0 0 0 0,1 1 0 0 0,-1-1 0 0 0,1 0 0 0 0,-1 0-1 0 0,1 0 1 0 0,-1 0 0 0 0,0 0 0 0 0,-4-1 223 0 0,-27 8 581 0 0,26-5-1141 0 0,-2 1 1790 0 0,8-3-1479 0 0,-1 0 0 0 0,1 0 0 0 0,0 0 0 0 0,0-1 0 0 0,0 1 1 0 0,0 0-1 0 0,0 0 0 0 0,0 0 0 0 0,-1 0 0 0 0,1 0 0 0 0,0 0 1 0 0,0-1-1 0 0,0 1 0 0 0,0 0 0 0 0,0 0 0 0 0,0 0 0 0 0,0 0 0 0 0,0-1 1 0 0,0 1-1 0 0,0 0 0 0 0,0 0 0 0 0,0 0 0 0 0,-1 0 0 0 0,1-1 0 0 0,0 1 1 0 0,0 0-1 0 0,1 0 0 0 0,-1 0 0 0 0,0-1 0 0 0,0 1 0 0 0,0 0 0 0 0,0 0 1 0 0,0 0-1 0 0,0 0 0 0 0,0-1 0 0 0,0 1 0 0 0,0 0 0 0 0,0 0 0 0 0,0 0 1 0 0,0 0-1 0 0,0 0 0 0 0,1-1 0 0 0,-1 1 0 0 0,1-3 28 0 0,1 0 0 0 0,-1 1 0 0 0,1-1 0 0 0,-1 0 0 0 0,1 1 0 0 0,0-1 0 0 0,0 1 0 0 0,0 0 0 0 0,1-1 0 0 0,-1 1 0 0 0,0 0 0 0 0,1 0 0 0 0,3-2-1 0 0,5-1 316 0 0,0-1 0 0 0,13-4 0 0 0,5-2-57 0 0,-27 11-304 0 0,0 0 21 0 0,0-1 0 0 0,0 1 0 0 0,0 1 0 0 0,1-1 0 0 0,-1 0 0 0 0,0 0 0 0 0,1 1 0 0 0,-1-1 0 0 0,3 1 0 0 0,22-4 200 0 0,-25 4 266 0 0,-2 0 21 0 0,0 0-66 0 0,0 0-438 0 0,0 0-1 0 0,0 0 1 0 0,0 0 0 0 0,0 1 0 0 0,0-1-1 0 0,0 0 1 0 0,0 0 0 0 0,0 1 0 0 0,0-1 0 0 0,0 0-1 0 0,0 0 1 0 0,0 0 0 0 0,1 1 0 0 0,-1-1 0 0 0,0 0-1 0 0,0 0 1 0 0,0 0 0 0 0,0 1 0 0 0,0-1-1 0 0,1 0 1 0 0,-1 0 0 0 0,0 0 0 0 0,0 0 0 0 0,0 0-1 0 0,1 1 1 0 0,-1-1 0 0 0,0 0 0 0 0,0 0 0 0 0,1 0-1 0 0,0 1-3 0 0,-1-1 0 0 0,1 1 0 0 0,0-1 0 0 0,0 1 0 0 0,-1-1 0 0 0,1 1 0 0 0,0 0 0 0 0,-1 0-1 0 0,1-1 1 0 0,-1 1 0 0 0,1 0 0 0 0,-1 0 0 0 0,1 0 0 0 0,-1-1 0 0 0,1 1 0 0 0,-1 0 0 0 0,0 0 0 0 0,1 0 0 0 0,-1 0-1 0 0,0 0 1 0 0,0 0 0 0 0,0 0 0 0 0,0 1 0 0 0,0 1-1 0 0,0 0 0 0 0,0 1 0 0 0,0-1 0 0 0,0 0 0 0 0,-1 1 0 0 0,0-1 0 0 0,0 0 0 0 0,-1 5 0 0 0,-4 15 0 0 0,5-17 0 0 0,0-1 0 0 0,0 0 0 0 0,-1 0 0 0 0,1 0 0 0 0,-1 0 0 0 0,-1 0 0 0 0,1 0 0 0 0,-1 0 0 0 0,0-1 0 0 0,0 1 0 0 0,0-1 0 0 0,0 0 0 0 0,-1 0 0 0 0,0 0 0 0 0,0 0 0 0 0,0-1 0 0 0,0 1 0 0 0,0-1 0 0 0,-10 5 0 0 0,-1 3 0 0 0,11-7 0 0 0,-1 0 0 0 0,1-1 0 0 0,-1 0 0 0 0,-8 5 0 0 0,9-6 0 0 0,0 0 0 0 0,1 0 0 0 0,-1 0 0 0 0,-5 1 0 0 0,2-3 0 0 0,3 0 0 0 0,8-4 0 0 0,3-3 0 0 0,4 1 0 0 0,-7 7 0 0 0,-2-1 0 0 0,6 0 0 0 0,-7 0 0 0 0,0 0 0 0 0,0 0 0 0 0,0 0 0 0 0,0 0 0 0 0,0 0 0 0 0,0 0 0 0 0,1 0 0 0 0,-1 0 0 0 0,0 0 0 0 0,0 1 0 0 0,0-1 0 0 0,0 0 0 0 0,0 1 0 0 0,-1-1 0 0 0,1 1 0 0 0,0-1 0 0 0,0 1 0 0 0,0-1 0 0 0,0 1 0 0 0,0 0 0 0 0,0 1 0 0 0,2 0 0 0 0,1 0 0 0 0,-2 0 0 0 0,0-1 0 0 0,-1 1 0 0 0,1-1 0 0 0,0 1 0 0 0,-1 0 0 0 0,1 0 0 0 0,-1-1 0 0 0,0 1 0 0 0,2 3 0 0 0,0 0 0 0 0,0 0 0 0 0,0-1 0 0 0,-1 1 0 0 0,0 0 0 0 0,0 0 0 0 0,0 0 0 0 0,0 0 0 0 0,-1 1 0 0 0,0-1 0 0 0,1 7 0 0 0,-2-2 0 0 0,1 0 0 0 0,-2 1 0 0 0,1-1 0 0 0,-4 14 0 0 0,3-18 0 0 0,-1 0 0 0 0,1-1 0 0 0,-1 1 0 0 0,-1-1 0 0 0,1 1 0 0 0,-1-1 0 0 0,0 0 0 0 0,0 0 0 0 0,0 0 0 0 0,-1 0 0 0 0,0-1 0 0 0,0 1 0 0 0,-7 5 0 0 0,-1 0 0 0 0,-1-1 0 0 0,1 0 0 0 0,-29 13 0 0 0,35-20 0 0 0,0 1 0 0 0,0-1 0 0 0,0-1 0 0 0,0 1 0 0 0,0-1 0 0 0,-1 0 0 0 0,1-1 0 0 0,-11 1 0 0 0,15-1 0 0 0,1 0 0 0 0,0 0 0 0 0,0 0 0 0 0,0 0 0 0 0,-1 0 0 0 0,1 0 0 0 0,0 0 0 0 0,0 0 0 0 0,0-1 0 0 0,0 1 0 0 0,-1 0 0 0 0,1-1 0 0 0,0 1 0 0 0,0-1 0 0 0,-2 0 0 0 0,-1-2 0 0 0,4 3 0 0 0,-1 0 0 0 0,1 0 0 0 0,-1 0 0 0 0,1 0 0 0 0,0 0 0 0 0,-1-1 0 0 0,1 1 0 0 0,-1 0 0 0 0,1 0 0 0 0,-1 0 0 0 0,1-1 0 0 0,0 1 0 0 0,-1 0 0 0 0,1-1 0 0 0,0 1 0 0 0,-1 0 0 0 0,1 0 0 0 0,0-1 0 0 0,-1 1 0 0 0,1-1 0 0 0,0 1 0 0 0,0 0 0 0 0,-1-1 0 0 0,1 1 0 0 0,0-1 0 0 0,0 1 0 0 0,0-1 0 0 0,-1 1 0 0 0,1-1 0 0 0,-2-7 0 0 0,1 5 0 0 0,0 0 0 0 0,1 1 0 0 0,-1-1 0 0 0,1 0 0 0 0,0 1 0 0 0,0-1 0 0 0,0-4 0 0 0,2-2 0 0 0,4 3 0 0 0,0 3-133 0 0,-4 3-208 0 0,-1 0 0 0 0,1 1 0 0 0,0-1 0 0 0,-1 1 0 0 0,1-1 0 0 0,-1 1 0 0 0,1 0 0 0 0,-1 0 0 0 0,0-1 0 0 0,3 3 0 0 0,-2-2-1036 0 0,1-1-126 0 0,10 2-29 0 0,-10-1-4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0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32 695 13823 0 0,'0'0'315'0'0,"0"0"45"0"0,0 0 21 0 0,0 0-49 0 0,-9 6 651 0 0,8-7-777 0 0,0 1-1 0 0,0-1 1 0 0,-1 1-1 0 0,1-1 1 0 0,0 0-1 0 0,0 1 1 0 0,0-1 0 0 0,0 0-1 0 0,0 0 1 0 0,0 0-1 0 0,0 0 1 0 0,0 0 0 0 0,0 0-1 0 0,0 0 1 0 0,0 0-1 0 0,0 0 1 0 0,1 0 0 0 0,-1 0-1 0 0,1-1 1 0 0,-1 1-1 0 0,1 0 1 0 0,-1 0 0 0 0,1-1-1 0 0,0 1 1 0 0,-1 0-1 0 0,1-1 1 0 0,0 1 0 0 0,0 0-1 0 0,0-1 1 0 0,0 1-1 0 0,0 0 1 0 0,0-1 0 0 0,1 1-1 0 0,-1-2 1 0 0,2-7 304 0 0,1 0 0 0 0,-1 0 0 0 0,7-15 0 0 0,-6 17 35 0 0,5-10-408 0 0,-1 1-1 0 0,2 0 1 0 0,0 1 0 0 0,1 0-1 0 0,1 1 1 0 0,0-1 0 0 0,1 2-1 0 0,1 0 1 0 0,0 1 0 0 0,1 0-1 0 0,27-20 1 0 0,-41 33-137 0 0,1-1 0 0 0,-1 1 0 0 0,1-1 0 0 0,-1 1 0 0 0,1-1 0 0 0,0 1 0 0 0,-1 0 0 0 0,1-1 0 0 0,-1 1 0 0 0,1 0 0 0 0,0 0 0 0 0,-1-1 0 0 0,1 1 0 0 0,0 0 0 0 0,-1 0 0 0 0,1 0 0 0 0,0 0 0 0 0,-1 0 0 0 0,1 0 0 0 0,0 0 0 0 0,-1 0 0 0 0,1 0 0 0 0,0 0 0 0 0,-1 0 0 0 0,1 1 0 0 0,0-1 0 0 0,-1 0 0 0 0,1 0 0 0 0,0 1 0 0 0,-1-1 0 0 0,1 0 0 0 0,-1 1 0 0 0,1-1 0 0 0,0 1 0 0 0,1 0 0 0 0,-1 0 0 0 0,1 0 0 0 0,-1 0 0 0 0,1 1 0 0 0,-1-1 0 0 0,0 0 0 0 0,1 1 0 0 0,-1-1 0 0 0,0 0 0 0 0,0 1 0 0 0,0 0 0 0 0,0-1 0 0 0,0 1 0 0 0,-1 0 0 0 0,1-1 0 0 0,0 1 0 0 0,-1 0 0 0 0,1 0 0 0 0,-1 2 0 0 0,2 6 0 0 0,-1 0 0 0 0,0 12 0 0 0,-1-12 0 0 0,0 8 0 0 0,-1 0 0 0 0,-1-1 0 0 0,0 1 0 0 0,-2-1 0 0 0,0 1 0 0 0,-11 28 0 0 0,9-32 0 0 0,4-12 0 0 0,2-2 0 0 0,0 0 0 0 0,0 0 0 0 0,0 0 0 0 0,0-1 0 0 0,0 1 0 0 0,0 0 0 0 0,0 0 0 0 0,0 0 0 0 0,0 0 0 0 0,0-1 0 0 0,0 1 0 0 0,-1 0 0 0 0,1 0 0 0 0,0 0 0 0 0,0 0 0 0 0,0-1 0 0 0,0 1 0 0 0,0 0 0 0 0,0 0 0 0 0,-1 0 0 0 0,1 0 0 0 0,0 0 0 0 0,0 0 0 0 0,0 0 0 0 0,0-1 0 0 0,0 1 0 0 0,-1 0 0 0 0,1 0 0 0 0,0 0 0 0 0,0 0 0 0 0,0 0 0 0 0,-1 0 0 0 0,1 0 0 0 0,0 0 0 0 0,0 0 0 0 0,0 0 0 0 0,0 0 0 0 0,-1 0 0 0 0,1 0 0 0 0,0 0 0 0 0,0 0 0 0 0,0 0 0 0 0,-1 0 0 0 0,1 0 0 0 0,0 0 0 0 0,0 0 0 0 0,0 0 0 0 0,0 1 0 0 0,-1-1 0 0 0,1 0 0 0 0,0 0 0 0 0,0 0 0 0 0,0 0 0 0 0,0 0 0 0 0,0 0 0 0 0,0 1 0 0 0,-1-1 0 0 0,1 0 0 0 0,0 0 0 0 0,0 0 0 0 0,0 0 0 0 0,0 0 0 0 0,0 1 0 0 0,0-1 0 0 0,0 0 0 0 0,0 0 0 0 0,0 0 0 0 0,0 1 0 0 0,0-1 0 0 0,-3-10 0 0 0,3 7 0 0 0,0 0 0 0 0,1 0 0 0 0,-1 0 0 0 0,1 0 0 0 0,-1 0 0 0 0,1 0 0 0 0,0 1 0 0 0,0-1 0 0 0,1 0 0 0 0,2-4 0 0 0,18-27 0 0 0,-17 27 0 0 0,11-13 0 0 0,0 0 0 0 0,1 1 0 0 0,1 1 0 0 0,1 1 0 0 0,1 1 0 0 0,27-19 0 0 0,-20 21 0 0 0,-16 14 0 0 0,-9 0 0 0 0,0 1 0 0 0,-1 0 0 0 0,1 0 0 0 0,0 0 0 0 0,-1 1 0 0 0,1-1 0 0 0,0 0 0 0 0,-1 1 0 0 0,0-1 0 0 0,1 1 0 0 0,-1-1 0 0 0,0 1 0 0 0,0 0 0 0 0,0-1 0 0 0,0 1 0 0 0,0 0 0 0 0,0 0 0 0 0,1 2 0 0 0,-1-1 0 0 0,0 1 0 0 0,0 0 0 0 0,0 0 0 0 0,0 0 0 0 0,0 0 0 0 0,-1 0 0 0 0,0 0 0 0 0,0 6 0 0 0,-2 0 0 0 0,0 1 0 0 0,-1-1 0 0 0,0 1 0 0 0,0-1 0 0 0,-9 16 0 0 0,-1 5 0 0 0,12-30 0 0 0,0 0 0 0 0,1 0 0 0 0,-1 0 0 0 0,1 0 0 0 0,0 0 0 0 0,-1 0 0 0 0,1 0 0 0 0,0 0 0 0 0,0 0 0 0 0,-1 0 0 0 0,1 0 0 0 0,0 1 0 0 0,0-1 0 0 0,0 1 0 0 0,0 2 0 0 0,30-41 0 0 0,-26 33 0 0 0,89-95 0 0 0,-75 81 0 0 0,2 1 0 0 0,0 1 0 0 0,28-17 0 0 0,-21 18 0 0 0,-27 15 0 0 0,0 0 0 0 0,1 0 0 0 0,-1-1 0 0 0,0 1 0 0 0,1 0 0 0 0,-1 0 0 0 0,1-1 0 0 0,-1 1 0 0 0,0 0 0 0 0,1 0 0 0 0,-1 0 0 0 0,1 0 0 0 0,-1 0 0 0 0,1 0 0 0 0,-1 0 0 0 0,1 0 0 0 0,-1 0 0 0 0,1 0 0 0 0,-1 0 0 0 0,0 0 0 0 0,1 0 0 0 0,-1 0 0 0 0,1 0 0 0 0,-1 0 0 0 0,1 0 0 0 0,-1 1 0 0 0,0-1 0 0 0,1 0 0 0 0,-1 0 0 0 0,1 1 0 0 0,-1-1 0 0 0,0 0 0 0 0,1 0 0 0 0,-1 1 0 0 0,0-1 0 0 0,1 0 0 0 0,-1 1 0 0 0,0-1 0 0 0,0 0 0 0 0,1 1 0 0 0,-1-1 0 0 0,0 1 0 0 0,0-1 0 0 0,0 0 0 0 0,0 1 0 0 0,1-1 0 0 0,-1 1 0 0 0,0-1 0 0 0,0 1 0 0 0,0-1 0 0 0,0 1 0 0 0,0-1 0 0 0,0 0 0 0 0,0 1 0 0 0,0-1 0 0 0,0 1 0 0 0,0-1 0 0 0,0 1 0 0 0,-1-1 0 0 0,1 1 0 0 0,0 0 0 0 0,0-1 0 0 0,-1 8 0 0 0,1 0 0 0 0,-1 0 0 0 0,-1 0 0 0 0,1 0 0 0 0,-1-1 0 0 0,-1 1 0 0 0,-5 12 0 0 0,-7 25 0 0 0,13-38 0 0 0,1 1 0 0 0,0 0 0 0 0,0-1 0 0 0,1 1 0 0 0,0 0 0 0 0,1 8 0 0 0,-1-14 0 0 0,1-1 0 0 0,-1 1 0 0 0,0-1 0 0 0,0 0 0 0 0,1 1 0 0 0,-1-1 0 0 0,0 0 0 0 0,1 1 0 0 0,0-1 0 0 0,-1 0 0 0 0,1 1 0 0 0,0-1 0 0 0,-1 0 0 0 0,1 0 0 0 0,0 0 0 0 0,0 0 0 0 0,0 0 0 0 0,0 0 0 0 0,0 0 0 0 0,0 0 0 0 0,0 0 0 0 0,1 0 0 0 0,-1-1 0 0 0,0 1 0 0 0,0 0 0 0 0,1-1 0 0 0,-1 1 0 0 0,0-1 0 0 0,1 1 0 0 0,-1-1 0 0 0,0 0 0 0 0,1 0 0 0 0,-1 0 0 0 0,1 1 0 0 0,-1-1 0 0 0,0 0 0 0 0,1-1 0 0 0,-1 1 0 0 0,1 0 0 0 0,1-1 0 0 0,11-2 0 0 0,0-2 0 0 0,-1 0 0 0 0,1 0 0 0 0,-1-1 0 0 0,0-1 0 0 0,-1 0 0 0 0,0-1 0 0 0,0 0 0 0 0,-1 0 0 0 0,1-2 0 0 0,-2 1 0 0 0,14-17 0 0 0,-3 1 0 0 0,0-1 0 0 0,-2 0 0 0 0,-1-2 0 0 0,18-39 0 0 0,-36 67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0,0-1 0 0 0,0 1 0 0 0,0 0 0 0 0,0 0 0 0 0,-5 5 0 0 0,-6 8 0 0 0,-29 47 0 0 0,35-51 0 0 0,1-1 0 0 0,0 1 0 0 0,1 0 0 0 0,0 1 0 0 0,-3 14 0 0 0,3-11 0 0 0,2-8 0 0 0,0-1 0 0 0,0 1 0 0 0,0 0 0 0 0,1 0 0 0 0,-1 0 0 0 0,1 0 0 0 0,0 0 0 0 0,2 6 0 0 0,-2-10 0 0 0,0 0 0 0 0,0 0 0 0 0,0 1 0 0 0,0-1 0 0 0,0 0 0 0 0,1 0 0 0 0,-1 0 0 0 0,0 0 0 0 0,1-1 0 0 0,-1 1 0 0 0,1 0 0 0 0,-1 0 0 0 0,1 0 0 0 0,-1 0 0 0 0,2 1 0 0 0,0 0 0 0 0,6 3 0 0 0,-4-4 0 0 0,-1-1 0 0 0,1 1 0 0 0,0-1 0 0 0,-1 0 0 0 0,1 0 0 0 0,0 0 0 0 0,-1-1 0 0 0,1 1 0 0 0,-1-1 0 0 0,1 0 0 0 0,-1 0 0 0 0,1 0 0 0 0,-1 0 0 0 0,5-3 0 0 0,7-3 0 0 0,26-19 0 0 0,-23 14 0 0 0,9-6 0 0 0,-1-2 0 0 0,40-37 0 0 0,39-56 0 0 0,-75 75 0 0 0,-32 41 0 0 0,-4 2 0 0 0,1 0 0 0 0,1 1 0 0 0,-9 12 0 0 0,11-13 0 0 0,-1 1 0 0 0,1 0 0 0 0,0 1 0 0 0,0-1 0 0 0,-1 8 0 0 0,2-13 0 0 0,1 0 0 0 0,0 0 0 0 0,0 0 0 0 0,-1 0 0 0 0,1 0 0 0 0,0 0 0 0 0,0 0 0 0 0,0 0 0 0 0,0 0 0 0 0,0 0 0 0 0,0 0 0 0 0,0 0 0 0 0,0 0 0 0 0,1 0 0 0 0,-1 0 0 0 0,0 0 0 0 0,1 0 0 0 0,-1-1 0 0 0,0 1 0 0 0,1 0 0 0 0,-1 0 0 0 0,1 0 0 0 0,1 1 0 0 0,0 1 0 0 0,-1-1 0 0 0,0-1 0 0 0,0 1 0 0 0,0-1 0 0 0,0 1 0 0 0,0-1 0 0 0,0 0 0 0 0,0 0 0 0 0,1 1 0 0 0,-1-1 0 0 0,0 0 0 0 0,1 0 0 0 0,-1 0 0 0 0,1 0 0 0 0,-1-1 0 0 0,1 1 0 0 0,-1 0 0 0 0,1-1 0 0 0,1 2 0 0 0,5 0 0 0 0,-1 2 0 0 0,8 2 0 0 0,23-2 0 0 0,-37-4 0 0 0,-1 0 0 0 0,1 0 0 0 0,0 0 0 0 0,-1 0 0 0 0,1 0 0 0 0,0 1 0 0 0,-1-1 0 0 0,1 0 0 0 0,0 0 0 0 0,-1 0 0 0 0,1 1 0 0 0,-1-1 0 0 0,1 0 0 0 0,0 1 0 0 0,-1-1 0 0 0,1 1 0 0 0,-1-1 0 0 0,1 0 0 0 0,-1 1 0 0 0,1-1 0 0 0,-1 1 0 0 0,0-1 0 0 0,1 1 0 0 0,-1 0 0 0 0,0-1 0 0 0,1 1 0 0 0,-1-1 0 0 0,0 1 0 0 0,0 0 0 0 0,1-1 0 0 0,-1 1 0 0 0,0 0 0 0 0,0-1 0 0 0,0 1 0 0 0,0 0 0 0 0,0-1 0 0 0,0 1 0 0 0,0 0 0 0 0,0-1 0 0 0,0 2 0 0 0,0 0 0 0 0,0 3 0 0 0,-1 0 0 0 0,1 0 0 0 0,-1 1 0 0 0,0-1 0 0 0,0 0 0 0 0,-1 0 0 0 0,0 0 0 0 0,-3 7 0 0 0,3-6 0 0 0,-1 0 0 0 0,1 0 0 0 0,0 0 0 0 0,-1 12 0 0 0,4-8 0 0 0,0-9 0 0 0,0 1 0 0 0,0-1 0 0 0,0 0 0 0 0,1 1 0 0 0,-1-1 0 0 0,0 0 0 0 0,1 0 0 0 0,-1 1 0 0 0,1-1 0 0 0,-1 0 0 0 0,1-1 0 0 0,-1 1 0 0 0,1 0 0 0 0,0 0 0 0 0,-1-1 0 0 0,1 1 0 0 0,0-1 0 0 0,-1 1 0 0 0,1-1 0 0 0,0 0 0 0 0,0 0 0 0 0,0 0 0 0 0,-1 0 0 0 0,1 0 0 0 0,0 0 0 0 0,0 0 0 0 0,0 0 0 0 0,2-2 0 0 0,6 0 0 0 0,-1-1 0 0 0,0-1 0 0 0,-1 0 0 0 0,11-5 0 0 0,-13 6 0 0 0,19-13 0 0 0,-1-1 0 0 0,0 0 0 0 0,-1-2 0 0 0,35-36 0 0 0,-4-5 0 0 0,-2-2 0 0 0,56-87 0 0 0,-96 132 0 0 0,-2-1 0 0 0,1 0 0 0 0,12-33 0 0 0,-23 51 4 0 0,1-1 0 0 0,-1 1 0 0 0,0 0 0 0 0,0-1 1 0 0,0 1-1 0 0,0 0 0 0 0,0-1 0 0 0,0 1 0 0 0,0 0 0 0 0,0-1 0 0 0,1 1 0 0 0,-1 0 0 0 0,0-1 0 0 0,0 1 0 0 0,-1 0 1 0 0,1 0-1 0 0,0-1 0 0 0,0 1 0 0 0,0 0 0 0 0,0-1 0 0 0,0 1 0 0 0,0 0 0 0 0,0-1 0 0 0,-6 1 237 0 0,-5 6 351 0 0,-5 8-514 0 0,1 1 0 0 0,0 0 1 0 0,0 1-1 0 0,2 0 1 0 0,0 1-1 0 0,1 0 0 0 0,-17 34 1 0 0,-54 141 397 0 0,70-159-462 0 0,0 1-14 0 0,1 0 0 0 0,2 0 0 0 0,-7 44 0 0 0,16-78 0 0 0,1 1 0 0 0,0-1 0 0 0,0 0 0 0 0,0 0 0 0 0,0 1 0 0 0,0-1 0 0 0,0 0 0 0 0,0 0 0 0 0,0 1 0 0 0,0-1 0 0 0,0 0 0 0 0,0 0 0 0 0,0 1 0 0 0,0-1 0 0 0,0 0 0 0 0,0 1 0 0 0,0-1 0 0 0,0 0 0 0 0,0 0 0 0 0,1 1 0 0 0,-1-1 0 0 0,0 0 0 0 0,0 0 0 0 0,0 1 0 0 0,0-1 0 0 0,1 0 0 0 0,-1 0 0 0 0,0 0 0 0 0,0 1 0 0 0,0-1 0 0 0,1 0 0 0 0,-1 0 0 0 0,0 0 0 0 0,0 0 0 0 0,0 0 0 0 0,1 1 0 0 0,-1-1 0 0 0,0 0 0 0 0,1 0 0 0 0,-1 0 0 0 0,0 0 0 0 0,0 0 0 0 0,1 0 0 0 0,-1 0 0 0 0,0 0 0 0 0,0 0 0 0 0,1 0 0 0 0,-1 0 0 0 0,0 0 0 0 0,1 0 0 0 0,-1 0 0 0 0,0 0 0 0 0,1 0 0 0 0,11-6 0 0 0,-11 6 0 0 0,10-7 0 0 0,1-1 0 0 0,-1 0 0 0 0,-1 0 0 0 0,0-1 0 0 0,0-1 0 0 0,0 0 0 0 0,8-11 0 0 0,11-11 0 0 0,26-23 0 0 0,101-77 0 0 0,-176 152 0 0 0,-23 22 0 0 0,40-40 0 0 0,0 0 0 0 0,0 1 0 0 0,0-1 0 0 0,1 1 0 0 0,-1 0 0 0 0,1 0 0 0 0,-3 4 0 0 0,4-6 0 0 0,1 0 0 0 0,-1 0 0 0 0,1 0 0 0 0,-1 0 0 0 0,1 0 0 0 0,-1 0 0 0 0,1 0 0 0 0,0 0 0 0 0,-1 0 0 0 0,1 0 0 0 0,0 0 0 0 0,0 0 0 0 0,0 0 0 0 0,0 0 0 0 0,0 0 0 0 0,0 0 0 0 0,0 0 0 0 0,0 0 0 0 0,0 0 0 0 0,1 0 0 0 0,0 1 0 0 0,0 3 0 0 0,20 124 0 0 0,-21-121 0 0 0,0-6 0 0 0,1 1 0 0 0,-1-1 0 0 0,0 1 0 0 0,1 0 0 0 0,0-1 0 0 0,-1 1 0 0 0,1-1 0 0 0,0 1 0 0 0,2 3 0 0 0,9 11 0 0 0,-12-17 0 0 0,1 1 0 0 0,-1 0 0 0 0,1 0 0 0 0,0-1 0 0 0,-1 1 0 0 0,1 0 0 0 0,0-1 0 0 0,-1 1 0 0 0,1-1 0 0 0,0 1 0 0 0,0 0 0 0 0,-1-1 0 0 0,1 0 0 0 0,0 1 0 0 0,0-1 0 0 0,0 1 0 0 0,0-1 0 0 0,-1 0 0 0 0,1 0 0 0 0,0 0 0 0 0,0 1 0 0 0,0-1 0 0 0,0 0 0 0 0,0 0 0 0 0,0 0 0 0 0,0 0 0 0 0,0-1 0 0 0,0 1 0 0 0,-1 0 0 0 0,3-1 0 0 0,0 1 0 0 0,7-2-970 0 0,1 0-1 0 0,0-1 0 0 0,-1 0 1 0 0,0 0-1 0 0,1-1 1 0 0,-1-1-1 0 0,-1 1 1 0 0,1-2-1 0 0,9-6 1 0 0,-3 2-1077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4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17503 0 0,'-30'2'1338'0'0,"27"17"-756"0"0,3-13-300 0 0,0 0-1 0 0,0 0 1 0 0,1 0-1 0 0,0 1 1 0 0,0-1-1 0 0,0 0 1 0 0,1 0-1 0 0,0 0 1 0 0,0 0-1 0 0,0-1 1 0 0,6 9-1 0 0,-3-3 264 0 0,-1 0-1 0 0,5 13 1 0 0,-8-17-406 0 0,0 0 1 0 0,0 0-1 0 0,0 0 0 0 0,-1 1 1 0 0,0-1-1 0 0,-1 0 0 0 0,-1 11 1 0 0,1-10-126 0 0,1-1 0 0 0,0 0 0 0 0,0 1 0 0 0,1-1 0 0 0,0 0 0 0 0,3 9 1 0 0,-2-9 179 0 0,-1 0 0 0 0,0 1 0 0 0,0-1 0 0 0,-1 1 0 0 0,1 0 0 0 0,-2 8 0 0 0,0-12-94 0 0,1 0-1 0 0,-1 0 1 0 0,0 1-1 0 0,0-1 1 0 0,-3 4-1 0 0,0 0-117 0 0,0-2 1 0 0,-11 13-1 0 0,14-17-319 0 0,1-2-138 0 0,0 0-33 0 0,0 0-276 0 0,6-11-3578 0 0,1-8 1826 0 0,3-1-22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5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17503 0 0,'0'0'803'0'0,"0"0"-18"0"0,2 0-501 0 0,29 3 988 0 0,-22-2-461 0 0,1 0 0 0 0,-1-1 0 0 0,18-1 0 0 0,26-6 950 0 0,-24 4-846 0 0,35-8 0 0 0,-46 8-3575 0 0,-18 3 1637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5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 23039 0 0,'0'0'528'0'0,"0"0"69"0"0,0 0 38 0 0,0 0-80 0 0,1 1-363 0 0,6 6-33 0 0,0 1 0 0 0,0 0 0 0 0,-1 0 0 0 0,0 1 1 0 0,-1 0-1 0 0,0 0 0 0 0,0 0 0 0 0,-1 0 0 0 0,0 1 1 0 0,0-1-1 0 0,-2 1 0 0 0,5 19 0 0 0,-3 2-159 0 0,-1 0 0 0 0,-2 1 0 0 0,-1-1 0 0 0,-1 0 0 0 0,-2 0 0 0 0,-1 0 0 0 0,-1 0 0 0 0,-2 0 0 0 0,-1-1 0 0 0,-14 34 0 0 0,-11 33 72 0 0,18-54 1739 0 0,10-61-1646 0 0,6-44-165 0 0,0 46 177 0 0,1-1 0 0 0,5-20 1 0 0,-1 0 221 0 0,3-4-48 0 0,1-1 1 0 0,25-61 0 0 0,-22 66-290 0 0,-4 11-62 0 0,1 1 0 0 0,2 0 0 0 0,0 1 0 0 0,2 0 0 0 0,0 1 0 0 0,33-39 0 0 0,-44 58 0 0 0,0 1 0 0 0,1 0 0 0 0,-1-1 0 0 0,1 1 0 0 0,0 0 0 0 0,0 1 0 0 0,0-1 0 0 0,0 1 0 0 0,1 0 0 0 0,-1 0 0 0 0,0 0 0 0 0,1 0 0 0 0,0 1 0 0 0,-1 0 0 0 0,1 0 0 0 0,0 0 0 0 0,-1 1 0 0 0,1-1 0 0 0,0 1 0 0 0,0 0 0 0 0,7 1 0 0 0,-8 0 0 0 0,-1 0 0 0 0,0 0 0 0 0,0 0 0 0 0,0 0 0 0 0,0 0 0 0 0,0 1 0 0 0,0-1 0 0 0,0 1 0 0 0,-1 0 0 0 0,1 0 0 0 0,-1 0 0 0 0,1 0 0 0 0,2 4 0 0 0,-3-5 0 0 0,-1 1 0 0 0,1 0 0 0 0,-1 0 0 0 0,1 0 0 0 0,-1-1 0 0 0,0 1 0 0 0,0 0 0 0 0,0 1 0 0 0,0-1 0 0 0,0 0 0 0 0,0 0 0 0 0,-1 0 0 0 0,1 0 0 0 0,0 5 0 0 0,0 0 0 0 0,1 6 0 0 0,0-1 0 0 0,0 1 0 0 0,-1 0 0 0 0,-2 22 0 0 0,1-28 0 0 0,-1 0 0 0 0,0 0 0 0 0,-1-1 0 0 0,1 1 0 0 0,-2 0 0 0 0,1-1 0 0 0,-1 1 0 0 0,1-1 0 0 0,-2 1 0 0 0,-4 6 0 0 0,4-8-660 0 0,0 1 0 0 0,0-1 0 0 0,-8 7-1 0 0,6-8-889 0 0,1 0-1 0 0,-1 0 1 0 0,0 0-1 0 0,0-1 1 0 0,-13 6-1 0 0,5-3-6993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5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0,'0'0'439'0'0,"2"1"62"0"0,7 2 40 0 0,2 0-411 0 0,-1 1 0 0 0,0-1 0 0 0,0 2-1 0 0,0 0 1 0 0,17 11 0 0 0,-11-4 725 0 0,0 0-1 0 0,-1 1 1 0 0,-1 1-1 0 0,0 0 1 0 0,-1 0-1 0 0,-1 2 1 0 0,0 0-1 0 0,18 31 1 0 0,-24-34-750 0 0,0-1 1 0 0,-1 1 0 0 0,0 1 0 0 0,-1-1-1 0 0,-1 1 1 0 0,4 22 0 0 0,-6-26 59 0 0,-1 0 0 0 0,0 1 1 0 0,-1-1-1 0 0,0 0 0 0 0,0 0 1 0 0,-1 1-1 0 0,0-1 0 0 0,-1 0 1 0 0,-7 17-1 0 0,4-13-316 0 0,-1-1 1 0 0,-1 1-1 0 0,0-1 0 0 0,-1-1 1 0 0,0 1-1 0 0,-1-2 0 0 0,-1 1 1 0 0,0-1-1 0 0,0-1 0 0 0,-25 18 1 0 0,29-24-465 0 0,-1 0 1 0 0,0 0-1 0 0,0 0 1 0 0,-1-1-1 0 0,-10 2 1 0 0,14-3 363 0 0,-29 6-1794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5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13823 0 0,'0'0'315'0'0,"0"0"45"0"0,0 0 21 0 0,0 0-49 0 0,0-1-220 0 0,3-20 2742 0 0,-3 19-1832 0 0,19-16 4730 0 0,-14 15-5585 0 0,0 0-1 0 0,0 1 1 0 0,1-1-1 0 0,-1 1 1 0 0,0 0-1 0 0,1 1 1 0 0,0-1-1 0 0,-1 1 1 0 0,1 0-1 0 0,0 1 1 0 0,-1-1-1 0 0,1 1 1 0 0,0 1-1 0 0,0-1 1 0 0,7 2-1 0 0,-8-2-166 0 0,0 0 0 0 0,1 0 0 0 0,-1 0 0 0 0,8-2 0 0 0,17 0 0 0 0,-18 2 208 0 0,1 0 0 0 0,17-3 1 0 0,-16 1 198 0 0,23 1 1 0 0,-17 1-190 0 0,22-3 0 0 0,-22 1-132 0 0,21 1 0 0 0,-21 0-86 0 0,25-2 0 0 0,1-1 0 0 0,-16 2 0 0 0,48 0 0 0 0,-45 2 0 0 0,-1-2 0 0 0,40-8 0 0 0,3 0 0 0 0,-65 9 0 0 0,34-3 0 0 0,-1 1 0 0 0,72 5 0 0 0,-77 0 0 0 0,56-3 0 0 0,-83 0 0 0 0,70-1 0 0 0,42-2 0 0 0,-13-6 0 0 0,58-3 0 0 0,-114 14 0 0 0,-34 0 0 0 0,-1-1 0 0 0,26-3 0 0 0,24-2 0 0 0,-40 4 0 0 0,132-13 0 0 0,-5 10 0 0 0,-134 3 0 0 0,34-6 0 0 0,-35 3 0 0 0,35 0 0 0 0,55-2 0 0 0,-64 7 0 0 0,-38-1 0 0 0,0 0 0 0 0,15 3 0 0 0,-4-1 0 0 0,-11-2 0 0 0,-1-1 0 0 0,18-2 0 0 0,1 0 0 0 0,-14 2 0 0 0,0-2 0 0 0,-1 0 0 0 0,1 0 0 0 0,15-7 0 0 0,12-3 0 0 0,-10 4 0 0 0,-26 8 13 0 0,18-6-90 0 0,-21 7-260 0 0,-1 0-138 0 0,-9-1-7877 0 0,-2 0-436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5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 11975 0 0,'0'0'267'0'0,"0"0"42"0"0,0 0 17 0 0,0 0-28 0 0,0 0-58 0 0,0 0 491 0 0,0 0 238 0 0,0 0 45 0 0,0 0 8 0 0,0 0 2 0 0,0 0 0 0 0,0 0 0 0 0,0 0-69 0 0,0 0-290 0 0,0 0-121 0 0,0 0-28 0 0,0 0-4 0 0,6-15 1024 0 0,1-24-766 0 0,-4 22-113 0 0,0 0 0 0 0,1-1 0 0 0,1 1 0 0 0,0 1 0 0 0,11-24 0 0 0,24-29-657 0 0,-34 60 0 0 0,1 0 0 0 0,0 0 0 0 0,1 0 0 0 0,17-14 0 0 0,-9 14 0 0 0,-15 9 0 0 0,0-1 0 0 0,0 0 0 0 0,1 1 0 0 0,-1-1 0 0 0,0 1 0 0 0,0 0 0 0 0,1-1 0 0 0,-1 1 0 0 0,0 0 0 0 0,1 0 0 0 0,-1 0 0 0 0,1 0 0 0 0,-1 0 0 0 0,0 0 0 0 0,1 0 0 0 0,-1 1 0 0 0,0-1 0 0 0,1 0 0 0 0,-1 1 0 0 0,0-1 0 0 0,0 1 0 0 0,1-1 0 0 0,0 2 0 0 0,2 0 0 0 0,-1-1 0 0 0,0 1 0 0 0,-1-1 0 0 0,1 1 0 0 0,-1 0 0 0 0,0 0 0 0 0,1 0 0 0 0,-1 0 0 0 0,0 0 0 0 0,0 1 0 0 0,0-1 0 0 0,-1 1 0 0 0,1-1 0 0 0,1 4 0 0 0,0 0 0 0 0,0 0 0 0 0,0 0 0 0 0,-1 1 0 0 0,3 12 0 0 0,1 15 0 0 0,-2 0 0 0 0,0 47 0 0 0,-4-75 0 0 0,-1 0 0 0 0,0 0 0 0 0,0 0 0 0 0,0 0 0 0 0,-1 0 0 0 0,0 0 0 0 0,0 0 0 0 0,-4 8 0 0 0,-1 4 0 0 0,6-18 0 0 0,1 0 0 0 0,0-1 0 0 0,0 1 0 0 0,0 0 0 0 0,0 0 0 0 0,0 0 0 0 0,0 0 0 0 0,0-1 0 0 0,0 1 0 0 0,0 0 0 0 0,0 0 0 0 0,0 0 0 0 0,-1 0 0 0 0,1 0 0 0 0,0 0 0 0 0,0 0 0 0 0,0-1 0 0 0,0 1 0 0 0,0 0 0 0 0,-1 0 0 0 0,1 0 0 0 0,0 0 0 0 0,0 0 0 0 0,0 0 0 0 0,0 0 0 0 0,-1 0 0 0 0,1 0 0 0 0,0 0 0 0 0,0 0 0 0 0,0 0 0 0 0,0 0 0 0 0,0 0 0 0 0,-1 0 0 0 0,1 0 0 0 0,0 0 0 0 0,0 0 0 0 0,0 0 0 0 0,0 0 0 0 0,-1 0 0 0 0,1 0 0 0 0,0 0 0 0 0,0 0 0 0 0,0 0 0 0 0,0 0 0 0 0,0 1 0 0 0,-1-1 0 0 0,1 0 0 0 0,0 0 0 0 0,0 0 0 0 0,0 0 0 0 0,0 0 0 0 0,0 0 0 0 0,0 1 0 0 0,0-1 0 0 0,-1 0 0 0 0,1 0 0 0 0,0 0 0 0 0,0 0 0 0 0,0 0 0 0 0,0 1 0 0 0,0-1 0 0 0,0 0 0 0 0,0 0 0 0 0,0 0 0 0 0,0 0 0 0 0,0 1 0 0 0,0-1 0 0 0,-3-9 0 0 0,2 1 0 0 0,0 1 0 0 0,0 0 0 0 0,1 0 0 0 0,1-1 0 0 0,-1 1 0 0 0,1 0 0 0 0,0 0 0 0 0,1 0 0 0 0,-1 0 0 0 0,2 0 0 0 0,-1 0 0 0 0,4-7 0 0 0,6-12 0 0 0,26-40 0 0 0,-36 64 0 0 0,5-9 0 0 0,0 0 0 0 0,0 1 0 0 0,1 0 0 0 0,1 0 0 0 0,0 1 0 0 0,14-13 0 0 0,-22 22 0 0 0,-1-1 0 0 0,1 0 0 0 0,-1 1 0 0 0,1-1 0 0 0,0 1 0 0 0,-1-1 0 0 0,1 1 0 0 0,0-1 0 0 0,0 1 0 0 0,0-1 0 0 0,-1 1 0 0 0,1 0 0 0 0,0-1 0 0 0,0 1 0 0 0,0 0 0 0 0,0 0 0 0 0,-1-1 0 0 0,1 1 0 0 0,1 0 0 0 0,1 0 0 0 0,7 1 0 0 0,-7 1 0 0 0,-1-1 0 0 0,1 1 0 0 0,-1 0 0 0 0,0 0 0 0 0,1 0 0 0 0,-1 0 0 0 0,0 1 0 0 0,0-1 0 0 0,-1 0 0 0 0,1 1 0 0 0,0-1 0 0 0,-1 1 0 0 0,1 0 0 0 0,-1-1 0 0 0,0 1 0 0 0,2 6 0 0 0,1 5 0 0 0,5 31 0 0 0,-9-41 0 0 0,3 10 0 0 0,-2 0 0 0 0,0 0 0 0 0,-2 24 0 0 0,1-20-64 0 0,0-17-273 0 0,-1 5-23 0 0,1-2-878 0 0,-1-2-3012 0 0,1-2 2715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5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23039 0 0,'0'0'528'0'0,"0"0"69"0"0,0 0 38 0 0,0 0-80 0 0,4 0-363 0 0,156 3 1949 0 0,-105-6-1248 0 0,-42 2-532 0 0,1 0 0 0 0,25 1 0 0 0,-29 1-361 0 0,-6-1 0 0 0,-1 1 0 0 0,1-1 0 0 0,0 1 0 0 0,0 0 0 0 0,-1 0 0 0 0,1 0 0 0 0,3 2 0 0 0,-6-3 0 0 0,0 0 0 0 0,0 1 0 0 0,-1-1 0 0 0,1 0 0 0 0,0 1 0 0 0,-1-1 0 0 0,1 1 0 0 0,0-1 0 0 0,-1 1 0 0 0,1 0 0 0 0,-1-1 0 0 0,1 1 0 0 0,0 1 0 0 0,-1 3 0 0 0,0-4 0 0 0,-1 3 136 0 0,0 0 0 0 0,0 0 1 0 0,0 0-1 0 0,0 0 0 0 0,0 0 0 0 0,-1 0 1 0 0,0 0-1 0 0,0-1 0 0 0,0 1 0 0 0,0-1 0 0 0,-1 1 1 0 0,-2 2-1 0 0,-3 7 125 0 0,-3 2-256 0 0,0-1 0 0 0,-1 0 0 0 0,-22 20 0 0 0,-17 20-9 0 0,47-50 4 0 0,3-3 0 0 0,0 1 0 0 0,-1 0 0 0 0,1 0 0 0 0,0-1 0 0 0,0 1 0 0 0,0 0 0 0 0,0 0 0 0 0,0 0 0 0 0,0 0 0 0 0,1 0 0 0 0,-1 0 0 0 0,0 4 0 0 0,2 4 0 0 0,0-8 0 0 0,0 0 0 0 0,1 0 0 0 0,-1-1 0 0 0,1 1 0 0 0,-1 0 0 0 0,1-1 0 0 0,0 1 0 0 0,0-1 0 0 0,0 1 0 0 0,0-1 0 0 0,0 0 0 0 0,0 0 0 0 0,0 0 0 0 0,0 0 0 0 0,0 0 0 0 0,0 0 0 0 0,1-1 0 0 0,-1 1 0 0 0,0-1 0 0 0,5 1 0 0 0,1 0 0 0 0,1-1 0 0 0,-1 1 0 0 0,1-1 0 0 0,12-2 0 0 0,3-4 0 0 0,-17 4 0 0 0,0 0 0 0 0,1 0 0 0 0,-1 1 0 0 0,0 0 0 0 0,12 1 0 0 0,-11 0-201 0 0,-6 0-850 0 0,-2 0-385 0 0,0 0-1683 0 0,0 0-6434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5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13823 0 0,'7'-5'1247'0'0,"-4"4"-1127"0"0,10-6 219 0 0,-11 4 390 0 0,0 1 1 0 0,0 0 0 0 0,0 0 0 0 0,0 0 0 0 0,-1-1 0 0 0,1 1-1 0 0,-1-1 1 0 0,3-4 0 0 0,5-9 1484 0 0,-8 14-2028 0 0,1 1 0 0 0,-1 0 1 0 0,1 0-1 0 0,-1 0 0 0 0,1 0 0 0 0,0 0 0 0 0,0 0 0 0 0,0 0 0 0 0,-1 0 1 0 0,1 1-1 0 0,0-1 0 0 0,0 1 0 0 0,0 0 0 0 0,0-1 0 0 0,3 1 1 0 0,11-3 121 0 0,-5 0-144 0 0,-1 1 0 0 0,0 0 0 0 0,20 0 0 0 0,12-3 1080 0 0,-38 4-1225 0 0,34-5 54 0 0,46-16 0 0 0,-76 20-206 0 0,-6 2-563 0 0,-2 0-258 0 0,0 0-56 0 0,0 0-149 0 0,-20 5-4594 0 0,5-2 3706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5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13823 0 0,'0'0'630'0'0,"0"0"-13"0"0,2 0-393 0 0,5 1 131 0 0,0-1 1 0 0,1 0-1 0 0,-1 0 1 0 0,0-1-1 0 0,0 0 1 0 0,11-2 0 0 0,43-16 4365 0 0,-41 12-3201 0 0,29-6-1 0 0,-22 5-828 0 0,-20 6-1026 0 0,-1 0 0 0 0,0 0-1 0 0,1 1 1 0 0,11-2 0 0 0,-18 3-8536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5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86 194 10135 0 0,'0'0'464'0'0,"0"0"-9"0"0,1-2-295 0 0,5-22 449 0 0,-4 17 1026 0 0,-1 1 0 0 0,1-1-1 0 0,0 1 1 0 0,1 0 0 0 0,3-8-1 0 0,-5 12-235 0 0,-1 2-1361 0 0,0 0 1 0 0,0 0 0 0 0,0 0-1 0 0,0 0 1 0 0,0-1 0 0 0,0 1-1 0 0,0 0 1 0 0,0 0 0 0 0,0 0-1 0 0,0 0 1 0 0,1-1 0 0 0,-1 1-1 0 0,0 0 1 0 0,0 0-1 0 0,0 0 1 0 0,0 0 0 0 0,0 0-1 0 0,0-1 1 0 0,0 1 0 0 0,1 0-1 0 0,-1 0 1 0 0,0 0 0 0 0,0 0-1 0 0,0 0 1 0 0,0 0 0 0 0,0 0-1 0 0,1 0 1 0 0,-1 0-1 0 0,0-1 1 0 0,0 1 0 0 0,0 0-1 0 0,0 0 1 0 0,1 0 0 0 0,0 0 76 0 0,-1 0 1 0 0,1-1 0 0 0,0 1 0 0 0,-1 0 0 0 0,1-1-1 0 0,0 1 1 0 0,-1 0 0 0 0,1-1 0 0 0,-1 1 0 0 0,1-1-1 0 0,0 0 1 0 0,-1 1 0 0 0,1-1 0 0 0,-1 1 0 0 0,0-1-1 0 0,1 0 1 0 0,-1 1 0 0 0,1-1 0 0 0,-1 0 0 0 0,0 1-1 0 0,1-1 1 0 0,-1-1 0 0 0,1 2-93 0 0,-1 1 0 0 0,1-1-1 0 0,0 1 1 0 0,-1-1 0 0 0,1 1 0 0 0,-1-1-1 0 0,1 1 1 0 0,-1-1 0 0 0,1 1-1 0 0,-1-1 1 0 0,1 1 0 0 0,-1 0 0 0 0,1-1-1 0 0,-1 1 1 0 0,0 0 0 0 0,0 0 0 0 0,1-1-1 0 0,-1 2 1 0 0,5 14 153 0 0,-4 4 24 0 0,-1 0 1 0 0,-1 1-1 0 0,-1-1 1 0 0,-8 40-1 0 0,0-4 238 0 0,-42 258 170 0 0,34-149-608 0 0,18-141 0 0 0,1-21 0 0 0,1 14 0 0 0,-2-16 0 0 0,0-1 0 0 0,0 0 0 0 0,0 1 0 0 0,0-1 0 0 0,0 0 0 0 0,0 1 0 0 0,0-1 0 0 0,0 0 0 0 0,0 1 0 0 0,0-1 0 0 0,0 0 0 0 0,0 1 0 0 0,0-1 0 0 0,0 0 0 0 0,-1 1 0 0 0,1-1 0 0 0,0 0 0 0 0,0 1 0 0 0,0-1 0 0 0,0 0 0 0 0,-1 0 0 0 0,1 1 0 0 0,0-1 0 0 0,0 0 0 0 0,-1 0 0 0 0,1 1 0 0 0,0-1 0 0 0,0 0 0 0 0,-1 0 0 0 0,1 0 0 0 0,0 1 0 0 0,-1-1 0 0 0,1 0 0 0 0,0 0 0 0 0,-1 0 0 0 0,1 0 0 0 0,0 0 0 0 0,-1 0 0 0 0,1 0 0 0 0,0 0 0 0 0,-1 0 0 0 0,1 0 0 0 0,0 0 0 0 0,-1 0 0 0 0,1 0 0 0 0,0 0 0 0 0,-1 0 0 0 0,1 0 0 0 0,0 0 0 0 0,-1 0 0 0 0,1 0 0 0 0,0 0 0 0 0,-1 0 0 0 0,1-1 0 0 0,0 1 0 0 0,0 0 0 0 0,-1 0 0 0 0,1 0 0 0 0,0-1 0 0 0,-1 1 0 0 0,-15-19 0 0 0,13 11 33 0 0,-1 0 0 0 0,1 0 0 0 0,1 0 1 0 0,-1-1-1 0 0,1 1 0 0 0,1-1 0 0 0,-1-15 0 0 0,3-63 486 0 0,0 61-372 0 0,4-59 132 0 0,3 1 0 0 0,3 0 1 0 0,37-133-1 0 0,-44 206-279 0 0,0 0 0 0 0,0 0 0 0 0,1 0 0 0 0,0 1 0 0 0,1-1 0 0 0,0 1 0 0 0,1 1 0 0 0,0-1 0 0 0,1 1 0 0 0,8-8 0 0 0,-10 11 0 0 0,1 1 0 0 0,0-1 0 0 0,0 2 0 0 0,0-1 0 0 0,0 1 0 0 0,1 0 0 0 0,0 0 0 0 0,0 1 0 0 0,0 0 0 0 0,0 1 0 0 0,0-1 0 0 0,1 2 0 0 0,-1-1 0 0 0,13 0 0 0 0,-15 2 0 0 0,-1 0 0 0 0,0 0 0 0 0,1 0 0 0 0,-1 1 0 0 0,0 0 0 0 0,1 0 0 0 0,-1 0 0 0 0,0 1 0 0 0,0-1 0 0 0,0 1 0 0 0,0 1 0 0 0,0-1 0 0 0,0 1 0 0 0,-1-1 0 0 0,1 1 0 0 0,-1 1 0 0 0,0-1 0 0 0,0 1 0 0 0,0-1 0 0 0,0 1 0 0 0,-1 0 0 0 0,1 0 0 0 0,-1 1 0 0 0,0-1 0 0 0,0 1 0 0 0,2 5 0 0 0,-1-3 0 0 0,0 1 0 0 0,0 0 0 0 0,-1 0 0 0 0,0 0 0 0 0,0 1 0 0 0,-1-1 0 0 0,2 14 0 0 0,-3-11 0 0 0,1-1 0 0 0,-1 0 0 0 0,0-1 0 0 0,-1 1 0 0 0,-2 18 0 0 0,0-12 0 0 0,2-12 0 0 0,-1 0 0 0 0,1 0 0 0 0,-1 0 0 0 0,0 0 0 0 0,0 1 0 0 0,0-1 0 0 0,-1-1 0 0 0,0 1 0 0 0,1 0 0 0 0,-1 0 0 0 0,-3 4 0 0 0,-3 1 0 0 0,0 0 0 0 0,-1 0 0 0 0,0 0 0 0 0,0-2 0 0 0,-1 1 0 0 0,-17 10 0 0 0,20-14 0 0 0,-1 0 0 0 0,1-1 0 0 0,0 0 0 0 0,-1 0 0 0 0,0-1 0 0 0,1 0 0 0 0,-1 0 0 0 0,0-1 0 0 0,0 0 0 0 0,0 0 0 0 0,-9-1 0 0 0,13 0-388 0 0,1-1 0 0 0,0 1-1 0 0,-1-1 1 0 0,1 0 0 0 0,0 0 0 0 0,0 0 0 0 0,-1-1-1 0 0,1 1 1 0 0,0-1 0 0 0,0 0 0 0 0,1 0 0 0 0,-1 0-1 0 0,0 0 1 0 0,1 0 0 0 0,-1-1 0 0 0,1 1 0 0 0,0-1-1 0 0,0 1 1 0 0,0-1 0 0 0,0 0 0 0 0,0 0-1 0 0,0 0 1 0 0,1 0 0 0 0,-2-4 0 0 0,1-6-1659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0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29 15663 0 0,'-6'-3'1418'0'0,"-3"-2"102"0"0,0 0 0 0 0,-1 1 0 0 0,1 1 0 0 0,-15-4 0 0 0,20 6-1157 0 0,0 1 1 0 0,0 0 0 0 0,-1 0 0 0 0,1 0 0 0 0,0 0 0 0 0,0 1 0 0 0,0-1 0 0 0,0 1-1 0 0,0 0 1 0 0,0 1 0 0 0,-7 2 0 0 0,0 1-320 0 0,-1 1 0 0 0,1 1 0 0 0,0 0 0 0 0,0 0 0 0 0,1 1 0 0 0,0 1 0 0 0,0-1 0 0 0,1 2 0 0 0,0-1 0 0 0,1 1 0 0 0,0 1 0 0 0,0-1 0 0 0,-8 18 0 0 0,14-23-44 0 0,-1 1 0 0 0,2-1 0 0 0,-1 0 0 0 0,0 1 0 0 0,1-1 0 0 0,-1 11 0 0 0,4-3 0 0 0,1-10 0 0 0,-1-2 0 0 0,6 4 0 0 0,-1-4 0 0 0,0 0 0 0 0,-1 0 0 0 0,1 0 0 0 0,0-1 0 0 0,0 0 0 0 0,0 0 0 0 0,0-1 0 0 0,-1 0 0 0 0,1 0 0 0 0,10-3 0 0 0,3-3 0 0 0,-1 0 0 0 0,24-11 0 0 0,-22 6 0 0 0,0-1 0 0 0,0-1 0 0 0,36-32 0 0 0,-61 50 0 0 0,2-3 0 0 0,0 1 0 0 0,0-1 0 0 0,0 1 0 0 0,0 0 0 0 0,0 0 0 0 0,1 0 0 0 0,-1 0 0 0 0,1 0 0 0 0,-1 0 0 0 0,1 1 0 0 0,0-1 0 0 0,0 0 0 0 0,0 1 0 0 0,0-1 0 0 0,1 0 0 0 0,-1 1 0 0 0,0-1 0 0 0,1 1 0 0 0,0 3 0 0 0,0 7-276 0 0,2-11-365 0 0,0 2-225 0 0,1-4-144 0 0,10-3-13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5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10 19351 0 0,'0'0'439'0'0,"0"0"62"0"0,0 0 33 0 0,0 0-65 0 0,-6-3-292 0 0,2-2-37 0 0,3 4 585 0 0,1 1 246 0 0,0 0 42 0 0,0 0-59 0 0,0 0-289 0 0,0 0-121 0 0,0 0-28 0 0,-2 1-4 0 0,-6 4-378 0 0,0 1 0 0 0,1 1-1 0 0,-1 0 1 0 0,1 0 0 0 0,0 0 0 0 0,1 1 0 0 0,0 0-1 0 0,-9 15 1 0 0,-35 75 814 0 0,41-79-948 0 0,1 1 0 0 0,1 1 0 0 0,0-1 0 0 0,2 1 0 0 0,1 0 0 0 0,0 1 0 0 0,2-1 0 0 0,0 0 0 0 0,1 1 0 0 0,4 37 0 0 0,-2-51-80 0 0,1 0-1 0 0,0 0 1 0 0,0 0 0 0 0,1 0 0 0 0,0 0-1 0 0,0-1 1 0 0,7 12 0 0 0,-8-17 39 0 0,-1 1 0 0 0,1-1 1 0 0,-1 0-1 0 0,1 0 0 0 0,0 0 0 0 0,0 0 1 0 0,0 0-1 0 0,0-1 0 0 0,0 1 0 0 0,0 0 1 0 0,0-1-1 0 0,0 0 0 0 0,1 1 1 0 0,-1-1-1 0 0,1 0 0 0 0,-1 0 0 0 0,1 0 1 0 0,-1-1-1 0 0,1 1 0 0 0,0-1 0 0 0,-1 1 1 0 0,1-1-1 0 0,0 0 0 0 0,-1 0 1 0 0,1 0-1 0 0,0 0 0 0 0,2-1 0 0 0,0 0-542 0 0,-1-1 0 0 0,1 1 0 0 0,-1-1 0 0 0,1 0 0 0 0,-1 0-1 0 0,0 0 1 0 0,0-1 0 0 0,0 1 0 0 0,0-1 0 0 0,0 0 0 0 0,-1 0 0 0 0,1 0-1 0 0,-1-1 1 0 0,0 1 0 0 0,5-8 0 0 0,5-10-1976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5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17503 0 0,'0'0'803'0'0,"0"0"-18"0"0,-1 1-501 0 0,-1 3-56 0 0,0 0 0 0 0,0 0 0 0 0,1 0-1 0 0,-1 0 1 0 0,1 0 0 0 0,0 0 0 0 0,0 1-1 0 0,0-1 1 0 0,1 0 0 0 0,0 1 0 0 0,0-1-1 0 0,0 0 1 0 0,0 1 0 0 0,2 6 0 0 0,-1-1 275 0 0,1 91 3366 0 0,-12 51-3367 0 0,8-143-75 0 0,0 0 1 0 0,0 0 0 0 0,-4 10 0 0 0,5-17-307 0 0,1 0-36 0 0,0-2-406 0 0,0 0-154 0 0,0 0-33 0 0,0 0-4 0 0,0 0 0 0 0,0 0 0 0 0,3-11-7282 0 0,0-1-364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5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19351 0 0,'0'0'439'0'0,"2"0"62"0"0,17 3 231 0 0,0-1 0 0 0,1-1 0 0 0,0-1-1 0 0,-1 0 1 0 0,1-2 0 0 0,35-7 0 0 0,-54 9-1412 0 0,-1 0-270 0 0,0 0-60 0 0,0 0-13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5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23039 0 0,'0'0'528'0'0,"0"0"69"0"0,0 0 38 0 0,2 1-80 0 0,0-1-541 0 0,-1 0 0 0 0,1 0 0 0 0,0 0 0 0 0,-1 1 0 0 0,1-1 0 0 0,-1 1 0 0 0,1-1 0 0 0,-1 1 0 0 0,1-1 0 0 0,-1 1 0 0 0,1 0 0 0 0,-1 0 0 0 0,1 0 0 0 0,1 2 0 0 0,0 0 61 0 0,-1-2-10 0 0,0 0 0 0 0,-1 1 0 0 0,1 0 1 0 0,0-1-1 0 0,-1 1 0 0 0,0 0 0 0 0,1 0 0 0 0,-1-1 0 0 0,0 1 0 0 0,0 0 0 0 0,0 0 1 0 0,0 1-1 0 0,0-1 0 0 0,-1 0 0 0 0,2 3 0 0 0,-1 2 169 0 0,0-1-1 0 0,0 1 1 0 0,0 10-1 0 0,-4 61 487 0 0,-17 97 0 0 0,17-114-297 0 0,3-42-330 0 0,-4 26-1 0 0,-16 49-92 0 0,-1 2 0 0 0,21-93 0 0 0,0-1 0 0 0,-1-1 0 0 0,1 0 0 0 0,0 1 0 0 0,0-1 0 0 0,0 0 0 0 0,0 1 0 0 0,1-1 0 0 0,-1 0 0 0 0,0 0 0 0 0,0 1 0 0 0,1-1 0 0 0,-1 0 0 0 0,1 0 0 0 0,0 2 0 0 0,-2-8 67 0 0,0 0 0 0 0,0 0-1 0 0,0 0 1 0 0,0-1 0 0 0,1 1 0 0 0,0-7 0 0 0,4-41 822 0 0,0 7-363 0 0,-1 12-470 0 0,1-1 0 0 0,15-52 0 0 0,-7 30-59 0 0,-11 53 3 0 0,25-103 0 0 0,-21 91 0 0 0,0 2 0 0 0,1-1 0 0 0,0 1 0 0 0,17-27 0 0 0,-18 35 0 0 0,-1 1 0 0 0,1 0 0 0 0,0 0 0 0 0,1 0 0 0 0,-1 0 0 0 0,1 1 0 0 0,0 0 0 0 0,0 0 0 0 0,0 1 0 0 0,1-1 0 0 0,-1 1 0 0 0,1 1 0 0 0,0-1 0 0 0,0 1 0 0 0,0 0 0 0 0,0 1 0 0 0,0 0 0 0 0,13-1 0 0 0,-16 2 0 0 0,1 1 0 0 0,-1-1 0 0 0,0 1 0 0 0,1 0 0 0 0,-1 0 0 0 0,0 0 0 0 0,0 1 0 0 0,0-1 0 0 0,0 1 0 0 0,0 0 0 0 0,0 0 0 0 0,-1 1 0 0 0,1-1 0 0 0,-1 1 0 0 0,1-1 0 0 0,-1 1 0 0 0,0 0 0 0 0,0 1 0 0 0,0-1 0 0 0,0 0 0 0 0,-1 1 0 0 0,0 0 0 0 0,1-1 0 0 0,-1 1 0 0 0,2 5 0 0 0,-1-1 0 0 0,0-1 0 0 0,-1 1 0 0 0,0 0 0 0 0,0 0 0 0 0,0 0 0 0 0,-1 0 0 0 0,-1 0 0 0 0,1 0 0 0 0,-1 0 0 0 0,0 0 0 0 0,-1 0 0 0 0,-3 15 0 0 0,2-15-198 0 0,-1 1 0 0 0,0-1 0 0 0,0 1 0 0 0,-1-1 0 0 0,0 0 1 0 0,0 0-1 0 0,-1 0 0 0 0,0-1 0 0 0,-1 0 0 0 0,0 0 0 0 0,-6 7 0 0 0,7-10-99 0 0,1 0 1 0 0,-1-1-1 0 0,0 1 0 0 0,0-1 0 0 0,0 0 1 0 0,0 0-1 0 0,-1-1 0 0 0,1 0 1 0 0,-1 0-1 0 0,0 0 0 0 0,1 0 0 0 0,-1-1 1 0 0,0 0-1 0 0,0 0 0 0 0,0-1 1 0 0,0 1-1 0 0,-10-2 0 0 0,-2 0-8571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5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23039 0 0,'3'0'528'0'0,"10"-1"-184"0"0,-1 1 0 0 0,0 0 0 0 0,0 1 0 0 0,0 1 0 0 0,0 0 0 0 0,0 1 0 0 0,0 0 0 0 0,0 1 0 0 0,22 9 0 0 0,-27-8-86 0 0,0-1 0 0 0,0 1 0 0 0,0 0 0 0 0,-1 0 0 0 0,0 1 0 0 0,0 0 1 0 0,0 0-1 0 0,-1 1 0 0 0,8 10 0 0 0,-3 0 231 0 0,0-1 1 0 0,-2 1-1 0 0,8 20 1 0 0,-11-23-476 0 0,-1 0 1 0 0,-1 0-1 0 0,0 0 0 0 0,-1 0 1 0 0,0 1-1 0 0,-1-1 1 0 0,-1 1-1 0 0,0-1 0 0 0,-1 0 1 0 0,-6 27-1 0 0,2-17-13 0 0,-1-1 1 0 0,-2 0-1 0 0,0 0 0 0 0,-2-1 0 0 0,-20 36 0 0 0,26-50 6 0 0,3-6-13 0 0,0 1 0 0 0,-1-1 0 0 0,1 0 1 0 0,-1 1-1 0 0,1-1 0 0 0,-1 0 0 0 0,0 0 0 0 0,0 0 0 0 0,0 0 0 0 0,0-1 0 0 0,-5 4 0 0 0,6-5-286 0 0,-1 1 0 0 0,1 0 0 0 0,-1-1 0 0 0,1 1 0 0 0,-1-1 0 0 0,0 1 0 0 0,1-1 0 0 0,-1 0 0 0 0,0 0 0 0 0,1 0 0 0 0,-1 0-1 0 0,0 0 1 0 0,1 0 0 0 0,-1 0 0 0 0,0 0 0 0 0,1-1 0 0 0,-1 1 0 0 0,1-1 0 0 0,-1 1 0 0 0,1-1 0 0 0,-1 0 0 0 0,1 1 0 0 0,-1-1 0 0 0,1 0 0 0 0,-2-2 0 0 0,-10-3-1755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4:5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4 268 11975 0 0,'0'0'547'0'0,"0"0"-11"0"0,0-2-344 0 0,-4-3 39 0 0,6 4 115 0 0,-1 0 0 0 0,0-1 1 0 0,1 1-1 0 0,-1 0 1 0 0,1 0-1 0 0,-1 1 0 0 0,1-1 1 0 0,-1 0-1 0 0,1 0 0 0 0,1 0 1 0 0,-2 1-101 0 0,56-20 4747 0 0,33-1-2060 0 0,-61 15-1738 0 0,1 2-1 0 0,51-1 1 0 0,67 8-579 0 0,-69-5-616 0 0,-24-1 0 0 0,129-7 0 0 0,99-23 0 0 0,-205 21 0 0 0,525-55 2048 0 0,-196 40-2048 0 0,-264 16 0 0 0,60-3 0 0 0,-130 7 0 0 0,-13 1 0 0 0,-103 1-2659 0 0,27 5-4480 0 0,0 0-2295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5:0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13 310 17503 0 0,'0'0'399'0'0,"0"0"60"0"0,0 0 21 0 0,0 0-59 0 0,0 0-68 0 0,0 0 742 0 0,0 0 354 0 0,0 0 72 0 0,0 0-123 0 0,0 0-576 0 0,0 0-248 0 0,0 0-50 0 0,0 0-11 0 0,0 0-1 0 0,0-14 1024 0 0,-3 6-1340 0 0,1 0-1 0 0,0 0 1 0 0,0-1 0 0 0,0 1-1 0 0,1 0 1 0 0,1-1-1 0 0,0 1 1 0 0,0-1 0 0 0,0 1-1 0 0,3-13 1 0 0,22-66-196 0 0,-23 81 0 0 0,0 1 0 0 0,0-1 0 0 0,0 0 0 0 0,0 1 0 0 0,1 0 0 0 0,0 0 0 0 0,0-1 0 0 0,1 2 0 0 0,0-1 0 0 0,-1 0 0 0 0,1 1 0 0 0,1 0 0 0 0,-1 0 0 0 0,1 0 0 0 0,-1 0 0 0 0,1 1 0 0 0,0-1 0 0 0,1 1 0 0 0,-1 1 0 0 0,0-1 0 0 0,1 1 0 0 0,0 0 0 0 0,-1 0 0 0 0,7-1 0 0 0,-3 2 0 0 0,-8 0 0 0 0,0 1 0 0 0,0 0 0 0 0,0 0 0 0 0,-1-1 0 0 0,1 1 0 0 0,0 0 0 0 0,0 0 0 0 0,0 0 0 0 0,-1 0 0 0 0,1 0 0 0 0,0 0 0 0 0,0 1 0 0 0,0-1 0 0 0,-1 0 0 0 0,1 0 0 0 0,0 0 0 0 0,0 1 0 0 0,-1-1 0 0 0,1 0 0 0 0,0 1 0 0 0,-1-1 0 0 0,2 1 0 0 0,0 1 0 0 0,3 1 0 0 0,0-1 0 0 0,-1 1 0 0 0,1 1 0 0 0,-1-1 0 0 0,0 1 0 0 0,0-1 0 0 0,0 1 0 0 0,0 0 0 0 0,0 1 0 0 0,-1-1 0 0 0,0 1 0 0 0,0-1 0 0 0,4 10 0 0 0,-2-3 0 0 0,0 0 0 0 0,-1 1 0 0 0,-1-1 0 0 0,0 1 0 0 0,3 15 0 0 0,-6-21 0 0 0,1-2 0 0 0,-1 0 0 0 0,1 1 0 0 0,-1-1 0 0 0,0 0 0 0 0,-1 1 0 0 0,1-1 0 0 0,-1 0 0 0 0,0 0 0 0 0,-2 7 0 0 0,0-2 0 0 0,53-64 0 0 0,13-9 0 0 0,-54 56 0 0 0,1 0 0 0 0,0 1 0 0 0,0 0 0 0 0,0 1 0 0 0,16-7 0 0 0,-23 11 0 0 0,0 1 0 0 0,1 0 0 0 0,-1 0 0 0 0,0 0 0 0 0,1 1 0 0 0,-1-1 0 0 0,1 1 0 0 0,-1 0 0 0 0,1 0 0 0 0,-1 0 0 0 0,1 0 0 0 0,-1 0 0 0 0,1 1 0 0 0,-1 0 0 0 0,0-1 0 0 0,1 1 0 0 0,-1 1 0 0 0,0-1 0 0 0,0 0 0 0 0,5 4 0 0 0,-3-2 0 0 0,-1 0 0 0 0,0 0 0 0 0,0 1 0 0 0,0 0 0 0 0,-1 0 0 0 0,1 0 0 0 0,-1 0 0 0 0,0 0 0 0 0,0 1 0 0 0,-1 0 0 0 0,1-1 0 0 0,3 10 0 0 0,12 23 0 0 0,-11-24 0 0 0,10 22 0 0 0,-12-25 0 0 0,-1-8 0 0 0,-3-2 0 0 0,7 4 0 0 0,0-6 0 0 0,13-8-1576 0 0,-14-1-875 0 0,-7 9 2275 0 0,4-10-1357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1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295 331 10135 0 0,'0'0'231'0'0,"0"0"29"0"0,0 0 19 0 0,-1 0-41 0 0,-3-2-112 0 0,3 1 267 0 0,-4-1 369 0 0,2 1 4024 0 0,-2 1-4565 0 0,4 0 166 0 0,-7-5 1053 0 0,-32 2-344 0 0,38 3-587 0 0,2 0-66 0 0,-16 6-278 0 0,3 0-160 0 0,6-3-16 0 0,-16 10 89 0 0,20-11 42 0 0,-11 3 1720 0 0,11-6-1490 0 0,7-5-97 0 0,9-4 1043 0 0,6 3-1165 0 0,-12 4-124 0 0,-1 1-1 0 0,1-1 1 0 0,0 1 0 0 0,8-1 0 0 0,64-10-7 0 0,-47 7 0 0 0,-29 7 0 0 0,13-4 0 0 0,-9 1 72 0 0,-6 1 299 0 0,-1 1 117 0 0,0 0 21 0 0,0 0-66 0 0,-9 16-278 0 0,-3 5-165 0 0,2 0 0 0 0,0 0 0 0 0,-12 45 0 0 0,-1-1 0 0 0,1-4 0 0 0,15-40 0 0 0,7-19 0 0 0,-6 11 0 0 0,1-6 0 0 0,4-7 0 0 0,1 1 0 0 0,-1-1 0 0 0,1 1 0 0 0,-1-1 0 0 0,0 1 0 0 0,1-1 0 0 0,-1 1 0 0 0,0-1 0 0 0,1 0 0 0 0,-1 1 0 0 0,0-1 0 0 0,0 0 0 0 0,1 0 0 0 0,-1 0 0 0 0,0 1 0 0 0,0-1 0 0 0,1 0 0 0 0,-1 0 0 0 0,0 0 0 0 0,0 0 0 0 0,0 0 0 0 0,1 0 0 0 0,-1-1 0 0 0,0 1 0 0 0,0 0 0 0 0,0 0 0 0 0,0-1 0 0 0,-1 0 0 0 0,-22-3 0 0 0,1-2 0 0 0,1 0 0 0 0,-1-2 0 0 0,-33-15 0 0 0,51 20 0 0 0,1 1 0 0 0,0-1 0 0 0,0 1 0 0 0,0-1 0 0 0,0 0 0 0 0,0 0 0 0 0,1-1 0 0 0,0 1 0 0 0,-1-1 0 0 0,1 0 0 0 0,1 0 0 0 0,-1 0 0 0 0,0 0 0 0 0,1 0 0 0 0,0-1 0 0 0,0 1 0 0 0,0-1 0 0 0,1 1 0 0 0,-1-1 0 0 0,1 0 0 0 0,0 1 0 0 0,1-1 0 0 0,-1-9 0 0 0,1-17 0 0 0,-1-4 0 0 0,7-51 0 0 0,-5 76 0 0 0,0-3 0 0 0,2-1 0 0 0,-1 1 0 0 0,1 0 0 0 0,10-25 0 0 0,-6 22 0 0 0,1 1 0 0 0,0 0 0 0 0,14-19 0 0 0,-17 28 0 0 0,0 0 0 0 0,0 1 0 0 0,0 0 0 0 0,1 0 0 0 0,-1 0 0 0 0,1 1 0 0 0,0 0 0 0 0,1 0 0 0 0,-1 0 0 0 0,11-3 0 0 0,20-10 0 0 0,12-5 0 0 0,-28 14 0 0 0,-8 3 0 0 0,0 1 0 0 0,0 0 0 0 0,0 0 0 0 0,23-2 0 0 0,-27 5 8 0 0,-5 1 17 0 0,13 1-191 0 0,-16-1-530 0 0,-1 0-258 0 0,0 0-56 0 0,0 0-149 0 0,0 0-573 0 0,3 2-253 0 0,9 6-51 0 0,-9-6-11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1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 11975 0 0,'0'0'547'0'0,"0"0"-11"0"0,0 0-203 0 0,0 0 419 0 0,0 0 220 0 0,0 0 42 0 0,0 0-902 0 0,0 0 0 0 0,0 0 0 0 0,0 0 0 0 0,0-1 1 0 0,0 1-1 0 0,0 0 0 0 0,0 0 0 0 0,0 0 0 0 0,0 0 1 0 0,0-1-1 0 0,0 1 0 0 0,-1 0 0 0 0,1 0 0 0 0,0 0 1 0 0,0 0-1 0 0,0 0 0 0 0,0 0 0 0 0,0-1 0 0 0,0 1 1 0 0,-1 0-1 0 0,1 0 0 0 0,0 0 0 0 0,0 0 0 0 0,0 0 1 0 0,0 0-1 0 0,-1 0 0 0 0,1 0 0 0 0,0 0 0 0 0,0 0 1 0 0,0 0-1 0 0,0 0 0 0 0,-1 0 0 0 0,-4 6 347 0 0,1 0-1 0 0,0 1 1 0 0,0 0 0 0 0,0 0-1 0 0,1 0 1 0 0,-3 8-1 0 0,2-4-152 0 0,-50 136-134 0 0,50-129-172 0 0,4-18-21 0 0,0 0 0 0 0,0 0-1 0 0,0 0 1 0 0,0 0 0 0 0,0 0 0 0 0,0 1-1 0 0,0-1 1 0 0,0 0 0 0 0,0 0 0 0 0,0 0-1 0 0,0 0 1 0 0,0 0 0 0 0,0 0 0 0 0,0 0-1 0 0,0 0 1 0 0,0 0 0 0 0,0 1 0 0 0,0-1 0 0 0,0 0-1 0 0,0 0 1 0 0,0 0 0 0 0,0 0 0 0 0,0 0-1 0 0,0 0 1 0 0,0 0 0 0 0,0 0 0 0 0,0 1-1 0 0,0-1 1 0 0,0 0 0 0 0,0 0 0 0 0,0 0-1 0 0,0 0 1 0 0,0 0 0 0 0,0 0 0 0 0,0 0-1 0 0,0 0 1 0 0,0 0 0 0 0,0 0 0 0 0,0 1-1 0 0,0-1 1 0 0,1 0 0 0 0,-1 0 0 0 0,0 0-1 0 0,0 0 1 0 0,0 0 0 0 0,0 0 0 0 0,0 0-1 0 0,0 0 1 0 0,0 0 0 0 0,6-3-1251 0 0,6-8-2004 0 0,-5 2 1230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1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13823 0 0,'0'0'630'0'0,"-1"-1"-13"0"0,-4-1-320 0 0,3 2 105 0 0,-3-2 950 0 0,9 0 308 0 0,10-2-1018 0 0,15-1-3435 0 0,-18 5 1770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0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241 430 11975 0 0,'14'-15'651'0'0,"29"-27"0"0"0,-35 33-486 0 0,0 0-1 0 0,-1 0 1 0 0,0-1 0 0 0,-1 0 0 0 0,0 0 0 0 0,9-21 0 0 0,-8 18 519 0 0,9-21 976 0 0,-2 0 0 0 0,-1-2 0 0 0,-1 1 0 0 0,11-62 0 0 0,-23 92-1353 0 0,1 0 1 0 0,-1 0-1 0 0,0 0 0 0 0,-1-9 0 0 0,1 12 205 0 0,0 2 0 0 0,0 0 0 0 0,0 0 0 0 0,-1 1-491 0 0,-1-1-1 0 0,1 0 1 0 0,0 0 0 0 0,0 1-1 0 0,0-1 1 0 0,0 1 0 0 0,-1-1-1 0 0,1 1 1 0 0,0-1 0 0 0,0 1 0 0 0,0 0-1 0 0,0 0 1 0 0,0-1 0 0 0,0 1-1 0 0,0 0 1 0 0,1 0 0 0 0,-1 0-1 0 0,-1 2 1 0 0,-13 21 190 0 0,12-18-199 0 0,-81 188-12 0 0,38-79 0 0 0,-138 281 0 0 0,133-273 0 0 0,16-35 0 0 0,35-88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1 0 0 0,8-9 0 0 0,10-12 0 0 0,18-31 0 0 0,-2-1 0 0 0,-3-2 0 0 0,-1-1 0 0 0,-3-1 0 0 0,32-100 0 0 0,-58 153 0 0 0,2-5 0 0 0,0 0 0 0 0,-1 0 0 0 0,-1-1 0 0 0,1 1 0 0 0,-1-1 0 0 0,0 1 0 0 0,-1-12 0 0 0,0 19 0 0 0,-1 0 0 0 0,1 0 0 0 0,0 0 0 0 0,-1 0 0 0 0,1 0 0 0 0,-1 0 0 0 0,1 0 0 0 0,-1 0 0 0 0,1 1 0 0 0,-1-1 0 0 0,0 0 0 0 0,1 0 0 0 0,-1 1 0 0 0,0-1 0 0 0,0 0 0 0 0,0 1 0 0 0,1-1 0 0 0,-1 0 0 0 0,0 1 0 0 0,0 0 0 0 0,0-1 0 0 0,0 1 0 0 0,0-1 0 0 0,0 1 0 0 0,0 0 0 0 0,0 0 0 0 0,0 0 0 0 0,0-1 0 0 0,0 1 0 0 0,0 0 0 0 0,0 0 0 0 0,0 0 0 0 0,0 1 0 0 0,0-1 0 0 0,-2 0 0 0 0,-2 1 0 0 0,0 0 0 0 0,0 0 0 0 0,1 0 0 0 0,-1 1 0 0 0,-9 3 0 0 0,4 1 0 0 0,-1 1 0 0 0,1 0 0 0 0,0 0 0 0 0,0 1 0 0 0,-13 13 0 0 0,18-16 0 0 0,0 0 0 0 0,1 1 0 0 0,-1-1 0 0 0,1 1 0 0 0,0 0 0 0 0,1 0 0 0 0,-1 1 0 0 0,1-1 0 0 0,1 1 0 0 0,-5 13 0 0 0,8-9 0 0 0,0-9 0 0 0,0 0 0 0 0,0-1 0 0 0,0 1 0 0 0,0-1 0 0 0,0 1 0 0 0,0-1 0 0 0,0 1 0 0 0,1-1 0 0 0,-1 1 0 0 0,1-1 0 0 0,-1 0 0 0 0,1 0 0 0 0,0 0 0 0 0,-1 0 0 0 0,1 0 0 0 0,0 0 0 0 0,0 0 0 0 0,-1-1 0 0 0,1 1 0 0 0,0-1 0 0 0,0 1 0 0 0,0-1 0 0 0,0 0 0 0 0,3 1 0 0 0,1-1 0 0 0,1 0 0 0 0,0-1 0 0 0,-1 1 0 0 0,1-1 0 0 0,-1 0 0 0 0,7-2 0 0 0,24-10 0 0 0,-1-1 0 0 0,0-1 0 0 0,47-29 0 0 0,-65 33 0 0 0,0 0 0 0 0,-1-1 0 0 0,-1-1 0 0 0,0 0 0 0 0,0-1 0 0 0,-2-1 0 0 0,0 0 0 0 0,15-21 0 0 0,-23 24 320 0 0,-6 12-306 0 0,0-1 0 0 0,0 1-1 0 0,0 0 1 0 0,0 0 0 0 0,0 0 0 0 0,0 0 0 0 0,0 0 0 0 0,0 0-1 0 0,0 0 1 0 0,0 0 0 0 0,0 0 0 0 0,0 0 0 0 0,0-1-1 0 0,0 1 1 0 0,0 0 0 0 0,0 0 0 0 0,0 0 0 0 0,0 0-1 0 0,0 0 1 0 0,0 0 0 0 0,0 0 0 0 0,0 0 0 0 0,-1 0-1 0 0,1 0 1 0 0,0 0 0 0 0,0-1 0 0 0,0 1 0 0 0,0 0-1 0 0,0 0 1 0 0,0 0 0 0 0,0 0 0 0 0,0 0 0 0 0,0 0-1 0 0,0 0 1 0 0,0 0 0 0 0,0 0 0 0 0,-1 0 0 0 0,1 0-1 0 0,0 0 1 0 0,0 0 0 0 0,0 0 0 0 0,0 0 0 0 0,0 0-1 0 0,0 0 1 0 0,0 0 0 0 0,0 0 0 0 0,0 0 0 0 0,-1 0-1 0 0,1 0 1 0 0,0 0 0 0 0,-8 4 1010 0 0,3-1-1024 0 0,0 1 0 0 0,0-1 0 0 0,1 1 0 0 0,0 0 0 0 0,0 1 0 0 0,0-1 0 0 0,0 1 0 0 0,1-1 0 0 0,0 1 0 0 0,-1 0 0 0 0,2 0 0 0 0,-1 1 0 0 0,1-1 0 0 0,0 0 0 0 0,0 1 0 0 0,0 0 0 0 0,1-1 0 0 0,-1 1 0 0 0,1 10 0 0 0,0-11 0 0 0,1-1 0 0 0,-1 1 0 0 0,1-1 0 0 0,0 0 0 0 0,1 1 0 0 0,-1-1 0 0 0,1 0 0 0 0,1 6 0 0 0,-2-9 0 0 0,1 1 0 0 0,0-1 0 0 0,0 0 0 0 0,0 1 0 0 0,0-1 0 0 0,0 0 0 0 0,0 1 0 0 0,0-1 0 0 0,0 0 0 0 0,0 0 0 0 0,1 0 0 0 0,-1 0 0 0 0,0 0 0 0 0,1 0 0 0 0,-1-1 0 0 0,1 1 0 0 0,-1 0 0 0 0,1-1 0 0 0,-1 1 0 0 0,1-1 0 0 0,0 0 0 0 0,-1 1 0 0 0,3-1 0 0 0,4 1 0 0 0,-1 0 0 0 0,1-1 0 0 0,0 0 0 0 0,0 0 0 0 0,-1-1 0 0 0,1 0 0 0 0,0 0 0 0 0,9-4 0 0 0,-2 0 0 0 0,0 0 0 0 0,0-1 0 0 0,15-9 0 0 0,-2 0 0 0 0,0-2 0 0 0,-1-1 0 0 0,46-39 0 0 0,-61 46 0 0 0,0 0 0 0 0,-1-1 0 0 0,0 0 0 0 0,-1 0 0 0 0,12-19 0 0 0,1-4 0 0 0,-23 35 0 0 0,0 0 0 0 0,0 0 0 0 0,-1 0 0 0 0,1 0 0 0 0,0 0 0 0 0,0 0 0 0 0,0 0 0 0 0,-1 0 0 0 0,1 0 0 0 0,0 0 0 0 0,0 0 0 0 0,0 0 0 0 0,-1 0 0 0 0,1 0 0 0 0,0 0 0 0 0,0 0 0 0 0,0 0 0 0 0,-1 0 0 0 0,1 0 0 0 0,0 0 0 0 0,0 0 0 0 0,0 0 0 0 0,-1 0 0 0 0,1 0 0 0 0,0 0 0 0 0,0 0 0 0 0,0-1 0 0 0,-1 1 0 0 0,1 0 0 0 0,0 0 0 0 0,0 0 0 0 0,0 0 0 0 0,0 0 0 0 0,0-1 0 0 0,-1 1 0 0 0,1 0 0 0 0,0 0 0 0 0,0 0 0 0 0,0 0 0 0 0,0-1 0 0 0,0 1 0 0 0,0 0 0 0 0,0 0 0 0 0,0 0 0 0 0,0-1 0 0 0,0 1 0 0 0,0 0 0 0 0,0 0 0 0 0,0-1 0 0 0,0 1 0 0 0,0 0 0 0 0,0 0 0 0 0,0 0 0 0 0,0-1 0 0 0,0 1 0 0 0,0 0 0 0 0,0 0 0 0 0,0 0 0 0 0,0-1 0 0 0,0 1 0 0 0,0 0 0 0 0,0 0 0 0 0,0 0 0 0 0,1 0 0 0 0,-1-1 0 0 0,0 1 0 0 0,0 0 0 0 0,-2 0 0 0 0,0 1 0 0 0,-1 0 0 0 0,1-1 0 0 0,0 1 0 0 0,0 0 0 0 0,0 0 0 0 0,0 1 0 0 0,0-1 0 0 0,0 0 0 0 0,0 1 0 0 0,0-1 0 0 0,0 1 0 0 0,1-1 0 0 0,-1 1 0 0 0,1 0 0 0 0,-1 0 0 0 0,1 0 0 0 0,-1 0 0 0 0,1 0 0 0 0,0 0 0 0 0,0 0 0 0 0,-1 3 0 0 0,1-2 0 0 0,0 0 0 0 0,0 1 0 0 0,0-1 0 0 0,1 1 0 0 0,-1-1 0 0 0,1 1 0 0 0,0-1 0 0 0,0 1 0 0 0,0 0 0 0 0,0-1 0 0 0,0 1 0 0 0,1-1 0 0 0,2 8 0 0 0,-2-7 0 0 0,1 1 0 0 0,0-1 0 0 0,0 1 0 0 0,1-1 0 0 0,-1 0 0 0 0,1 0 0 0 0,0 0 0 0 0,0 0 0 0 0,1-1 0 0 0,4 6 0 0 0,5 0 0 0 0,-1 0 0 0 0,20 9 0 0 0,-13-7 0 0 0,-16-10 0 0 0,2 2 0 0 0,0 0 0 0 0,0 0 0 0 0,0 0 0 0 0,8 7 0 0 0,-10-2 0 0 0,-4 0 0 0 0,-5-1 0 0 0,-2-1 0 0 0,-1 0 0 0 0,0-1 0 0 0,0 0 0 0 0,0-1 0 0 0,0 1 0 0 0,-1-2 0 0 0,-11 4 0 0 0,31-11 0 0 0,-1 0 0 0 0,1-1 0 0 0,-1 0 0 0 0,11-9 0 0 0,40-32 0 0 0,-38 29 0 0 0,42-34 0 0 0,-3-1 0 0 0,88-99 0 0 0,-132 130 0 0 0,0 0 0 0 0,21-40 0 0 0,-33 49 0 0 0,-5 1 0 0 0,0 11 0 0 0,0-1 0 0 0,0 1 0 0 0,0 0 0 0 0,0 0 0 0 0,-1 0 0 0 0,1 0 0 0 0,0 0 0 0 0,0 0 0 0 0,0 0 0 0 0,0 0 0 0 0,0 0 0 0 0,-1-1 0 0 0,1 1 0 0 0,0 0 0 0 0,0 0 0 0 0,0 0 0 0 0,0 0 0 0 0,-1 0 0 0 0,1 0 0 0 0,0 0 0 0 0,0 0 0 0 0,0 0 0 0 0,0 0 0 0 0,-1 0 0 0 0,1 1 0 0 0,0-1 0 0 0,0 0 0 0 0,0 0 0 0 0,0 0 0 0 0,-1 0 0 0 0,1 0 0 0 0,0 0 0 0 0,-9 7 0 0 0,-7 11 0 0 0,0 0 0 0 0,2 1 0 0 0,0 1 0 0 0,1 0 0 0 0,-12 26 0 0 0,-44 113 0 0 0,68-155 0 0 0,-21 53 0 0 0,-20 48 0 0 0,22-46 72 0 0,19-57 299 0 0,2 1 337 0 0,-1-3-691 0 0,0 0 1 0 0,0 0 0 0 0,0 1 0 0 0,0-1 0 0 0,0 0-1 0 0,0 0 1 0 0,0 1 0 0 0,0-1 0 0 0,0 0 0 0 0,0 0-1 0 0,0 1 1 0 0,0-1 0 0 0,0 0 0 0 0,0 0 0 0 0,0 1-1 0 0,0-1 1 0 0,0 0 0 0 0,1 0 0 0 0,-1 1 0 0 0,0-1-1 0 0,0 0 1 0 0,0 0 0 0 0,0 0 0 0 0,1 0 0 0 0,-1 1-1 0 0,4-2-139 0 0,-1 0 1 0 0,0 0-1 0 0,1-1 0 0 0,-1 1 0 0 0,0-1 0 0 0,0 0 0 0 0,0 0 0 0 0,0 0 0 0 0,3-3 0 0 0,26-27 1110 0 0,-12 11-487 0 0,13-10-460 0 0,2 2 0 0 0,1 0 1 0 0,63-36-1 0 0,-26 26-41 0 0,-73 38 0 0 0,0 1 0 0 0,0 0 0 0 0,1 0 0 0 0,-1 0 0 0 0,0 0 0 0 0,0-1 0 0 0,1 1 0 0 0,-1 0 0 0 0,0 0 0 0 0,1 0 0 0 0,-1 0 0 0 0,0 0 0 0 0,1 0 0 0 0,-1 0 0 0 0,0 0 0 0 0,1 0 0 0 0,-1 0 0 0 0,0 0 0 0 0,0 0 0 0 0,1 0 0 0 0,-1 0 0 0 0,0 0 0 0 0,1 0 0 0 0,0 1 0 0 0,-2 5 0 0 0,-4 6 0 0 0,5-12 0 0 0,-3 3 0 0 0,0 1 0 0 0,-1-1 0 0 0,1 0 0 0 0,0 0 0 0 0,-1 0 0 0 0,0 0 0 0 0,0 0 0 0 0,0-1 0 0 0,0 0 0 0 0,0 0 0 0 0,-7 3 0 0 0,5-3 0 0 0,0 1 0 0 0,1 0 0 0 0,-1 0 0 0 0,-6 5 0 0 0,4-2 0 0 0,7-5 0 0 0,-1 0 0 0 0,1 1 0 0 0,0-1 0 0 0,-1 0 0 0 0,1 0 0 0 0,0 1 0 0 0,0-1 0 0 0,0 0 0 0 0,0 1 0 0 0,0-1 0 0 0,0 1 0 0 0,0-1 0 0 0,1 1 0 0 0,-1 0 0 0 0,0-1 0 0 0,1 1 0 0 0,-1 0 0 0 0,1 3 0 0 0,-1-3 0 0 0,-2 8 0 0 0,1 0 0 0 0,-1 0 0 0 0,2 1 0 0 0,0-1 0 0 0,0 1 0 0 0,1-1 0 0 0,1 19 0 0 0,0-16 0 0 0,0-8 0 0 0,-1 0 0 0 0,1 0 0 0 0,-1 0 0 0 0,1 0 0 0 0,1 0 0 0 0,2 8 0 0 0,5 0-59 0 0,-3-12-135 0 0,-4-1 46 0 0,-1 0-17 0 0,1 1 0 0 0,-1-1 1 0 0,0 0-1 0 0,1 0 1 0 0,-1 0-1 0 0,0 0 0 0 0,1 0 1 0 0,-1-1-1 0 0,0 1 1 0 0,0 0-1 0 0,1-1 0 0 0,-1 1 1 0 0,0-1-1 0 0,0 1 1 0 0,0-1-1 0 0,0 1 0 0 0,1-1 1 0 0,0-1-1 0 0,-1 2 262 0 0,-8-11-2386 0 0,7 11 2142 0 0,-1-1 0 0 0,1 0 0 0 0,0 1 0 0 0,-1-1 0 0 0,1 0 0 0 0,0 1 0 0 0,0-1 1 0 0,0 0-1 0 0,-1 1 0 0 0,1-1 0 0 0,0 0 0 0 0,0 1 0 0 0,0-1 0 0 0,0 0 0 0 0,0 1 0 0 0,0-1 1 0 0,1 0-1 0 0,-1 1 0 0 0,0-1 0 0 0,0 0 0 0 0,0 1 0 0 0,1-2 0 0 0,0-1-458 0 0,1-10-1442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1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84 11975 0 0,'1'-2'547'0'0,"1"-2"-259"0"0,0 1-237 0 0,-1 0 0 0 0,1 1 1 0 0,-1-1-1 0 0,0 0 0 0 0,0 0 0 0 0,0-1 1 0 0,0 1-1 0 0,0-3 0 0 0,2-6 276 0 0,-2 9 67 0 0,0 1 0 0 0,-1-1 0 0 0,1 1 0 0 0,-1-1-1 0 0,1 1 1 0 0,-1-1 0 0 0,0 1 0 0 0,0-1 0 0 0,0-3 0 0 0,-1 5 1003 0 0,1 1-574 0 0,0 0-739 0 0,0-1 1 0 0,0 1 0 0 0,0 0 0 0 0,0 0 0 0 0,0-1 0 0 0,-1 1 0 0 0,1 0 0 0 0,0-1 0 0 0,0 1 0 0 0,-1 0-1 0 0,1 0 1 0 0,0-1 0 0 0,0 1 0 0 0,-1 0 0 0 0,1 0 0 0 0,0 0 0 0 0,0-1 0 0 0,-1 1 0 0 0,1 0 0 0 0,0 0 0 0 0,-1 0-1 0 0,1 0 1 0 0,0 0 0 0 0,-1 0 0 0 0,-4 3 84 0 0,0 0-1 0 0,0 1 1 0 0,0-1 0 0 0,1 1-1 0 0,0 1 1 0 0,0-1 0 0 0,0 1-1 0 0,0-1 1 0 0,0 1 0 0 0,-5 10-1 0 0,-2 7 739 0 0,-12 29 0 0 0,21-45-888 0 0,-81 215-19 0 0,65-161 0 0 0,-19 108 0 0 0,34-143 0 0 0,3-25 0 0 0,0 1 0 0 0,0-1 0 0 0,0 0 0 0 0,0 0 0 0 0,0 1 0 0 0,0-1 0 0 0,0 0 0 0 0,0 0 0 0 0,0 0 0 0 0,0 1 0 0 0,0-1 0 0 0,0 0 0 0 0,0 0 0 0 0,0 1 0 0 0,0-1 0 0 0,0 0 0 0 0,1 0 0 0 0,-1 0 0 0 0,0 1 0 0 0,0-1 0 0 0,0 0 0 0 0,0 0 0 0 0,1 0 0 0 0,-1 0 0 0 0,0 1 0 0 0,0-1 0 0 0,0 0 0 0 0,1 0 0 0 0,-1 0 0 0 0,0 0 0 0 0,0 0 0 0 0,1 0 0 0 0,-1 0 0 0 0,0 0 0 0 0,0 0 0 0 0,0 0 0 0 0,1 0 0 0 0,-1 0 0 0 0,0 0 0 0 0,0 0 0 0 0,1 0 0 0 0,-1 0 0 0 0,0 0 0 0 0,0 0 0 0 0,1 0 0 0 0,-1 0 0 0 0,0 0 0 0 0,0 0 0 0 0,0 0 0 0 0,1 0 0 0 0,-1 0 0 0 0,0 0 0 0 0,0-1 0 0 0,1 1 0 0 0,-1 0 0 0 0,0 0 0 0 0,0 0 0 0 0,0 0 0 0 0,0-1 0 0 0,1 1 0 0 0,-1 0 0 0 0,0 0 0 0 0,3-3 0 0 0,0 0 0 0 0,0 1 0 0 0,0-1 0 0 0,0 0 0 0 0,-1 0 0 0 0,1-1 0 0 0,-1 1 0 0 0,0 0 0 0 0,0-1 0 0 0,0 0 0 0 0,0 1 0 0 0,-1-1 0 0 0,2-6 0 0 0,2-8 0 0 0,4-30 0 0 0,-7 35 0 0 0,-1 5 0 0 0,4-34 0 0 0,-5 39 0 0 0,0 0 0 0 0,0 1 0 0 0,-1-1 0 0 0,1 0 0 0 0,0 0 0 0 0,-1 1 0 0 0,0-1 0 0 0,0 1 0 0 0,1-1 0 0 0,-1 0 0 0 0,-1 1 0 0 0,-1-4 0 0 0,-4 1 0 0 0,6 5 0 0 0,-1 0 0 0 0,0 0 0 0 0,1 0 0 0 0,-1 0 0 0 0,0 0 0 0 0,0 0 0 0 0,1 0 0 0 0,-1 1 0 0 0,0-1 0 0 0,1 1 0 0 0,-1-1 0 0 0,0 1 0 0 0,1 0 0 0 0,-1 0 0 0 0,1 0 0 0 0,-3 1 0 0 0,-22 20 0 0 0,24-20 0 0 0,1-2 0 0 0,0 1 0 0 0,1 0 0 0 0,-1 0 0 0 0,0 0 0 0 0,1 0 0 0 0,-1 0 0 0 0,1 0 0 0 0,-1 0 0 0 0,1 0 0 0 0,-1 0 0 0 0,1 0 0 0 0,0 0 0 0 0,0 0 0 0 0,-1 0 0 0 0,1 1 0 0 0,0-1 0 0 0,0 0 0 0 0,0 0 0 0 0,0 1 0 0 0,0-1 0 0 0,0-1 0 0 0,0 1 0 0 0,0-1 0 0 0,0 1 0 0 0,0-1 0 0 0,-1 1 0 0 0,1-1 0 0 0,0 1 0 0 0,0-1 0 0 0,0 1 0 0 0,0-1 0 0 0,1 1 0 0 0,-1-1 0 0 0,0 1 0 0 0,0-1 0 0 0,0 1 0 0 0,0-1 0 0 0,0 1 0 0 0,1-1 0 0 0,-1 1 0 0 0,0-1 0 0 0,0 1 0 0 0,1-1 0 0 0,-1 0 0 0 0,0 1 0 0 0,1-1 0 0 0,-1 1 0 0 0,0-1 0 0 0,1 0 0 0 0,-1 1 0 0 0,1-1 0 0 0,0 0 0 0 0,0 1 0 0 0,0 0 0 0 0,-1 0 0 0 0,1 0 0 0 0,0 0 0 0 0,0 0 0 0 0,0 0 0 0 0,0 0 0 0 0,0 0 0 0 0,0-1 0 0 0,0 1 0 0 0,1 0 0 0 0,-1-1 0 0 0,0 1 0 0 0,0-1 0 0 0,0 1 0 0 0,1-1 0 0 0,-1 0 0 0 0,0 1 0 0 0,1-1 0 0 0,-1 0 0 0 0,0 0 0 0 0,2 0 0 0 0,2 0 0 0 0,5 1 0 0 0,-1-1 0 0 0,1 0 0 0 0,-1-1 0 0 0,1 0 0 0 0,-1 0 0 0 0,16-5 0 0 0,-10 1 0 0 0,0 0 0 0 0,0-1 0 0 0,16-9 0 0 0,-10 2 0 0 0,-1-1 0 0 0,33-29 0 0 0,-44 36 0 0 0,11-12 0 0 0,-1 0 0 0 0,-1-2 0 0 0,0 0 0 0 0,-2-1 0 0 0,16-26 0 0 0,-25 35 197 0 0,0 1 1 0 0,7-21-1 0 0,-12 27-91 0 0,0 0 0 0 0,0-1 0 0 0,-1 1 0 0 0,0-1 0 0 0,0 0 0 0 0,0 1 0 0 0,-1-11 0 0 0,0 16-81 0 0,0-1 1 0 0,0 1-1 0 0,-1 0 0 0 0,1 0 1 0 0,0 0-1 0 0,-1 0 0 0 0,1 0 1 0 0,-1 0-1 0 0,1 0 0 0 0,-1 0 1 0 0,1 0-1 0 0,-1 0 0 0 0,0 0 1 0 0,1 0-1 0 0,-1 0 0 0 0,0 1 1 0 0,0-1-1 0 0,0 0 0 0 0,0 1 1 0 0,0-1-1 0 0,0 0 0 0 0,0 1 1 0 0,-1-1-1 0 0,-5 1-25 0 0,5 1 0 0 0,-1 0 0 0 0,1 0 0 0 0,0 1 0 0 0,1-1 0 0 0,-1 1 0 0 0,0-1 0 0 0,0 1 0 0 0,1 0 0 0 0,-1 0 0 0 0,1 0 0 0 0,-1 0 0 0 0,1 0 0 0 0,0 0 0 0 0,-2 3 0 0 0,-1 4 0 0 0,1 0 0 0 0,-3 14 0 0 0,-2 5 0 0 0,-12 33 0 0 0,-13 65 0 0 0,3 14 443 0 0,22-57 1146 0 0,7-72-1570 0 0,1-8-19 0 0,0 1-1 0 0,0-1 1 0 0,-1 1-1 0 0,1-1 1 0 0,-1 1-1 0 0,-1 3 1 0 0,2-11-164 0 0,1 0 0 0 0,-1 0-1 0 0,0-1 1 0 0,-2-7 0 0 0,1 0-221 0 0,0-1 0 0 0,2-20 0 0 0,0 17 369 0 0,-1 16 14 0 0,0 0 0 0 0,0-1 1 0 0,0 1-1 0 0,0 0 0 0 0,0 0 0 0 0,0 0 0 0 0,0-1 0 0 0,0 1 0 0 0,0 0 1 0 0,0 0-1 0 0,0 0 0 0 0,0-1 0 0 0,0 1 0 0 0,0 0 0 0 0,0 0 1 0 0,0-1-1 0 0,0 1 0 0 0,0 0 0 0 0,-1 0 0 0 0,1 0 0 0 0,0-1 0 0 0,0 1 1 0 0,0 0-1 0 0,0 0 0 0 0,0 0 0 0 0,0 0 0 0 0,-1-1 0 0 0,1 1 0 0 0,0 0 1 0 0,0 0-1 0 0,0 0 0 0 0,0 0 0 0 0,-1 0 0 0 0,1 0 0 0 0,0-1 1 0 0,0 1-1 0 0,0 0 0 0 0,-1 0 0 0 0,1 0 0 0 0,0 0 0 0 0,0 0 0 0 0,0 0 1 0 0,-1 0-1 0 0,1 0 0 0 0,0 0 0 0 0,0 0 0 0 0,-1 0 0 0 0,1 0 1 0 0,0 0-1 0 0,0 0 0 0 0,0 0 0 0 0,-1 0 0 0 0,1 0 0 0 0,0 0 0 0 0,0 0 1 0 0,-1 1-1 0 0,-5 3-336 0 0,5-3-150 0 0,1-1-21 0 0,0 0 66 0 0,5 6 278 0 0,-3-4 165 0 0,0 0 0 0 0,1-1 0 0 0,-1 1 0 0 0,0 0 0 0 0,1-1 0 0 0,-1 1 0 0 0,1-1 0 0 0,-1 0 0 0 0,1 1 0 0 0,0-1 0 0 0,0-1 0 0 0,-1 1 0 0 0,1 0 0 0 0,0-1 0 0 0,0 1 0 0 0,5-1 0 0 0,-4 0 0 0 0,5 1 249 0 0,0-1 0 0 0,0-1 0 0 0,0 0 0 0 0,-1 0 0 0 0,1-1 0 0 0,0 0 0 0 0,13-4 0 0 0,-15 3-313 0 0,-6 3-273 0 0,-3-7-2318 0 0,-1 1-6217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1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56 231 11975 0 0,'0'0'267'0'0,"-9"1"768"0"0,7-1-490 0 0,1 1 1 0 0,0-1-1 0 0,-1 1 1 0 0,1-1-1 0 0,-1 0 1 0 0,1 0-1 0 0,0 1 1 0 0,-1-1-1 0 0,1 0 1 0 0,-1 0-1 0 0,-1-1 1 0 0,2 1-463 0 0,0 0 1 0 0,-1-1-1 0 0,1 1 1 0 0,0-1 0 0 0,0 1-1 0 0,-1-1 1 0 0,1 0 0 0 0,0 1-1 0 0,0-1 1 0 0,0 0-1 0 0,-1-1 1 0 0,0 0 527 0 0,1 1-442 0 0,0 0 1 0 0,0 0-1 0 0,0 0 1 0 0,0 0 0 0 0,1 0-1 0 0,-1 0 1 0 0,0 0-1 0 0,0-1 1 0 0,1 1 0 0 0,-1 0-1 0 0,1 0 1 0 0,-1-1-1 0 0,1 1 1 0 0,0 0-1 0 0,0-1 1 0 0,-1 1 0 0 0,1 0-1 0 0,0-1 1 0 0,0 1-1 0 0,0 0 1 0 0,0-1 0 0 0,1-1-1 0 0,0-4-63 0 0,0 1-1 0 0,1-1 0 0 0,3-6 1 0 0,-3 7 135 0 0,0-1-7 0 0,2 0 0 0 0,-1 0 0 0 0,1 1 0 0 0,-1-1 0 0 0,2 1-1 0 0,6-9 1 0 0,34-32 259 0 0,-28 31 432 0 0,-12 11-789 0 0,-3 2-104 0 0,1 1-1 0 0,-1-1 1 0 0,1 1-1 0 0,0-1 0 0 0,0 1 1 0 0,-1 0-1 0 0,2 0 1 0 0,-1 0-1 0 0,0 1 1 0 0,0-1-1 0 0,1 1 1 0 0,-1 0-1 0 0,1 0 1 0 0,4-1-1 0 0,-6 1-31 0 0,-1 0 0 0 0,0 1 0 0 0,-1 0 0 0 0,1 0 0 0 0,0 0 0 0 0,-1 0 0 0 0,1 0 0 0 0,0 0 0 0 0,0 0 0 0 0,-1 0 0 0 0,1 0 0 0 0,0 0 0 0 0,-1 0 0 0 0,1 0 0 0 0,0 0 0 0 0,-1 1 0 0 0,1-1 0 0 0,0 0 0 0 0,-1 0 0 0 0,1 1 0 0 0,0-1 0 0 0,0 1 0 0 0,2 0 0 0 0,-1 0 0 0 0,0 0 0 0 0,0-1 0 0 0,0 1 0 0 0,0 0 0 0 0,-1 0 0 0 0,1 0 0 0 0,0 1 0 0 0,-1-1 0 0 0,1 0 0 0 0,-1 1 0 0 0,1-1 0 0 0,-1 1 0 0 0,0-1 0 0 0,1 1 0 0 0,-1 0 0 0 0,1 3 0 0 0,1-1 0 0 0,0 0 0 0 0,-1 1 0 0 0,0-1 0 0 0,0 1 0 0 0,0 0 0 0 0,0 0 0 0 0,-1 0 0 0 0,0-1 0 0 0,0 1 0 0 0,0 1 0 0 0,-1-1 0 0 0,0 0 0 0 0,0 0 0 0 0,0 0 0 0 0,0 0 0 0 0,-1 0 0 0 0,0 0 0 0 0,0 0 0 0 0,-3 7 0 0 0,-1-1 0 0 0,5-8 0 0 0,-1-1 0 0 0,0 0 0 0 0,0 0 0 0 0,0 0 0 0 0,0 0 0 0 0,-1 0 0 0 0,1 0 0 0 0,0 0 0 0 0,-1-1 0 0 0,1 1 0 0 0,-1 0 0 0 0,0-1 0 0 0,1 1 0 0 0,-1-1 0 0 0,-4 3 0 0 0,6-4 0 0 0,0 0 0 0 0,-1 0 0 0 0,1 1 0 0 0,0-1 0 0 0,0 0 0 0 0,0 0 0 0 0,0 0 0 0 0,-1 0 0 0 0,1 0 0 0 0,0 1 0 0 0,0-1 0 0 0,-1 0 0 0 0,1 0 0 0 0,0 0 0 0 0,0 0 0 0 0,0 0 0 0 0,-1 0 0 0 0,1 0 0 0 0,0 0 0 0 0,0 0 0 0 0,-1 0 0 0 0,1 0 0 0 0,0 0 0 0 0,0 0 0 0 0,-1 0 0 0 0,1 0 0 0 0,0 0 0 0 0,0 0 0 0 0,0 0 0 0 0,-1 0 0 0 0,1-1 0 0 0,0 1 0 0 0,0 0 0 0 0,-1 0 0 0 0,1 0 0 0 0,0 0 0 0 0,0 0 0 0 0,0-1 0 0 0,0 1 0 0 0,-1 0 0 0 0,1 0 0 0 0,0 0 0 0 0,0-1 0 0 0,0 1 0 0 0,0 0 0 0 0,0 0 0 0 0,0 0 0 0 0,-1-1 0 0 0,1 1 0 0 0,0 0 0 0 0,0 0 0 0 0,0-1 0 0 0,0 1 0 0 0,1-8 0 0 0,0 2 0 0 0,1 1 0 0 0,0 0 0 0 0,0 0 0 0 0,0 0 0 0 0,0 0 0 0 0,1 0 0 0 0,0 0 0 0 0,0 1 0 0 0,0-1 0 0 0,1 1 0 0 0,4-5 0 0 0,6-5 0 0 0,28-20 0 0 0,-27 23 0 0 0,-9 6 0 0 0,0 1 0 0 0,1 0 0 0 0,-1 0 0 0 0,1 0 0 0 0,0 1 0 0 0,13-4 0 0 0,-17 6 0 0 0,-1 0 0 0 0,1 0 0 0 0,-1 1 0 0 0,1 0 0 0 0,0-1 0 0 0,-1 1 0 0 0,1 0 0 0 0,0 0 0 0 0,-1 0 0 0 0,1 1 0 0 0,0-1 0 0 0,-1 0 0 0 0,1 1 0 0 0,-1 0 0 0 0,1 0 0 0 0,-1 0 0 0 0,1 0 0 0 0,-1 0 0 0 0,0 0 0 0 0,1 0 0 0 0,-1 1 0 0 0,4 3 0 0 0,-5-5 0 0 0,-1 0 0 0 0,1 1 0 0 0,0-1 0 0 0,-1 1 0 0 0,1-1 0 0 0,-1 1 0 0 0,1 0 0 0 0,0-1 0 0 0,-1 1 0 0 0,1 0 0 0 0,-1-1 0 0 0,0 1 0 0 0,1 0 0 0 0,-1 0 0 0 0,1-1 0 0 0,-1 1 0 0 0,0 0 0 0 0,0 0 0 0 0,0-1 0 0 0,1 1 0 0 0,-1 0 0 0 0,0 0 0 0 0,0 1 0 0 0,0 1 0 0 0,3 9 0 0 0,0 0 0 0 0,-1 0 0 0 0,0 0 0 0 0,0 18 0 0 0,-2-26 1 0 0,0 1-9 0 0,0 0 0 0 0,-1 0 0 0 0,1 0 0 0 0,-1 0-1 0 0,0 0 1 0 0,-1-1 0 0 0,-2 9 0 0 0,-8 8-3601 0 0,11-20 1657 0 0,1-1-80 0 0,0 0-15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1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10135 0 0,'0'0'464'0'0,"0"0"-9"0"0,5-6-278 0 0,119-152 9959 0 0,-105 135-9296 0 0,-2-1 0 0 0,-1 0 0 0 0,0-1 0 0 0,15-37 0 0 0,-31 62-840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0,-5 5 0 0 0,-5 9 0 0 0,-12 26 0 0 0,3-6 0 0 0,1 0 0 0 0,-18 53 0 0 0,34-82 0 0 0,1 0 0 0 0,0 1 0 0 0,0-1 0 0 0,1 0 0 0 0,0 7 0 0 0,-1-12 0 0 0,1 1 0 0 0,0 0 0 0 0,0 0 0 0 0,0-1 0 0 0,0 1 0 0 0,0 0 0 0 0,1 0 0 0 0,-1-1 0 0 0,0 1 0 0 0,0 0 0 0 0,0-1 0 0 0,1 1 0 0 0,-1 0 0 0 0,0 0 0 0 0,1-1 0 0 0,-1 1 0 0 0,0-1 0 0 0,1 1 0 0 0,-1 0 0 0 0,1-1 0 0 0,-1 1 0 0 0,1-1 0 0 0,-1 1 0 0 0,1-1 0 0 0,0 1 0 0 0,-1-1 0 0 0,1 0 0 0 0,0 1 0 0 0,-1-1 0 0 0,1 0 0 0 0,0 1 0 0 0,-1-1 0 0 0,2 0 0 0 0,0 0 0 0 0,0 1 0 0 0,0-1 0 0 0,0 0 0 0 0,0-1 0 0 0,0 1 0 0 0,0 0 0 0 0,3-1 0 0 0,-4 0 0 0 0,8-1 52 0 0,1-1 1 0 0,-1-1-1 0 0,0 0 0 0 0,-1 0 1 0 0,1-1-1 0 0,-1 0 0 0 0,0-1 0 0 0,0 0 1 0 0,0 0-1 0 0,-1 0 0 0 0,0-1 1 0 0,8-9-1 0 0,6-11 314 0 0,-2 0-1 0 0,20-38 1 0 0,4-4-95 0 0,-39 64-271 0 0,-1 0 0 0 0,0-1 0 0 0,0 0 0 0 0,0 1 0 0 0,2-9 0 0 0,-8 24 0 0 0,-2 5 0 0 0,0-1 0 0 0,-3 25 0 0 0,5-26 0 0 0,0 1 0 0 0,0 0 0 0 0,-1-1 0 0 0,-1 0 0 0 0,-9 20 0 0 0,12-28-58 0 0,0 1 0 0 0,1 0 0 0 0,0 0-1 0 0,0-1 1 0 0,1 1 0 0 0,0 0 0 0 0,0 0 0 0 0,0 0 0 0 0,2 6-1 0 0,-1 8-235 0 0,-1-18-214 0 0,0 0-72 0 0,0-1 386 0 0,0-1 0 0 0,1 1 1 0 0,-1 0-1 0 0,0 0 0 0 0,1 0 0 0 0,-1 0 0 0 0,0 0 0 0 0,1 0 1 0 0,-1 0-1 0 0,1 0 0 0 0,-1-1 0 0 0,1 1 0 0 0,0 0 0 0 0,-1 0 1 0 0,1-1-1 0 0,0 1 0 0 0,0 0 0 0 0,-1-1 0 0 0,1 1 1 0 0,0-1-1 0 0,0 1 0 0 0,0-1 0 0 0,0 1 0 0 0,0-1 0 0 0,-1 0 1 0 0,1 0-1 0 0,0 1 0 0 0,0-1 0 0 0,0 0 0 0 0,0 0 0 0 0,0 0 1 0 0,0 0-1 0 0,0 0 0 0 0,0 0 0 0 0,0 0 0 0 0,0 0 0 0 0,0 0 1 0 0,0 0-1 0 0,1-1 0 0 0,20-3-2593 0 0,4-2-3013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1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175 400 17503 0 0,'0'0'399'0'0,"0"0"60"0"0,0 0 21 0 0,0 0-59 0 0,0-9-260 0 0,-1 3-89 0 0,1 5 299 0 0,0 1 117 0 0,0 0 21 0 0,0 0 3 0 0,0 0 0 0 0,0 0 0 0 0,0 0 0 0 0,-16 2 1024 0 0,10 1-1476 0 0,0 0 0 0 0,1 0 1 0 0,-1 1-1 0 0,1-1 0 0 0,0 1 0 0 0,0 0 0 0 0,-9 10 0 0 0,-27 38 422 0 0,10-12-325 0 0,26-35-157 0 0,1 0 0 0 0,0 0 0 0 0,0 0 0 0 0,1 1 0 0 0,-1 0 0 0 0,-2 7 0 0 0,2 0 0 0 0,6-9 0 0 0,-1-2 0 0 0,0-1 0 0 0,-1 0 0 0 0,0 1 0 0 0,1-1 0 0 0,-1 0 0 0 0,1 0 0 0 0,-1 0 0 0 0,1 0 0 0 0,0 0 0 0 0,-1 0 0 0 0,1 0 0 0 0,0 0 0 0 0,0 0 0 0 0,-1 0 0 0 0,1 0 0 0 0,0 0 0 0 0,0-1 0 0 0,0 1 0 0 0,0 0 0 0 0,0-1 0 0 0,0 1 0 0 0,0 0 0 0 0,1-1 0 0 0,-1 0 0 0 0,0 1 0 0 0,2 0 0 0 0,2 0 0 0 0,-3 0 0 0 0,1-1 0 0 0,-1 1 0 0 0,1-1 0 0 0,0 1 0 0 0,0-1 0 0 0,-1 0 0 0 0,1 0 0 0 0,0-1 0 0 0,-1 1 0 0 0,1 0 0 0 0,0-1 0 0 0,-1 1 0 0 0,1-1 0 0 0,0 0 0 0 0,-1 0 0 0 0,1 0 0 0 0,-1 0 0 0 0,3-2 0 0 0,7-4 0 0 0,-1-1 0 0 0,16-12 0 0 0,-10 6 0 0 0,6-6 15 0 0,-1 0-1 0 0,0-2 0 0 0,-2 0 1 0 0,28-39-1 0 0,-48 60 357 0 0,4-3 547 0 0,-8 10-231 0 0,-5 12-687 0 0,0 1 0 0 0,1 0 0 0 0,1 0 0 0 0,-6 28 0 0 0,12-42 0 0 0,0-3 0 0 0,1 0 0 0 0,0 0 0 0 0,-1 0 0 0 0,1 0 0 0 0,0 0 0 0 0,0 0 0 0 0,0 0 0 0 0,0 0 0 0 0,1 0 0 0 0,-1 0 0 0 0,0 0 0 0 0,1 0 0 0 0,-1 0 0 0 0,1 0 0 0 0,1 2 0 0 0,-1-2 0 0 0,0-1 0 0 0,-1 0 0 0 0,1 1 0 0 0,0-1 0 0 0,0 0 0 0 0,0 0 0 0 0,0 0 0 0 0,0 0 0 0 0,0 0 0 0 0,0 0 0 0 0,1 0 0 0 0,-1 0 0 0 0,0 0 0 0 0,0-1 0 0 0,1 1 0 0 0,-1 0 0 0 0,0-1 0 0 0,1 1 0 0 0,-1-1 0 0 0,1 0 0 0 0,-1 1 0 0 0,1-1 0 0 0,-1 0 0 0 0,1 0 0 0 0,-1 0 0 0 0,1 0 0 0 0,-1 0 0 0 0,1 0 0 0 0,-1 0 0 0 0,3-1 0 0 0,3-1 0 0 0,1 1 0 0 0,-1-1 0 0 0,0 0 0 0 0,12-6 0 0 0,-2-1 0 0 0,0-1 0 0 0,-1 0 0 0 0,0-2 0 0 0,20-18 0 0 0,-6 2 0 0 0,27-34 0 0 0,-43 44 0 0 0,23-39 0 0 0,-31 47 0 0 0,-16 28 0 0 0,0 0 0 0 0,2 2 0 0 0,0-1 0 0 0,1 1 0 0 0,0 0 0 0 0,-4 29 0 0 0,11-46 0 0 0,0 0 0 0 0,0-1 0 0 0,0 1 0 0 0,1 0 0 0 0,-1-1 0 0 0,1 1 0 0 0,-1-1 0 0 0,1 1 0 0 0,0 0 0 0 0,0-1 0 0 0,0 0 0 0 0,1 1 0 0 0,-1-1 0 0 0,0 0 0 0 0,1 1 0 0 0,-1-1 0 0 0,1 0 0 0 0,0 0 0 0 0,0 0 0 0 0,0-1 0 0 0,0 1 0 0 0,4 2 0 0 0,-3-2 0 0 0,1-1 0 0 0,0 0 0 0 0,-1 1 0 0 0,1-2 0 0 0,0 1 0 0 0,0 0 0 0 0,0-1 0 0 0,0 1 0 0 0,0-1 0 0 0,0 0 0 0 0,-1-1 0 0 0,1 1 0 0 0,0-1 0 0 0,0 1 0 0 0,0-1 0 0 0,0 0 0 0 0,-1-1 0 0 0,6-1 0 0 0,9-3 0 0 0,-8 3 0 0 0,1-1 0 0 0,-1 0 0 0 0,0 0 0 0 0,-1-1 0 0 0,1 0 0 0 0,-1-1 0 0 0,0 0 0 0 0,0 0 0 0 0,-1-1 0 0 0,0 0 0 0 0,0 0 0 0 0,0-1 0 0 0,-1 0 0 0 0,-1-1 0 0 0,8-11 0 0 0,-11 14 0 0 0,0-1 0 0 0,0 1 0 0 0,-1-1 0 0 0,1 0 0 0 0,-2 0 0 0 0,1 0 0 0 0,-1 0 0 0 0,0 0 0 0 0,0-1 0 0 0,-1 1 0 0 0,-1-10 0 0 0,1 17 0 0 0,0-1 0 0 0,0 1 0 0 0,0 0 0 0 0,0 0 0 0 0,0-1 0 0 0,0 1 0 0 0,0 0 0 0 0,0-1 0 0 0,0 1 0 0 0,0 0 0 0 0,0 0 0 0 0,0-1 0 0 0,0 1 0 0 0,0 0 0 0 0,0 0 0 0 0,-1-1 0 0 0,1 1 0 0 0,0 0 0 0 0,0 0 0 0 0,0 0 0 0 0,0-1 0 0 0,0 1 0 0 0,-1 0 0 0 0,1 0 0 0 0,0 0 0 0 0,0 0 0 0 0,0-1 0 0 0,-1 1 0 0 0,1 0 0 0 0,0 0 0 0 0,0 0 0 0 0,-1 0 0 0 0,1 0 0 0 0,0 0 0 0 0,0 0 0 0 0,-1 0 0 0 0,1-1 0 0 0,0 1 0 0 0,0 0 0 0 0,-1 0 0 0 0,1 0 0 0 0,0 0 0 0 0,-1 0 0 0 0,1 1 0 0 0,0-1 0 0 0,-1 0 0 0 0,-6 4 0 0 0,6-4 0 0 0,-1 2 0 0 0,1-1 0 0 0,0-1 0 0 0,0 1 0 0 0,0 0 0 0 0,0 0 0 0 0,0 0 0 0 0,0-1 0 0 0,0 1 0 0 0,0 0 0 0 0,0 0 0 0 0,1 1 0 0 0,-1-1 0 0 0,0 0 0 0 0,1 0 0 0 0,-1 0 0 0 0,1 0 0 0 0,-1 1 0 0 0,1 1 0 0 0,-2 6 0 0 0,4 1 0 0 0,-1-9 1 0 0,1 1 0 0 0,-1 0-1 0 0,0-1 1 0 0,1 1 0 0 0,0-1 0 0 0,-1 0-1 0 0,1 1 1 0 0,0-1 0 0 0,-1 0 0 0 0,1 0-1 0 0,0 0 1 0 0,0 0 0 0 0,0 0 0 0 0,0-1 0 0 0,0 1-1 0 0,0 0 1 0 0,0-1 0 0 0,0 0 0 0 0,0 1-1 0 0,3-1 1 0 0,2 0-17 0 0,1 0 0 0 0,-1 0 0 0 0,0-1 0 0 0,12-2 0 0 0,-5 0-110 0 0,-1-1-1 0 0,0-1 1 0 0,-1 0-1 0 0,1 0 1 0 0,-1-1-1 0 0,0-1 1 0 0,16-12-1 0 0,-13 7-56 0 0,0 0 0 0 0,-2-1 0 0 0,1 0-1 0 0,21-29 1 0 0,-21 24 307 0 0,-5 6 191 0 0,0-1 0 0 0,0 0 0 0 0,9-18 0 0 0,-8 8-151 0 0,-2 7-75 0 0,0-1-1 0 0,-1-1 1 0 0,-1 0 0 0 0,7-30 0 0 0,-13 38-89 0 0,0 10 0 0 0,0 0 0 0 0,0 0 0 0 0,0-1 0 0 0,0 1 0 0 0,0 0 0 0 0,0 0 0 0 0,0-1 0 0 0,0 1 0 0 0,0 0 0 0 0,0 0 0 0 0,0-1 0 0 0,0 1 0 0 0,0 0 0 0 0,-1 0 0 0 0,1 0 0 0 0,0-1 0 0 0,0 1 0 0 0,0 0 0 0 0,0 0 0 0 0,0 0 0 0 0,-1-1 0 0 0,1 1 0 0 0,0 0 0 0 0,0 0 0 0 0,0 0 0 0 0,-1 0 0 0 0,1 0 0 0 0,0-1 0 0 0,0 1 0 0 0,0 0 0 0 0,-1 0 0 0 0,1 0 0 0 0,0 0 0 0 0,0 0 0 0 0,-1 0 0 0 0,1 0 0 0 0,0 0 0 0 0,0 0 0 0 0,-1 0 0 0 0,1 0 0 0 0,0 0 0 0 0,0 0 0 0 0,0 0 0 0 0,-1 0 0 0 0,1 0 0 0 0,0 0 0 0 0,0 0 0 0 0,-1 0 0 0 0,1 0 0 0 0,0 0 0 0 0,0 1 0 0 0,-1-1 0 0 0,1 0 0 0 0,0 0 0 0 0,0 0 0 0 0,-1 1 0 0 0,-2 0 0 0 0,0 1 0 0 0,0 0 0 0 0,1-1 0 0 0,-1 1 0 0 0,0 1 0 0 0,1-1 0 0 0,-1 0 0 0 0,1 1 0 0 0,0-1 0 0 0,0 1 0 0 0,0 0 0 0 0,-2 3 0 0 0,-20 39 0 0 0,21-38 0 0 0,-21 49 0 0 0,3 0 0 0 0,-20 84 0 0 0,33-105 0 0 0,1-1 0 0 0,-2 49 0 0 0,9-71 0 0 0,3 3 0 0 0,0-12 0 0 0,-1-2 0 0 0,-2 0 71 0 0,1 0 1 0 0,0 0-1 0 0,0 0 0 0 0,0 0 0 0 0,0-1 1 0 0,0 1-1 0 0,0 0 0 0 0,0-1 1 0 0,0 1-1 0 0,0-1 0 0 0,0 1 0 0 0,0-1 1 0 0,0 1-1 0 0,0-1 0 0 0,1 0 0 0 0,-1 0 1 0 0,0 0-1 0 0,0 1 0 0 0,0-1 1 0 0,0 0-1 0 0,1 0 0 0 0,-1-1 0 0 0,0 1 1 0 0,0 0-1 0 0,0 0 0 0 0,2-1 0 0 0,0 0 37 0 0,3 0-105 0 0,0-1 0 0 0,0 1-1 0 0,0-2 1 0 0,-1 1 0 0 0,1-1 0 0 0,7-4-1 0 0,33-25-3 0 0,-18 12-1 0 0,-13 9 2 0 0,2 1 0 0 0,33-15 0 0 0,-50 25 0 0 0,0 0 0 0 0,1-1 0 0 0,-1 1 0 0 0,0 0 0 0 0,0 0 0 0 0,1 0 0 0 0,-1 0 0 0 0,0-1 0 0 0,1 1 0 0 0,-1 0 0 0 0,1 0 0 0 0,-1 0 0 0 0,0 0 0 0 0,1 0 0 0 0,-1 0 0 0 0,0 0 0 0 0,1 0 0 0 0,-1 0 0 0 0,1 0 0 0 0,-1 0 0 0 0,0 0 0 0 0,1 0 0 0 0,-1 0 0 0 0,0 0 0 0 0,1 1 0 0 0,-1-1 0 0 0,0 0 0 0 0,1 0 0 0 0,-1 0 0 0 0,0 0 0 0 0,1 1 0 0 0,-1-1 0 0 0,0 0 0 0 0,0 0 0 0 0,1 1 0 0 0,-1-1 0 0 0,0 0 0 0 0,0 1 0 0 0,1-1 0 0 0,-1 0 0 0 0,0 0 0 0 0,0 1 0 0 0,0-1 0 0 0,0 1 0 0 0,0-1 0 0 0,1 0 0 0 0,-1 1 0 0 0,0-1 0 0 0,0 0 0 0 0,0 1 0 0 0,0-1 0 0 0,0 0 0 0 0,0 1 0 0 0,0-1 0 0 0,0 1 0 0 0,1 5 0 0 0,-1 1 0 0 0,0-1 0 0 0,0 0 0 0 0,0 1 0 0 0,0-1 0 0 0,-3 10 0 0 0,0 6 0 0 0,-2 6 0 0 0,6-19 0 0 0,1 0 0 0 0,3-1 0 0 0,-2-6 0 0 0,0 0 0 0 0,1 0 0 0 0,-1 0 0 0 0,0-1 0 0 0,1 1 0 0 0,-1-1 0 0 0,1 0 0 0 0,0 0 0 0 0,0 0 0 0 0,-1 0 0 0 0,1-1 0 0 0,0 0 0 0 0,0 1 0 0 0,5-2 0 0 0,1 1 0 0 0,1-1 0 0 0,-1-1 0 0 0,1 0 0 0 0,10-3 0 0 0,-3-1 0 0 0,0-2 0 0 0,0 0 0 0 0,0-1 0 0 0,-1-1 0 0 0,-1 0 0 0 0,1-1 0 0 0,-2-1 0 0 0,0-1 0 0 0,16-16 0 0 0,-23 20 0 0 0,0-2 0 0 0,0 1 0 0 0,-1-1 0 0 0,0-1 0 0 0,-1 1 0 0 0,0-1 0 0 0,-1 0 0 0 0,-1 0 0 0 0,7-24 0 0 0,-10 26 0 0 0,-1 10 0 0 0,0 0 0 0 0,0 0 0 0 0,0-1 0 0 0,0 1 0 0 0,0 0 0 0 0,0 0 0 0 0,0-1 0 0 0,0 1 0 0 0,0 0 0 0 0,0-1 0 0 0,0 1 0 0 0,0 0 0 0 0,0 0 0 0 0,0-1 0 0 0,0 1 0 0 0,0 0 0 0 0,0 0 0 0 0,0 0 0 0 0,0-1 0 0 0,-1 1 0 0 0,1 0 0 0 0,0 0 0 0 0,0-1 0 0 0,0 1 0 0 0,0 0 0 0 0,0 0 0 0 0,-1 0 0 0 0,1 0 0 0 0,0-1 0 0 0,0 1 0 0 0,-1 0 0 0 0,1 0 0 0 0,0 0 0 0 0,0 0 0 0 0,0 0 0 0 0,-1 0 0 0 0,1-1 0 0 0,0 1 0 0 0,0 0 0 0 0,-1 0 0 0 0,1 0 0 0 0,0 0 0 0 0,0 0 0 0 0,-1 0 0 0 0,1 0 0 0 0,0 0 0 0 0,0 0 0 0 0,-1 0 0 0 0,1 0 0 0 0,0 0 0 0 0,0 1 0 0 0,-1-1 0 0 0,1 0 0 0 0,0 0 0 0 0,0 0 0 0 0,-1 0 0 0 0,1 0 0 0 0,0 1 0 0 0,-6 0 0 0 0,1 1 0 0 0,-1-1 0 0 0,1 2 0 0 0,-1-1 0 0 0,1 0 0 0 0,0 1 0 0 0,0 0 0 0 0,1 0 0 0 0,-1 1 0 0 0,1-1 0 0 0,-1 1 0 0 0,1 0 0 0 0,0 0 0 0 0,-5 8 0 0 0,-4 6 0 0 0,1 0 0 0 0,-14 30 0 0 0,20-37 0 0 0,-2 5 0 0 0,-9 24 0 0 0,15-35 0 0 0,1 0 0 0 0,-1-1 0 0 0,1 1 0 0 0,0 0 0 0 0,1 0 0 0 0,-1 0 0 0 0,1 0 0 0 0,0 0 0 0 0,0 0 0 0 0,1 6 0 0 0,0-9 0 0 0,-1-1 0 0 0,1 1 0 0 0,-1-1 0 0 0,1 1 0 0 0,-1-1 0 0 0,1 0 0 0 0,0 1 0 0 0,0-1 0 0 0,-1 0 0 0 0,1 1 0 0 0,0-1 0 0 0,0 0 0 0 0,0 0 0 0 0,1 0 0 0 0,-1 0 0 0 0,0 0 0 0 0,0 0 0 0 0,0 0 0 0 0,1 0 0 0 0,1 1 0 0 0,0-1 0 0 0,0-1 0 0 0,0 1 0 0 0,0 0 0 0 0,0-1 0 0 0,-1 1 0 0 0,1-1 0 0 0,0 0 0 0 0,0 0 0 0 0,0 0 0 0 0,4-1 0 0 0,5-1 0 0 0,1-1 0 0 0,-1-1 0 0 0,22-9 0 0 0,-33 13 0 0 0,14-7 0 0 0,-1 0 0 0 0,0-1 0 0 0,26-20 0 0 0,36-36 0 0 0,-29 23 0 0 0,-47 40 0 0 0,1 1 0 0 0,-1 0 0 0 0,0-1 0 0 0,1 1 0 0 0,-1 0 0 0 0,0-1 0 0 0,1 1 0 0 0,-1 0 0 0 0,1-1 0 0 0,-1 1 0 0 0,1 0 0 0 0,-1 0 0 0 0,0 0 0 0 0,1-1 0 0 0,-1 1 0 0 0,1 0 0 0 0,-1 0 0 0 0,1 0 0 0 0,-1 0 0 0 0,2 0 0 0 0,2 11 0 0 0,-3-6 0 0 0,1 5 0 0 0,-1 1 0 0 0,0-1 0 0 0,-1 1 0 0 0,0 0 0 0 0,-2 18 0 0 0,0-19 0 0 0,0-1 0 0 0,5-2 0 0 0,-2-7 0 0 0,0 0 0 0 0,0 1 0 0 0,0-1 0 0 0,0 0 0 0 0,0 0 0 0 0,0 0 0 0 0,0 0 0 0 0,0 0 0 0 0,0 0 0 0 0,0-1 0 0 0,0 1 0 0 0,0 0 0 0 0,0-1 0 0 0,0 1 0 0 0,0 0 0 0 0,0-1 0 0 0,1 0 0 0 0,15-8 0 0 0,-17 9 0 0 0,10-6 0 0 0,-1-1 0 0 0,0-1 0 0 0,16-16 0 0 0,11-10 0 0 0,-31 31 0 0 0,0 0 0 0 0,0 0 0 0 0,1 0 0 0 0,-1 0 0 0 0,1 1 0 0 0,-1 0 0 0 0,1 0 0 0 0,8-1 0 0 0,-5 1 0 0 0,-2 8 0 0 0,-5-1 0 0 0,-1 0 0 0 0,1 0 0 0 0,-1 1 0 0 0,0-1 0 0 0,0 0 0 0 0,0 1 0 0 0,-1-1 0 0 0,0 1 0 0 0,0 9 0 0 0,-1-7 0 0 0,1 0 0 0 0,1 1 0 0 0,1 9 0 0 0,6 15 0 0 0,-4-25 0 0 0,4-3 0 0 0,-6-5 0 0 0,1 1 0 0 0,0 0 0 0 0,0-1 0 0 0,0 0 0 0 0,0 0 0 0 0,0 0 0 0 0,0 0 0 0 0,-1 0 0 0 0,1 0 0 0 0,0-1 0 0 0,0 1 0 0 0,0-1 0 0 0,0 0 0 0 0,-1 0 0 0 0,1 0 0 0 0,0 0 0 0 0,-1-1 0 0 0,1 1 0 0 0,-1-1 0 0 0,1 1 0 0 0,-1-1 0 0 0,0 0 0 0 0,0 0 0 0 0,3-3 0 0 0,5-6 0 0 0,0 0 0 0 0,-1 0 0 0 0,11-20 0 0 0,-17 27 0 0 0,14-23-2146 0 0,1 2 0 0 0,1 0 1 0 0,2 1-1 0 0,40-37 0 0 0,-48 51-5021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1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252 181 11975 0 0,'2'0'267'0'0,"2"-1"-167"0"0,0 0 1 0 0,1 0-1 0 0,-1-1 1 0 0,0 1-1 0 0,0-1 1 0 0,-1 0 0 0 0,1 0-1 0 0,0-1 1 0 0,-1 1-1 0 0,1-1 1 0 0,-1 0-1 0 0,0 0 1 0 0,4-3-1 0 0,-1-2 1206 0 0,1 0 0 0 0,-1-1 0 0 0,0 1 0 0 0,6-16 0 0 0,-11 22-1109 0 0,0 0 0 0 0,0 0 1 0 0,-1 0-1 0 0,1 0 0 0 0,-1 0 0 0 0,0 0 0 0 0,0 0 0 0 0,0 0 1 0 0,0 0-1 0 0,0-1 0 0 0,0 1 0 0 0,0 0 0 0 0,-1 0 0 0 0,1 0 0 0 0,-1 0 1 0 0,1 0-1 0 0,-1 0 0 0 0,-1-2 0 0 0,-2-4 316 0 0,0 1-1 0 0,0 0 1 0 0,-6-7-1 0 0,9 12-449 0 0,-1 1 0 0 0,1 0 1 0 0,-1 0-1 0 0,1-1 0 0 0,-1 1 0 0 0,0 0 0 0 0,1 0 0 0 0,-1 1 0 0 0,0-1 0 0 0,0 0 1 0 0,0 0-1 0 0,0 1 0 0 0,1-1 0 0 0,-1 1 0 0 0,0 0 0 0 0,0 0 0 0 0,0-1 1 0 0,0 1-1 0 0,0 0 0 0 0,0 1 0 0 0,0-1 0 0 0,0 0 0 0 0,0 1 0 0 0,0-1 0 0 0,0 1 1 0 0,-2 0-1 0 0,-3 1 81 0 0,0 1 0 0 0,1-1 1 0 0,-1 1-1 0 0,1 1 0 0 0,-12 7 1 0 0,0 2 5 0 0,0 1 1 0 0,1 1-1 0 0,1 1 1 0 0,1 0-1 0 0,0 1 1 0 0,-21 31-1 0 0,33-42-254 0 0,0-1 0 0 0,0 1-1 0 0,1 0 1 0 0,0 0 0 0 0,0 0-1 0 0,0 0 1 0 0,1 0 0 0 0,0 1 0 0 0,-1 6-1 0 0,2-12 143 0 0,0 0-1 0 0,1 0 0 0 0,-1 0 0 0 0,0-1 1 0 0,1 1-1 0 0,-1 0 0 0 0,0 0 0 0 0,1-1 0 0 0,-1 1 1 0 0,1 0-1 0 0,-1-1 0 0 0,1 1 0 0 0,-1-1 1 0 0,1 1-1 0 0,0 0 0 0 0,-1-1 0 0 0,1 1 1 0 0,0-1-1 0 0,-1 0 0 0 0,1 1 0 0 0,0-1 0 0 0,-1 0 1 0 0,1 1-1 0 0,0-1 0 0 0,0 0 0 0 0,0 0 1 0 0,-1 1-1 0 0,1-1 0 0 0,1 0 0 0 0,23 2-923 0 0,-9-5 680 0 0,0 0-1 0 0,-1 0 1 0 0,1-1-1 0 0,15-8 1 0 0,-9 5 122 0 0,2-3 335 0 0,-18 7-110 0 0,0 1 1 0 0,0 0 0 0 0,0 0-1 0 0,0 0 1 0 0,0 0 0 0 0,0 1-1 0 0,8 0 1 0 0,-14 14 450 0 0,-1-6-589 0 0,0 0 0 0 0,-1 0 0 0 0,0 0-1 0 0,0 0 1 0 0,0 0 0 0 0,-6 11 0 0 0,-24 39-6 0 0,21-39 2 0 0,-49 94 1 0 0,38-67 0 0 0,-2-1 0 0 0,-40 54 0 0 0,59-92 0 0 0,1 0 0 0 0,-1 0 0 0 0,0 0 0 0 0,-11 9 0 0 0,16-14 0 0 0,-1-1 0 0 0,1 0 0 0 0,-1 0 0 0 0,1 1 0 0 0,-1-1 0 0 0,1 0 0 0 0,0 0 0 0 0,-1 0 0 0 0,1 0 0 0 0,-1 0 0 0 0,1 0 0 0 0,-1 0 0 0 0,1 0 0 0 0,-1 0 0 0 0,1 0 0 0 0,-1 0 0 0 0,1 0 0 0 0,-1 0 0 0 0,1 0 0 0 0,-1 0 0 0 0,1 0 0 0 0,-1 0 0 0 0,1-1 0 0 0,-1 1 0 0 0,1 0 0 0 0,0 0 0 0 0,-1-1 0 0 0,1 1 0 0 0,-1 0 0 0 0,1-1 0 0 0,0 1 0 0 0,-1 0 0 0 0,1-1 0 0 0,0 1 0 0 0,-1 0 0 0 0,1-1 0 0 0,0 1 0 0 0,0-1 0 0 0,-1 1 0 0 0,1-1 0 0 0,0 0 0 0 0,-13-18 0 0 0,12 17 0 0 0,-1-1 0 0 0,1 0 0 0 0,0 0 0 0 0,0 0 0 0 0,1 0 0 0 0,-1 0 0 0 0,0 0 0 0 0,1 0 0 0 0,0 0 0 0 0,0 0 0 0 0,0 0 0 0 0,0 0 0 0 0,0 0 0 0 0,1-1 0 0 0,-1 1 0 0 0,1 0 0 0 0,0 0 0 0 0,0 1 0 0 0,1-5 0 0 0,4-6 0 0 0,0 0 0 0 0,15-22 0 0 0,-14 24 0 0 0,10-13 0 0 0,0 1 0 0 0,2 0 0 0 0,0 1 0 0 0,2 1 0 0 0,0 1 0 0 0,2 2 0 0 0,40-28 0 0 0,-33 25 0 0 0,-6 3 0 0 0,36-18 0 0 0,46-24 0 0 0,-88 52 0 0 0,0 0 0 0 0,0 1 0 0 0,30-7 0 0 0,-37 11 0 0 0,-2 2 0 0 0,-3 8 0 0 0,-5-5 0 0 0,-1 1 0 0 0,1-1 0 0 0,-1 0 0 0 0,0 1 0 0 0,0-1 0 0 0,0 0 0 0 0,0 1 0 0 0,-1-1 0 0 0,1 0 0 0 0,0 1 0 0 0,-2 2 0 0 0,-9 26 0 0 0,8-25 0 0 0,-11 27 0 0 0,-34 52 0 0 0,47-82 0 0 0,-4 3 0 0 0,38-34-5261 0 0,-15 4 2226 0 0,-8 8 1499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1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19351 0 0,'0'0'439'0'0,"0"0"62"0"0,0 0 33 0 0,-1-1-65 0 0,-14-8-152 0 0,15 8-223 0 0,0 1 0 0 0,0 0-1 0 0,0-1 1 0 0,0 1 0 0 0,0 0-1 0 0,0-1 1 0 0,0 1 0 0 0,0-1-1 0 0,0 1 1 0 0,0 0 0 0 0,1-1-1 0 0,-1 1 1 0 0,0 0 0 0 0,0 0 0 0 0,0-1-1 0 0,0 1 1 0 0,1 0 0 0 0,-1-1-1 0 0,0 1 1 0 0,0 0 0 0 0,1 0-1 0 0,-1-1 1 0 0,0 1 0 0 0,0 0-1 0 0,1 0 1 0 0,-1 0 0 0 0,0-1 0 0 0,1 1-1 0 0,0 0 1 0 0,10-8 1392 0 0,-10 7-1455 0 0,1 0 513 0 0,0 1-402 0 0,1-1-1 0 0,0 0 1 0 0,0 1-1 0 0,0-1 1 0 0,0 1-1 0 0,0 0 1 0 0,4 0-1 0 0,-5 1-408 0 0,0-1 0 0 0,0 0 0 0 0,0 1 0 0 0,0-1 0 0 0,-1 1 0 0 0,1-1 0 0 0,0 1 0 0 0,3 1 0 0 0,10 12-5996 0 0,-7-4-1895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2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344 117 17503 0 0,'0'0'399'0'0,"4"-4"540"0"0,0 1-734 0 0,-1 0 0 0 0,0-1 0 0 0,0 1 0 0 0,0-1 1 0 0,0 0-1 0 0,-1 0 0 0 0,1 0 0 0 0,-1 0 0 0 0,0 0 1 0 0,2-7-1 0 0,-4 9-2 0 0,1 1 1 0 0,-1-1-1 0 0,1 0 1 0 0,-1 0-1 0 0,0 0 1 0 0,0 0-1 0 0,0 0 0 0 0,0 0 1 0 0,0 0-1 0 0,0 0 1 0 0,0 0-1 0 0,-1 1 1 0 0,1-1-1 0 0,-1 0 1 0 0,1 0-1 0 0,-1 0 0 0 0,0 0 1 0 0,0 1-1 0 0,1-1 1 0 0,-1 0-1 0 0,-1 1 1 0 0,1-1-1 0 0,0 1 1 0 0,0-1-1 0 0,-1 1 0 0 0,1-1 1 0 0,0 1-1 0 0,-3-1 1 0 0,-1-3 111 0 0,5 5-297 0 0,-1-1-1 0 0,0 0 1 0 0,0 0 0 0 0,0 0 0 0 0,0 1 0 0 0,0-1 0 0 0,0 1-1 0 0,0-1 1 0 0,0 1 0 0 0,-1-1 0 0 0,1 1 0 0 0,0-1 0 0 0,0 1-1 0 0,0 0 1 0 0,-1 0 0 0 0,1 0 0 0 0,0 0 0 0 0,0 0-1 0 0,0 0 1 0 0,-2 0 0 0 0,-1 0 188 0 0,1 1-1 0 0,-1 0 1 0 0,1 0 0 0 0,-1 0-1 0 0,1 0 1 0 0,0 1-1 0 0,-1-1 1 0 0,-5 5 0 0 0,-2-1-97 0 0,-6 4-107 0 0,1 0-1 0 0,-1 2 0 0 0,1-1 1 0 0,1 2-1 0 0,0 0 1 0 0,1 1-1 0 0,0 1 1 0 0,1 0-1 0 0,1 0 1 0 0,-18 27-1 0 0,26-36-1 0 0,3-4 0 0 0,0 1 0 0 0,0 0 0 0 0,0-1 0 0 0,0 1 0 0 0,1-1 0 0 0,-1 1 0 0 0,0 0 0 0 0,1 0 0 0 0,-1-1 0 0 0,1 1 0 0 0,0 0 0 0 0,-1 0 0 0 0,1 0 0 0 0,0 2 0 0 0,0-3 0 0 0,0 0 0 0 0,0 0 0 0 0,0 0 0 0 0,0 0 0 0 0,0 0 0 0 0,0 0 0 0 0,1 0 0 0 0,-1 0 0 0 0,0 0 0 0 0,0 0 0 0 0,1 0 0 0 0,-1 0 0 0 0,1 0 0 0 0,-1 0 0 0 0,1 0 0 0 0,-1 0 0 0 0,1 0 0 0 0,-1-1 0 0 0,1 1 0 0 0,0 0 0 0 0,-1 0 0 0 0,1-1 0 0 0,0 1 0 0 0,0-1 0 0 0,0 1 0 0 0,0 0 0 0 0,-1-1 0 0 0,1 0 0 0 0,0 1 0 0 0,0-1 0 0 0,0 1 0 0 0,0-1 0 0 0,0 0 0 0 0,0 0 0 0 0,0 0 0 0 0,0 1 0 0 0,0-1 0 0 0,0 0 0 0 0,0 0 0 0 0,0 0 0 0 0,0-1 0 0 0,2 1 0 0 0,20-2 0 0 0,0-1 0 0 0,0-1 0 0 0,0 0 0 0 0,-1-2 0 0 0,1-1 0 0 0,32-15 0 0 0,-45 18 0 0 0,1-1 0 0 0,0 1 0 0 0,16-3 0 0 0,-18 6 0 0 0,-1 3 0 0 0,-7-1 0 0 0,0 0 0 0 0,-1 0 0 0 0,1 0 0 0 0,0 1 0 0 0,-1-1 0 0 0,1 0 0 0 0,-1 0 0 0 0,1 0 0 0 0,-1 1 0 0 0,0-1 0 0 0,0 0 0 0 0,1 0 0 0 0,-1 1 0 0 0,0-1 0 0 0,0 0 0 0 0,0 1 0 0 0,0-1 0 0 0,-1 0 0 0 0,1 1 0 0 0,0-1 0 0 0,0 0 0 0 0,-1 0 0 0 0,1 1 0 0 0,-1-1 0 0 0,1 0 0 0 0,-1 1 0 0 0,-3 7 0 0 0,-1 0 0 0 0,-7 11 0 0 0,8-13 0 0 0,-17 26 0 0 0,7-12 0 0 0,-11 25 0 0 0,-10 22 0 0 0,-2-2 0 0 0,-2-2 0 0 0,-74 91 0 0 0,105-145 0 0 0,0-1 0 0 0,0 0 0 0 0,-1-1 0 0 0,-18 15 0 0 0,20-21 0 0 0,0-5 0 0 0,6 1-79 0 0,0 0 0 0 0,-1 0 0 0 0,1-1 0 0 0,0 1 0 0 0,0 0 0 0 0,0-1 0 0 0,1 1 0 0 0,-1-1 0 0 0,0 1 0 0 0,1-1 0 0 0,0 1 0 0 0,0-1 0 0 0,-1 1 0 0 0,1-1 0 0 0,1 1 0 0 0,-1-4 0 0 0,2-6-1350 0 0,0 1 1 0 0,4-13-1 0 0,-6 23 1389 0 0,6-19-8827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23039 0 0,'2'0'528'0'0,"3"-2"-322"0"0,1 1 0 0 0,-1-1 0 0 0,0 0-1 0 0,-1-1 1 0 0,1 1 0 0 0,0-1 0 0 0,-1 0 0 0 0,7-5-1 0 0,33-34 65 0 0,-29 26 51 0 0,49-55 2264 0 0,-45 48-1613 0 0,-17 21-838 0 0,-1 0 0 0 0,1 0 0 0 0,0 0 0 0 0,0-1 0 0 0,-1 1 0 0 0,0 0 0 0 0,1-1 0 0 0,-1 1 0 0 0,0-1 0 0 0,0 0 0 0 0,0 1 0 0 0,-1-1 0 0 0,1 0 0 0 0,-1 1 0 0 0,1-7 0 0 0,-1 9-134 0 0,0 0 0 0 0,0-1 0 0 0,0 1 0 0 0,0 0 0 0 0,0-1 0 0 0,0 1 0 0 0,0 0 0 0 0,0-1 0 0 0,0 1 0 0 0,0 0 0 0 0,0 0 0 0 0,0-1 0 0 0,-1 1 0 0 0,1 0 0 0 0,0-1 0 0 0,0 1 0 0 0,0 0 0 0 0,0 0 0 0 0,-1-1 0 0 0,1 1 0 0 0,0 0 0 0 0,0 0 0 0 0,-1 0 0 0 0,1-1 0 0 0,0 1 0 0 0,0 0 0 0 0,-1 0 0 0 0,1 0 0 0 0,0 0 0 0 0,0-1 0 0 0,-1 1 0 0 0,1 0 0 0 0,0 0 0 0 0,-1 0 0 0 0,1 0 0 0 0,0 0 0 0 0,-1 0 0 0 0,1 0 0 0 0,0 0 0 0 0,0 0 0 0 0,-1 0 0 0 0,1 0 0 0 0,0 0 0 0 0,-1 0 0 0 0,1 0 0 0 0,0 0 0 0 0,-1 0 0 0 0,1 0 0 0 0,0 1 0 0 0,0-1 0 0 0,-1 0 0 0 0,1 0 0 0 0,-3 1 0 0 0,-1 0 0 0 0,1 0 0 0 0,0 0 0 0 0,0 0 0 0 0,0 1 0 0 0,0-1 0 0 0,0 1 0 0 0,0 0 0 0 0,0 0 0 0 0,-3 2 0 0 0,-25 27 0 0 0,16-15 0 0 0,3-3 0 0 0,1 0 0 0 0,0 0 0 0 0,-13 22 0 0 0,20-27 0 0 0,0-1 0 0 0,0 1 0 0 0,0 0 0 0 0,1 0 0 0 0,0 0 0 0 0,1 1 0 0 0,-1-1 0 0 0,-1 16 0 0 0,4-20 0 0 0,1 0 0 0 0,-1 0 0 0 0,0 0 0 0 0,1 0 0 0 0,0 0 0 0 0,0 0 0 0 0,0 0 0 0 0,1-1 0 0 0,-1 1 0 0 0,1 0 0 0 0,0-1 0 0 0,0 1 0 0 0,0-1 0 0 0,0 1 0 0 0,0-1 0 0 0,1 0 0 0 0,0 0 0 0 0,0 0 0 0 0,0-1 0 0 0,0 1 0 0 0,0 0 0 0 0,0-1 0 0 0,1 0 0 0 0,-1 0 0 0 0,6 2 0 0 0,-2 0 0 0 0,1 0 0 0 0,1-1 0 0 0,-1-1 0 0 0,0 1 0 0 0,1-1 0 0 0,0-1 0 0 0,-1 1 0 0 0,1-1 0 0 0,0-1 0 0 0,14 0 0 0 0,5-3 0 0 0,0-1 0 0 0,-1-1 0 0 0,44-14 0 0 0,-51 9-201 0 0,-20 10 129 0 0,0-1 0 0 0,0 1 1 0 0,0 0-1 0 0,0 0 0 0 0,0-1 1 0 0,0 1-1 0 0,0 0 0 0 0,0 0 1 0 0,0-1-1 0 0,0 1 0 0 0,0 0 0 0 0,0 0 1 0 0,0-1-1 0 0,-1 1 0 0 0,1 0 1 0 0,0 0-1 0 0,0 0 0 0 0,0-1 1 0 0,0 1-1 0 0,0 0 0 0 0,-1 0 1 0 0,1 0-1 0 0,0-1 0 0 0,0 1 1 0 0,0 0-1 0 0,-1 0 0 0 0,1 0 0 0 0,0 0 1 0 0,0 0-1 0 0,0 0 0 0 0,-1-1 1 0 0,1 1-1 0 0,-1 0-49 0 0,-16-11-1394 0 0,-6 1-18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2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4607 0 0,'0'0'208'0'0,"1"-1"-9"0"0,21-25 2704 0 0,-18 19-2245 0 0,7-17 1970 0 0,3 0 708 0 0,-10 15-2525 0 0,1 1 0 0 0,0 0 0 0 0,12-14 0 0 0,74-70 3285 0 0,-89 90-3985 0 0,-1 0-1 0 0,0 0 1 0 0,0 0-1 0 0,0-1 1 0 0,0 1 0 0 0,0 0-1 0 0,0 0 1 0 0,0-1-1 0 0,-1 1 1 0 0,1-4-1 0 0,5-15 1234 0 0,-4 18-1147 0 0,-2 1-130 0 0,1 1-1 0 0,0-1 1 0 0,0 0-1 0 0,-1 0 1 0 0,1 1-1 0 0,-1-1 1 0 0,0 0-1 0 0,1 0 1 0 0,-1 0-1 0 0,0 0 1 0 0,0 1-1 0 0,0-1 1 0 0,-1-3-1 0 0,1 4-65 0 0,0 1 0 0 0,0 0 0 0 0,0 0 0 0 0,0-1 1 0 0,0 1-1 0 0,0 0 0 0 0,0 0 0 0 0,0 0 0 0 0,0-1 0 0 0,0 1 0 0 0,0 0 0 0 0,0 0 0 0 0,0 0 0 0 0,0-1 0 0 0,0 1 1 0 0,0 0-1 0 0,0 0 0 0 0,0 0 0 0 0,-1-1 0 0 0,1 1 0 0 0,0 0 0 0 0,0 0 0 0 0,0 0 0 0 0,0 0 0 0 0,0-1 0 0 0,-1 1 1 0 0,1 0-1 0 0,0 0 0 0 0,0 0 0 0 0,0 0 0 0 0,-1 0 0 0 0,1 0 0 0 0,0-1 0 0 0,0 1 0 0 0,0 0 0 0 0,-1 0 0 0 0,1 0 1 0 0,0 0-1 0 0,0 0 0 0 0,0 0 0 0 0,-1 0 0 0 0,1 0 0 0 0,0 0 0 0 0,0 0 0 0 0,-1 0 0 0 0,1 0 0 0 0,0 0 1 0 0,0 0-1 0 0,0 0 0 0 0,-1 0 0 0 0,1 1 0 0 0,0-1 0 0 0,0 0 0 0 0,0 0 0 0 0,-1 0 0 0 0,1 0 0 0 0,0 0 0 0 0,0 0 1 0 0,0 1-1 0 0,0-1 0 0 0,-1 0 0 0 0,1 0 0 0 0,0 0 0 0 0,0 0 0 0 0,0 1 0 0 0,-11 7 142 0 0,1 0 0 0 0,1 1-1 0 0,0 0 1 0 0,0 1 0 0 0,-9 11 0 0 0,-34 58 891 0 0,38-55-949 0 0,9-17-114 0 0,-6 10-508 0 0,-11 25 1 0 0,20-38 461 0 0,0 1 1 0 0,0-1 0 0 0,1 1 0 0 0,0-1 0 0 0,0 1 0 0 0,0 0 0 0 0,0 0 0 0 0,0 0-1 0 0,1-1 1 0 0,0 1 0 0 0,1 7 0 0 0,-1-11 74 0 0,0 1 0 0 0,1-1 0 0 0,-1 1 0 0 0,1-1 0 0 0,0 1 0 0 0,-1-1 0 0 0,1 0 0 0 0,0 1 0 0 0,0-1 0 0 0,0 0 0 0 0,0 0 0 0 0,0 1 0 0 0,0-1 0 0 0,0 0 0 0 0,0 0 0 0 0,0 0 0 0 0,1 0 0 0 0,-1 0 0 0 0,0-1 0 0 0,1 1 0 0 0,-1 0 0 0 0,1-1 0 0 0,-1 1 0 0 0,1-1 0 0 0,-1 1 0 0 0,3 0 0 0 0,0-1 0 0 0,0 1 0 0 0,0-1 0 0 0,0 0 0 0 0,0 0 0 0 0,0 0 0 0 0,0 0 0 0 0,0-1 0 0 0,0 1 0 0 0,4-2 0 0 0,3-2 111 0 0,-1 0-1 0 0,0-1 1 0 0,0 0 0 0 0,0 0-1 0 0,-1-1 1 0 0,1 0 0 0 0,-2-1-1 0 0,17-15 1 0 0,-15 12 31 0 0,0-1 1 0 0,-1 0-1 0 0,0-1 0 0 0,-1 0 1 0 0,0 0-1 0 0,8-19 0 0 0,-10 16-142 0 0,-1 0 0 0 0,0 0 0 0 0,-2-1 0 0 0,0 0 0 0 0,0 0 0 0 0,-1-23 0 0 0,-2 37 0 0 0,0 0 0 0 0,0 0 0 0 0,0 0 0 0 0,0-1 0 0 0,-1 1 0 0 0,1 0 0 0 0,-1 0 0 0 0,0 0 0 0 0,-1-3 0 0 0,0 1 0 0 0,2 3 0 0 0,0 0 0 0 0,-1 1 0 0 0,1-1 0 0 0,-1 0 0 0 0,1 1 0 0 0,-1-1 0 0 0,1 0 0 0 0,-1 1 0 0 0,0-1 0 0 0,1 1 0 0 0,-1-1 0 0 0,0 1 0 0 0,1-1 0 0 0,-1 1 0 0 0,0 0 0 0 0,0-1 0 0 0,1 1 0 0 0,-1 0 0 0 0,0 0 0 0 0,0-1 0 0 0,1 1 0 0 0,-1 0 0 0 0,0 0 0 0 0,0 0 0 0 0,0 0 0 0 0,0 0 0 0 0,1 0 0 0 0,-1 0 0 0 0,0 0 0 0 0,0 0 0 0 0,0 1 0 0 0,1-1 0 0 0,-1 0 0 0 0,0 0 0 0 0,0 1 0 0 0,1-1 0 0 0,-1 1 0 0 0,0-1 0 0 0,-1 1 0 0 0,2 0 0 0 0,-3 1-52 0 0,-1 0-1 0 0,1 1 1 0 0,0-1 0 0 0,0 1-1 0 0,0 0 1 0 0,0 0 0 0 0,0 0-1 0 0,1 0 1 0 0,-1 0 0 0 0,1 1-1 0 0,0-1 1 0 0,0 1 0 0 0,0 0-1 0 0,1 0 1 0 0,-2 4 0 0 0,2-7 27 0 0,1 1 0 0 0,-1-1 1 0 0,1 1-1 0 0,0-1 0 0 0,-1 1 0 0 0,1 0 1 0 0,0-1-1 0 0,0 1 0 0 0,0-1 0 0 0,0 1 1 0 0,0 0-1 0 0,0-1 0 0 0,0 1 0 0 0,1-1 1 0 0,-1 1-1 0 0,1 0 0 0 0,-1-1 1 0 0,1 1-1 0 0,-1-1 0 0 0,1 0 0 0 0,0 1 1 0 0,0-1-1 0 0,0 1 0 0 0,0-1 0 0 0,0 0 1 0 0,0 0-1 0 0,0 0 0 0 0,0 1 0 0 0,0-1 1 0 0,1 0-1 0 0,-1 0 0 0 0,0-1 1 0 0,1 1-1 0 0,-1 0 0 0 0,1 0 0 0 0,-1-1 1 0 0,1 1-1 0 0,-1-1 0 0 0,4 1 0 0 0,2 1 11 0 0,1-1 0 0 0,-1 0 0 0 0,0-1 0 0 0,1 0 0 0 0,-1 0 0 0 0,1-1 0 0 0,-1 0-1 0 0,1 0 1 0 0,-1 0 0 0 0,12-5 0 0 0,6-3 9 0 0,39-21 0 0 0,-54 25 5 0 0,11-6 0 0 0,0-1 0 0 0,-1 0 0 0 0,-1-2 0 0 0,0 0 0 0 0,-1-1 0 0 0,0-1 0 0 0,-2-1 0 0 0,0 0 0 0 0,22-30 0 0 0,-24 25 201 0 0,16-29-1 0 0,-30 49 275 0 0,0 2 33 0 0,0 0-65 0 0,-8 3-278 0 0,4 0-165 0 0,0-1 0 0 0,1 1 0 0 0,-1 0 0 0 0,1-1 0 0 0,-1 1 0 0 0,1 1 0 0 0,0-1 0 0 0,0 1 0 0 0,0-1 0 0 0,1 1 0 0 0,-1 0 0 0 0,-3 7 0 0 0,-2 6 0 0 0,-10 31 0 0 0,18-47 0 0 0,-22 61 0 0 0,-18 60 0 0 0,33-98 0 0 0,2 1 0 0 0,-5 49 0 0 0,9-71 0 0 0,1 0 0 0 0,0 1 0 0 0,0-1 0 0 0,0 0 0 0 0,0 0 0 0 0,1 1 0 0 0,-1-1 0 0 0,1 0 0 0 0,0 0 0 0 0,1 5 0 0 0,-1-7 0 0 0,0 0 0 0 0,0 0 0 0 0,-1 0 0 0 0,1 0 0 0 0,0 0 0 0 0,0 0 0 0 0,0-1 0 0 0,0 1 0 0 0,0 0 0 0 0,0 0 0 0 0,0-1 0 0 0,0 1 0 0 0,0-1 0 0 0,1 1 0 0 0,-1-1 0 0 0,0 1 0 0 0,0-1 0 0 0,0 0 0 0 0,1 1 0 0 0,-1-1 0 0 0,0 0 0 0 0,0 0 0 0 0,1 0 0 0 0,-1 0 0 0 0,0 0 0 0 0,1 0 0 0 0,-1 0 0 0 0,0-1 0 0 0,0 1 0 0 0,0 0 0 0 0,3-2 0 0 0,-2 2 0 0 0,6-3 0 0 0,0 1 0 0 0,0-2 0 0 0,0 1 0 0 0,-1-1 0 0 0,0 0 0 0 0,1 0 0 0 0,-1-1 0 0 0,-1 0 0 0 0,1-1 0 0 0,9-9 0 0 0,3-7 0 0 0,30-42 0 0 0,-19 24 0 0 0,-22 27 0 0 0,13-23 0 0 0,-14 23 0 0 0,16-22 0 0 0,-61 87 0 0 0,33-43 0 0 0,0 0 0 0 0,0 0 0 0 0,1 0 0 0 0,0 1 0 0 0,-3 11 0 0 0,6-18 0 0 0,0 1 0 0 0,1-1 0 0 0,0 0 0 0 0,0 1 0 0 0,0-1 0 0 0,0 0 0 0 0,0 1 0 0 0,2 3 0 0 0,-2-6 0 0 0,0-1 0 0 0,0 1 0 0 0,0-1 0 0 0,0 1 0 0 0,0-1 0 0 0,0 1 0 0 0,0-1 0 0 0,0 1 0 0 0,0-1 0 0 0,0 0 0 0 0,1 1 0 0 0,-1-1 0 0 0,0 1 0 0 0,0-1 0 0 0,1 1 0 0 0,-1-1 0 0 0,0 0 0 0 0,0 1 0 0 0,1-1 0 0 0,-1 0 0 0 0,0 1 0 0 0,1-1 0 0 0,-1 0 0 0 0,1 0 0 0 0,-1 1 0 0 0,0-1 0 0 0,1 0 0 0 0,-1 0 0 0 0,1 1 0 0 0,-1-1 0 0 0,1 0 0 0 0,-1 0 0 0 0,1 0 0 0 0,-1 0 0 0 0,1 0 0 0 0,-1 0 0 0 0,0 0 0 0 0,1 0 0 0 0,0 0 0 0 0,4 1 0 0 0,1 0 0 0 0,-1-1 0 0 0,0 1 0 0 0,0-1 0 0 0,0 0 0 0 0,1-1 0 0 0,-1 1 0 0 0,0-1 0 0 0,0 0 0 0 0,0 0 0 0 0,0-1 0 0 0,8-2 0 0 0,2-3 0 0 0,-1 1 0 0 0,25-17 0 0 0,-22 10 0 0 0,0-1 0 0 0,-2 0 0 0 0,0-1 0 0 0,0 0 0 0 0,-2-1 0 0 0,13-20 0 0 0,26-28 0 0 0,-51 64 0 0 0,-1-1 0 0 0,0 1 0 0 0,0 0 0 0 0,0 0 0 0 0,0 0 0 0 0,0 0 0 0 0,1-1 0 0 0,-1 1 0 0 0,0 0 0 0 0,0 0 0 0 0,0 0 0 0 0,0 0 0 0 0,1 0 0 0 0,-1 0 0 0 0,0 0 0 0 0,0 0 0 0 0,0 0 0 0 0,0-1 0 0 0,1 1 0 0 0,-1 0 0 0 0,0 0 0 0 0,0 0 0 0 0,0 0 0 0 0,1 0 0 0 0,-1 0 0 0 0,0 0 0 0 0,0 0 0 0 0,0 0 0 0 0,1 0 0 0 0,-1 1 0 0 0,0-1 0 0 0,0 0 0 0 0,0 0 0 0 0,1 0 0 0 0,-1 0 0 0 0,0 0 0 0 0,0 0 0 0 0,0 0 0 0 0,0 0 0 0 0,1 1 0 0 0,-1-1 0 0 0,0 0 0 0 0,0 0 0 0 0,0 0 0 0 0,0 0 0 0 0,0 0 0 0 0,1 1 0 0 0,-1-1 0 0 0,0 0 0 0 0,0 0 0 0 0,0 0 0 0 0,0 1 0 0 0,0-1 0 0 0,0 0 0 0 0,0 0 0 0 0,0 0 0 0 0,0 1 0 0 0,0-1 0 0 0,0 0 0 0 0,0 0 0 0 0,0 0 0 0 0,0 1 0 0 0,0-1 0 0 0,0 0 0 0 0,1 11 0 0 0,4 16 0 0 0,2 0 0 0 0,0-1 0 0 0,2 0 0 0 0,22 47 0 0 0,-15-31 0 0 0,-14-37 0 0 0,-2-4 0 0 0,0-1 0 0 0,0 1 0 0 0,0-1 0 0 0,1 1 0 0 0,-1-1 0 0 0,0 1 0 0 0,0-1 0 0 0,0 1 0 0 0,0-1 0 0 0,0 1 0 0 0,0-1 0 0 0,0 1 0 0 0,0-1 0 0 0,0 1 0 0 0,0-1 0 0 0,0 1 0 0 0,0-1 0 0 0,0 1 0 0 0,0-1 0 0 0,-1 1 0 0 0,1-1 0 0 0,0 0 0 0 0,-1 2 0 0 0,-2 5 0 0 0,1-3 0 0 0,1-1 0 0 0,-1 0 0 0 0,0 0 0 0 0,0 0 0 0 0,-1 0 0 0 0,1 0 0 0 0,-1 0 0 0 0,1-1 0 0 0,-1 1 0 0 0,0-1 0 0 0,0 0 0 0 0,0 0 0 0 0,0 0 0 0 0,-7 3 0 0 0,-3 1 0 0 0,0-1 0 0 0,-20 5 0 0 0,30-10 0 0 0,-13 6 0 0 0,64-12 0 0 0,-28 0 0 0 0,1-2 0 0 0,-2 0 0 0 0,1 0 0 0 0,31-21 0 0 0,68-56 0 0 0,-95 66 0 0 0,-2-2 0 0 0,0 0 0 0 0,-1-1 0 0 0,-1-1 0 0 0,18-29 0 0 0,-32 41 0 0 0,-5 11 8 0 0,-1-1 0 0 0,0 1 0 0 0,0 0 0 0 0,0 0 0 0 0,0-1 0 0 0,0 1 0 0 0,1 0 0 0 0,-1-1 1 0 0,0 1-1 0 0,0 0 0 0 0,0-1 0 0 0,0 1 0 0 0,0 0 0 0 0,0 0 0 0 0,0-1 0 0 0,0 1 0 0 0,0 0 0 0 0,0-1 0 0 0,0 1 0 0 0,0 0 0 0 0,0-1 0 0 0,0 1 0 0 0,-1 0 0 0 0,1 0 0 0 0,0-1 0 0 0,0 1 0 0 0,0 0 0 0 0,0-1 0 0 0,0 1 1 0 0,-1 0-1 0 0,1 0 0 0 0,0-1 0 0 0,0 1 0 0 0,-1 0 0 0 0,1 0 0 0 0,0 0 0 0 0,0-1 0 0 0,-1 1 0 0 0,1 0 0 0 0,0 0 0 0 0,0 0 0 0 0,-1 0 0 0 0,1 0 0 0 0,0 0 0 0 0,-1-1 0 0 0,1 1 0 0 0,0 0 0 0 0,0 0 0 0 0,-1 0 1 0 0,1 0-1 0 0,0 0 0 0 0,-1 0 0 0 0,1 0 0 0 0,-1 0 0 0 0,-2 0 17 0 0,0-1 1 0 0,0 1-1 0 0,0 0 0 0 0,0-1 1 0 0,0 1-1 0 0,0 0 1 0 0,0 1-1 0 0,0-1 1 0 0,0 1-1 0 0,0-1 0 0 0,1 1 1 0 0,-1 0-1 0 0,0 0 1 0 0,-4 2-1 0 0,2 0 42 0 0,1-1 0 0 0,-1 1 1 0 0,1 1-1 0 0,0-1 0 0 0,0 0 0 0 0,0 1 0 0 0,-6 7 0 0 0,4-2 19 0 0,-1 0 0 0 0,2 1 0 0 0,-1 0 0 0 0,1 0 0 0 0,1 0-1 0 0,-1 0 1 0 0,-3 15 0 0 0,6-16-86 0 0,0 0 0 0 0,1 0 0 0 0,-1 0 0 0 0,2 0 0 0 0,-1 14 0 0 0,1-20 0 0 0,1-1 0 0 0,-1 1 0 0 0,1-1 0 0 0,-1 1 0 0 0,1-1 0 0 0,0 1 0 0 0,-1-1 0 0 0,1 1 0 0 0,1-1 0 0 0,-1 0 0 0 0,0 1 0 0 0,0-1 0 0 0,1 0 0 0 0,0 0 0 0 0,-1 0 0 0 0,1 0 0 0 0,0 0 0 0 0,0-1 0 0 0,0 1 0 0 0,0 0 0 0 0,0-1 0 0 0,0 0 0 0 0,0 1 0 0 0,3 0 0 0 0,1 0 0 0 0,0 0 0 0 0,0-1 0 0 0,0 1 0 0 0,0-1 0 0 0,0-1 0 0 0,0 1 0 0 0,0-1 0 0 0,1 0 0 0 0,-1-1 0 0 0,0 1 0 0 0,0-1 0 0 0,0 0 0 0 0,0-1 0 0 0,7-2 0 0 0,-4 1 0 0 0,0 0 0 0 0,0-1 0 0 0,-1 0 0 0 0,1-1 0 0 0,-1 0 0 0 0,0 0 0 0 0,-1-1 0 0 0,12-10 0 0 0,10-9 0 0 0,-20 18 0 0 0,0-1 0 0 0,10-11 0 0 0,-1-4 0 0 0,0-1 0 0 0,-1 0 0 0 0,23-49 0 0 0,-38 69 0 0 0,0 1 0 0 0,-1 0 0 0 0,0-1 0 0 0,0 1 0 0 0,0-1 0 0 0,0 1 0 0 0,0-1 0 0 0,0-5 0 0 0,-1 9 0 0 0,0 0 0 0 0,0 0 0 0 0,0 0 0 0 0,0-1 0 0 0,0 1 0 0 0,0 0 0 0 0,0 0 0 0 0,0 0 0 0 0,0-1 0 0 0,0 1 0 0 0,-1 0 0 0 0,1 0 0 0 0,0 0 0 0 0,0 0 0 0 0,0-1 0 0 0,0 1 0 0 0,0 0 0 0 0,0 0 0 0 0,-1 0 0 0 0,1 0 0 0 0,0 0 0 0 0,0 0 0 0 0,0-1 0 0 0,0 1 0 0 0,-1 0 0 0 0,1 0 0 0 0,0 0 0 0 0,0 0 0 0 0,0 0 0 0 0,-1 0 0 0 0,1 0 0 0 0,0 0 0 0 0,0 0 0 0 0,0 0 0 0 0,-1 0 0 0 0,1 0 0 0 0,0 0 0 0 0,0 0 0 0 0,0 0 0 0 0,-1 0 0 0 0,1 0 0 0 0,0 0 0 0 0,0 0 0 0 0,0 0 0 0 0,-1 0 0 0 0,1 0 0 0 0,0 0 0 0 0,0 1 0 0 0,0-1 0 0 0,-1 0 0 0 0,1 0 0 0 0,0 0 0 0 0,0 0 0 0 0,0 0 0 0 0,0 1 0 0 0,0-1 0 0 0,-1 0 0 0 0,1 0 0 0 0,0 0 0 0 0,0 1 0 0 0,-4 1 0 0 0,0 1 0 0 0,1 0 0 0 0,-1 0 0 0 0,1 0 0 0 0,0 0 0 0 0,0 1 0 0 0,0-1 0 0 0,0 1 0 0 0,0 0 0 0 0,-4 8 0 0 0,7-10 0 0 0,-1 1 0 0 0,0 0 0 0 0,1-1 0 0 0,-1 1 0 0 0,1 0 0 0 0,0-1 0 0 0,0 1 0 0 0,0 0 0 0 0,0-1 0 0 0,1 1 0 0 0,-1 0 0 0 0,1-1 0 0 0,-1 1 0 0 0,1 0 0 0 0,0-1 0 0 0,0 1 0 0 0,0-1 0 0 0,0 0 0 0 0,1 1 0 0 0,-1-1 0 0 0,1 0 0 0 0,-1 0 0 0 0,1 0 0 0 0,2 3 0 0 0,-3-4 0 0 0,0 0 0 0 0,-1 0 0 0 0,1 1 0 0 0,0-1 0 0 0,0 0 0 0 0,0 0 0 0 0,0 0 0 0 0,0 0 0 0 0,1 0 0 0 0,-1-1 0 0 0,0 1 0 0 0,0 0 0 0 0,0 0 0 0 0,1-1 0 0 0,-1 1 0 0 0,0-1 0 0 0,3 1 0 0 0,2 1 0 0 0,2 1 0 0 0,1 0 0 0 0,0 0 0 0 0,10 1 0 0 0,3 2 0 0 0,-13-5 0 0 0,0 0 0 0 0,-9-1 0 0 0,1 0 0 0 0,-1 0 0 0 0,1 0 0 0 0,-1 0 0 0 0,0 0 0 0 0,1 0 0 0 0,-1 0 0 0 0,1 0 0 0 0,-1 0 0 0 0,0 0 0 0 0,1 0 0 0 0,-1 0 0 0 0,1 1 0 0 0,-1-1 0 0 0,0 0 0 0 0,1 0 0 0 0,-1 0 0 0 0,0 1 0 0 0,1-1 0 0 0,-1 0 0 0 0,0 0 0 0 0,1 1 0 0 0,-1-1 0 0 0,0 0 0 0 0,0 1 0 0 0,1-1 0 0 0,-1 0 0 0 0,0 1 0 0 0,0-1 0 0 0,0 0 0 0 0,1 1 0 0 0,-1-1 0 0 0,0 1 0 0 0,0-1 0 0 0,0 0 0 0 0,0 1 0 0 0,0-1 0 0 0,0 1 0 0 0,0-1 0 0 0,0 0 0 0 0,0 2 0 0 0,0-2 0 0 0,1 3 0 0 0,-1 1 0 0 0,1 0 0 0 0,-1-1 0 0 0,0 1 0 0 0,0 0 0 0 0,-1-1 0 0 0,1 1 0 0 0,-1 0 0 0 0,0-1 0 0 0,0 1 0 0 0,-2 5 0 0 0,-19 39 0 0 0,16-36 0 0 0,2-5 0 0 0,-2 6 0 0 0,0 0 0 0 0,0 0 0 0 0,-5 21 0 0 0,9-21 0 0 0,4-10 0 0 0,-1-1 0 0 0,0-1 0 0 0,0 0 0 0 0,-1 1 0 0 0,1-1 0 0 0,0 0 0 0 0,0 1 0 0 0,-1-1 0 0 0,1 0 0 0 0,0 0 0 0 0,1 0 0 0 0,-1 1 0 0 0,0-1 0 0 0,0 0 0 0 0,0-1 0 0 0,0 1 0 0 0,1 0 0 0 0,-1 0 0 0 0,1 0 0 0 0,-1-1 0 0 0,0 1 0 0 0,1-1 0 0 0,-1 1 0 0 0,1-1 0 0 0,-1 0 0 0 0,1 1 0 0 0,-1-1 0 0 0,1 0 0 0 0,-1 0 0 0 0,1 0 0 0 0,-1 0 0 0 0,4-1 0 0 0,0 0 0 0 0,0-1 0 0 0,0 0 0 0 0,0 0 0 0 0,0 0 0 0 0,0-1 0 0 0,6-4 0 0 0,-2 2 0 0 0,5-4 0 0 0,-1 0 0 0 0,0-1 0 0 0,0 0 0 0 0,-1-1 0 0 0,18-21 0 0 0,47-69 0 0 0,-58 71 0 0 0,-12 18 0 0 0,0 1 0 0 0,15-18 0 0 0,-7 9 0 0 0,-19 25 0 0 0,-1 2 0 0 0,2-1 0 0 0,-6 10 0 0 0,5-5 0 0 0,-2 7 0 0 0,0 0 0 0 0,-3 19 0 0 0,8-33 0 0 0,0 0 0 0 0,1 0 0 0 0,-1 0 0 0 0,1 0 0 0 0,0 0 0 0 0,0 1 0 0 0,1-1 0 0 0,-1 0 0 0 0,1 0 0 0 0,0 0 0 0 0,0 0 0 0 0,0 0 0 0 0,0-1 0 0 0,1 1 0 0 0,3 6 0 0 0,-4-7 0 0 0,0-2 0 0 0,-1 0 0 0 0,1-1 0 0 0,0 1 0 0 0,-1 0 0 0 0,1 0 0 0 0,0 0 0 0 0,0-1 0 0 0,-1 1 0 0 0,1-1 0 0 0,0 1 0 0 0,0 0 0 0 0,0-1 0 0 0,0 1 0 0 0,0-1 0 0 0,0 0 0 0 0,0 1 0 0 0,0-1 0 0 0,0 0 0 0 0,0 0 0 0 0,2 1 0 0 0,3 0 0 0 0,0 1 0 0 0,0-1 0 0 0,1 0 0 0 0,-1-1 0 0 0,1 1 0 0 0,-1-1 0 0 0,0-1 0 0 0,1 1 0 0 0,-1-1 0 0 0,0 0 0 0 0,1-1 0 0 0,-1 1 0 0 0,0-1 0 0 0,10-5 0 0 0,-3 1 0 0 0,-1-1 0 0 0,0 0 0 0 0,0-1 0 0 0,-1-1 0 0 0,17-15 0 0 0,-15 11 0 0 0,1 0 0 0 0,-2-1 0 0 0,0-1 0 0 0,13-19 0 0 0,-6 4 0 0 0,-1 0 0 0 0,-2-1 0 0 0,12-32 0 0 0,-26 54 0 0 0,-2 8 0 0 0,0 1 0 0 0,0 0 0 0 0,0 0 0 0 0,0 0 0 0 0,-1 0 0 0 0,1-1 0 0 0,0 1 0 0 0,0 0 0 0 0,0 0 0 0 0,0 0 0 0 0,0 0 0 0 0,0 0 0 0 0,-1 0 0 0 0,1-1 0 0 0,0 1 0 0 0,0 0 0 0 0,0 0 0 0 0,0 0 0 0 0,0 0 0 0 0,-1 0 0 0 0,1 0 0 0 0,0 0 0 0 0,0 0 0 0 0,0 0 0 0 0,-1 0 0 0 0,1 0 0 0 0,0 0 0 0 0,0 0 0 0 0,0 0 0 0 0,0 0 0 0 0,-1 0 0 0 0,-1 1-86 0 0,-1 0-1 0 0,1 0 1 0 0,0 1-1 0 0,-1-1 1 0 0,1 1-1 0 0,0 0 1 0 0,0-1-1 0 0,0 1 1 0 0,0 0-1 0 0,0 0 1 0 0,1 0-1 0 0,-1 0 1 0 0,1 1-1 0 0,-1-1 1 0 0,-1 4-1 0 0,3-5-493 0 0,0-1-285 0 0,0 2-126 0 0,0 7-903 0 0,2 0-4176 0 0,-1-8-1642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2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200 119 13823 0 0,'0'0'630'0'0,"1"-1"-13"0"0,48-31 3898 0 0,-46 30-3999 0 0,0 0 0 0 0,0 0 1 0 0,0-1-1 0 0,-1 1 0 0 0,1-1 1 0 0,-1 0-1 0 0,0 1 0 0 0,4-6 1 0 0,-1 1 450 0 0,-5 7-937 0 0,0-1 1 0 0,1 1-1 0 0,-1-1 0 0 0,0 1 0 0 0,0 0 0 0 0,1-1 0 0 0,-1 1 1 0 0,0-1-1 0 0,0 1 0 0 0,0-1 0 0 0,0 1 0 0 0,1-1 1 0 0,-1 1-1 0 0,0-1 0 0 0,0 1 0 0 0,0-1 0 0 0,0 1 1 0 0,0-1-1 0 0,0 1 0 0 0,0-1 0 0 0,0 1 0 0 0,0 0 1 0 0,-1-1-1 0 0,1 1 0 0 0,0-1 0 0 0,0 1 0 0 0,0-1 0 0 0,0 1 1 0 0,-1-1-1 0 0,1 1 0 0 0,0 0 0 0 0,-1-1 0 0 0,1 1 1 0 0,0-1-1 0 0,-1 1 0 0 0,1 0 0 0 0,0-1 0 0 0,-1 1 1 0 0,1 0-1 0 0,-1-1 0 0 0,0 0 42 0 0,0 1 1 0 0,0-1-1 0 0,-1 1 0 0 0,1-1 1 0 0,0 1-1 0 0,0-1 0 0 0,0 1 1 0 0,-1 0-1 0 0,1 0 0 0 0,0-1 1 0 0,0 1-1 0 0,-1 0 0 0 0,-1 0 1 0 0,-6 3-49 0 0,0 1-1 0 0,0 0 1 0 0,1 0 0 0 0,-1 1 0 0 0,1-1 0 0 0,-10 9 0 0 0,7-5-26 0 0,-7 5 2 0 0,0 2 0 0 0,1 0 0 0 0,1 0 0 0 0,0 2 0 0 0,1 0 0 0 0,-12 19 0 0 0,-6 17 0 0 0,30-47 0 0 0,0 0 0 0 0,1 0 0 0 0,-1 0 0 0 0,1 1 0 0 0,0-1 0 0 0,1 1 0 0 0,-1 7 0 0 0,2-13 0 0 0,0 0 0 0 0,0 0 0 0 0,-1 0 0 0 0,1 0 0 0 0,1-1 0 0 0,-1 1 0 0 0,0 0 0 0 0,0 0 0 0 0,0 0 0 0 0,0 0 0 0 0,1 0 0 0 0,-1-1 0 0 0,1 3 0 0 0,4-1 0 0 0,-4-2 0 0 0,1 1 0 0 0,0 0 0 0 0,0 0 0 0 0,0 0 0 0 0,0 0 0 0 0,1-1 0 0 0,-1 1 0 0 0,0-1 0 0 0,1 0 0 0 0,-1 1 0 0 0,0-1 0 0 0,1 0 0 0 0,-1-1 0 0 0,0 1 0 0 0,1 0 0 0 0,-1-1 0 0 0,0 1 0 0 0,0-1 0 0 0,1 1 0 0 0,1-2 0 0 0,8-3 0 0 0,-1 0 0 0 0,14-8 0 0 0,-20 10 0 0 0,9-5 171 0 0,0-1-1 0 0,-1-1 1 0 0,0 0 0 0 0,0-1-1 0 0,-1 0 1 0 0,-1-1 0 0 0,0-1-1 0 0,0 0 1 0 0,-1 0 0 0 0,-1-1-1 0 0,13-25 1 0 0,-13 24-171 0 0,-8 13 0 0 0,-3 4 0 0 0,-7 7 0 0 0,-9 13 0 0 0,13-16 0 0 0,2 0 0 0 0,-1 0 0 0 0,1 0 0 0 0,0 1 0 0 0,0 0 0 0 0,1-1 0 0 0,-1 1 0 0 0,2 0 0 0 0,-1 0 0 0 0,1 0 0 0 0,0 1 0 0 0,0 10 0 0 0,1-18 0 0 0,0 1 0 0 0,0-1 0 0 0,0 1 0 0 0,0-1 0 0 0,0 1 0 0 0,0-1 0 0 0,0 1 0 0 0,0-1 0 0 0,0 1 0 0 0,0-1 0 0 0,0 0 0 0 0,0 1 0 0 0,0-1 0 0 0,0 1 0 0 0,1-1 0 0 0,-1 0 0 0 0,0 1 0 0 0,0-1 0 0 0,1 1 0 0 0,-1-1 0 0 0,0 0 0 0 0,0 1 0 0 0,1-1 0 0 0,-1 0 0 0 0,0 1 0 0 0,1-1 0 0 0,-1 0 0 0 0,0 0 0 0 0,1 1 0 0 0,-1-1 0 0 0,1 0 0 0 0,-1 0 0 0 0,0 0 0 0 0,1 1 0 0 0,-1-1 0 0 0,1 0 0 0 0,0 0 0 0 0,2 2 0 0 0,1-1 0 0 0,-1 0 0 0 0,0 1 0 0 0,1-1 0 0 0,-1 0 0 0 0,0-1 0 0 0,1 1 0 0 0,-1-1 0 0 0,1 1 0 0 0,-1-1 0 0 0,1 0 0 0 0,-1 0 0 0 0,1-1 0 0 0,5 0 0 0 0,-7 1 0 0 0,1-1 0 0 0,-1 1 0 0 0,1-1 0 0 0,-1 1 0 0 0,0-1 0 0 0,0 0 0 0 0,1 1 0 0 0,-1-1 0 0 0,0 0 0 0 0,0-1 0 0 0,2 0 0 0 0,3-3 0 0 0,15-6 0 0 0,-1 0 0 0 0,0-2 0 0 0,-1-1 0 0 0,-1 0 0 0 0,0-2 0 0 0,32-33 0 0 0,-14 5 0 0 0,-24 28 0 0 0,0 1 0 0 0,0 0 0 0 0,24-19 0 0 0,-27 27 0 0 0,-10 7 0 0 0,0 0 0 0 0,0 0 0 0 0,1-1 0 0 0,-1 1 0 0 0,0 0 0 0 0,1 0 0 0 0,-1 0 0 0 0,0 0 0 0 0,1-1 0 0 0,-1 1 0 0 0,0 0 0 0 0,1 0 0 0 0,-1 0 0 0 0,0 0 0 0 0,1 0 0 0 0,-1 0 0 0 0,0 0 0 0 0,1 0 0 0 0,-1 0 0 0 0,0 0 0 0 0,1 0 0 0 0,0 0 0 0 0,0 1 0 0 0,0 0 0 0 0,0 1 0 0 0,0-1 0 0 0,-1 0 0 0 0,1 0 0 0 0,0 1 0 0 0,0-1 0 0 0,-1 0 0 0 0,1 1 0 0 0,0-1 0 0 0,-1 1 0 0 0,0-1 0 0 0,1 1 0 0 0,-1-1 0 0 0,1 4 0 0 0,2 30 0 0 0,-3-24 0 0 0,8 157 0 0 0,-8-146 0 0 0,-2-12 0 0 0,-3-4 0 0 0,-1-2 0 0 0,6-4 0 0 0,-1 0 0 0 0,1 1 0 0 0,-1-1 0 0 0,1 0 0 0 0,0 1 0 0 0,-1-1 0 0 0,1 0 0 0 0,-1 0 0 0 0,1 0 0 0 0,-1 0 0 0 0,1 1 0 0 0,-1-1 0 0 0,1 0 0 0 0,-1 0 0 0 0,1 0 0 0 0,-1 0 0 0 0,1 0 0 0 0,-1 0 0 0 0,1 0 0 0 0,-1 0 0 0 0,1 0 0 0 0,-1-1 0 0 0,1 1 0 0 0,-1 0 0 0 0,1 0 0 0 0,-1 0 0 0 0,1 0 0 0 0,0-1 0 0 0,-1 1 0 0 0,1 0 0 0 0,-1-1 0 0 0,1 1 0 0 0,-1-1 0 0 0,0 0 0 0 0,-14-5 0 0 0,14 5 0 0 0,0 0 0 0 0,0 0 0 0 0,0 1 0 0 0,0-1 0 0 0,1 0 0 0 0,-1 0 0 0 0,0 0 0 0 0,0 0 0 0 0,0 0 0 0 0,1 0 0 0 0,-1 0 0 0 0,0-1 0 0 0,1 1 0 0 0,-1 0 0 0 0,1 0 0 0 0,0 0 0 0 0,-1-1 0 0 0,1 1 0 0 0,0 0 0 0 0,0 0 0 0 0,-1-1 0 0 0,1 1 0 0 0,0 0 0 0 0,0 0 0 0 0,1-1 0 0 0,-1 1 0 0 0,0 0 0 0 0,0-1 0 0 0,1 1 0 0 0,-1 0 0 0 0,1-2 0 0 0,0 1 0 0 0,1-4 0 0 0,0-1 0 0 0,0 1 0 0 0,1 0 0 0 0,0 1 0 0 0,0-1 0 0 0,1 0 0 0 0,0 1 0 0 0,0 0 0 0 0,8-9 0 0 0,3-1 0 0 0,29-21 0 0 0,-28 25 0 0 0,1 1 0 0 0,33-14 0 0 0,-44 22 0 0 0,0-1 0 0 0,0 2 0 0 0,0-1 0 0 0,0 1 0 0 0,1 0 0 0 0,10-1 0 0 0,-13 2 0 0 0,0 0 0 0 0,0 0 0 0 0,-1 1 0 0 0,1-1 0 0 0,0 1 0 0 0,0-1 0 0 0,0 1 0 0 0,-1 1 0 0 0,1-1 0 0 0,-1 0 0 0 0,1 1 0 0 0,4 2 0 0 0,-5-2 0 0 0,0 1 0 0 0,1-1 0 0 0,-1 1 0 0 0,0 0 0 0 0,-1-1 0 0 0,1 1 0 0 0,0 1 0 0 0,-1-1 0 0 0,1 0 0 0 0,-1 1 0 0 0,0-1 0 0 0,0 1 0 0 0,-1-1 0 0 0,1 1 0 0 0,-1 0 0 0 0,0 0 0 0 0,0 0 0 0 0,0 0 0 0 0,0 0 0 0 0,0 5 0 0 0,0 3 30 0 0,-1 0-1 0 0,-1 0 0 0 0,1 0 1 0 0,-2-1-1 0 0,0 1 1 0 0,0 0-1 0 0,-1-1 1 0 0,-5 14-1 0 0,-7 13 231 0 0,-21 37-1 0 0,20-42-112 0 0,-22 41-585 0 0,-75 113 1 0 0,73-140 437 0 0,51-65-1300 0 0,0-1 0 0 0,8-20 0 0 0,4-6-720 0 0,-9 17 996 0 0,3-3 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0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99 21191 0 0,'-44'-67'3768'0'0,"44"67"-3666"0"0,-1-1 0 0 0,1 0 0 0 0,0 0 0 0 0,-1 1 0 0 0,1-1 0 0 0,0 0 0 0 0,-1 0 0 0 0,1 1 0 0 0,0-1 0 0 0,0 0 0 0 0,0 0 0 0 0,0 0 0 0 0,0-1 0 0 0,0 1-116 0 0,0-1-1 0 0,0 1 1 0 0,-1-1 0 0 0,1 0 0 0 0,0 1 0 0 0,-1-1 0 0 0,1 1 0 0 0,-1-1-1 0 0,1 1 1 0 0,-3-3 0 0 0,3 4-498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2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 19351 0 0,'0'0'886'0'0,"-1"-1"-21"0"0,-19-10-376 0 0,19 10 252 0 0,1 1 234 0 0,0 0 38 0 0,0 0-59 0 0,0 0-289 0 0,0 0-121 0 0,0 0-28 0 0,0 0-4 0 0,0 0 0 0 0,8 6 1111 0 0,-6-5-1875 0 0,0 1 1 0 0,0-1 0 0 0,1 1 0 0 0,-2 0-1 0 0,1 0 1 0 0,0 0 0 0 0,0 0-1 0 0,-1 0 1 0 0,1 0 0 0 0,-1 0 0 0 0,1 1-1 0 0,-1-1 1 0 0,0 0 0 0 0,0 1-1 0 0,0-1 1 0 0,1 5 0 0 0,-1 0-832 0 0,1 1-1 0 0,-1-1 1 0 0,0 1 0 0 0,0 9 0 0 0,0 3-964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2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58 15663 0 0,'0'0'719'0'0,"0"0"-20"0"0,0 0-238 0 0,0 0 656 0 0,0 0 335 0 0,0 0 70 0 0,0 0-125 0 0,0 0-575 0 0,0 0-248 0 0,-1 1-50 0 0,-35 57 808 0 0,-31 67 1 0 0,62-113-1333 0 0,1-6 0 0 0,1 1 0 0 0,0 0 0 0 0,1 0 0 0 0,0 0 0 0 0,0 0 0 0 0,-2 12 0 0 0,4-10 0 0 0,0-8 22 0 0,0 0 1 0 0,0-1-1 0 0,0 1 1 0 0,0-1-1 0 0,0 1 0 0 0,0 0 1 0 0,1-1-1 0 0,-1 1 0 0 0,0-1 1 0 0,0 1-1 0 0,0-1 1 0 0,1 1-1 0 0,-1-1 0 0 0,0 1 1 0 0,1-1-1 0 0,-1 1 0 0 0,1-1 1 0 0,-1 1-1 0 0,0-1 1 0 0,1 1-1 0 0,-1-1 0 0 0,1 0 1 0 0,-1 1-1 0 0,1-1 0 0 0,-1 0 1 0 0,1 0-1 0 0,-1 1 1 0 0,1-1-1 0 0,0 0 0 0 0,-1 0 1 0 0,1 0-1 0 0,-1 1 0 0 0,1-1 1 0 0,-1 0-1 0 0,1 0 1 0 0,0 0-1 0 0,-1 0 0 0 0,2 0 1 0 0,-2 0 35 0 0,3 0 4 0 0,1 0 0 0 0,-1 0 0 0 0,1 0 1 0 0,-1 0-1 0 0,1 0 0 0 0,-1-1 0 0 0,1 1 1 0 0,-1-1-1 0 0,1 0 0 0 0,4-2 0 0 0,-1 0 25 0 0,-1 0-1 0 0,0 0 1 0 0,0-1 0 0 0,7-4-1 0 0,4-6-86 0 0,-1 1 0 0 0,0-2 0 0 0,-1 0 0 0 0,-1-1 0 0 0,0 0 0 0 0,-2-1 0 0 0,1-1 0 0 0,-2 0 0 0 0,-1-1 0 0 0,0 0 0 0 0,-1 0 0 0 0,12-40 0 0 0,-20 57 0 0 0,-1 0 0 0 0,1 0 0 0 0,-1 0 0 0 0,1-1 0 0 0,-1 1 0 0 0,0 0 0 0 0,0-1 0 0 0,0 1 0 0 0,0 0 0 0 0,0 0 0 0 0,-1-1 0 0 0,1 1 0 0 0,-1 0 0 0 0,0-3 0 0 0,-5-3 0 0 0,4 7 0 0 0,1 0 0 0 0,-1 0 0 0 0,1 0 0 0 0,-1 0 0 0 0,0 1 0 0 0,1-1 0 0 0,-1 1 0 0 0,0-1 0 0 0,1 1 0 0 0,-1-1 0 0 0,0 1 0 0 0,0 0 0 0 0,1 0 0 0 0,-1 0 0 0 0,0 0 0 0 0,0 0 0 0 0,0 0 0 0 0,1 0 0 0 0,-4 1 0 0 0,-2 1 0 0 0,1 1 0 0 0,0-1 0 0 0,0 1 0 0 0,-5 4 0 0 0,3-3 0 0 0,-7 8 0 0 0,13-5 0 0 0,2-5 0 0 0,1-1 0 0 0,-1 0 0 0 0,1 0 0 0 0,-1 1 0 0 0,1-1 0 0 0,0 0 0 0 0,0 0 0 0 0,0 0 0 0 0,0 0 0 0 0,0 0 0 0 0,0 0 0 0 0,0 0 0 0 0,0 0 0 0 0,0 0 0 0 0,0 0 0 0 0,0 0 0 0 0,0-1 0 0 0,1 1 0 0 0,-1-1 0 0 0,0 1 0 0 0,1-1 0 0 0,-1 1 0 0 0,0-1 0 0 0,3 1 0 0 0,5 0 0 0 0,-1 0 0 0 0,17 1 0 0 0,-15-2 0 0 0,3 0 0 0 0,1-1 0 0 0,16-2 0 0 0,-21 1 0 0 0,1 1 0 0 0,0 0 0 0 0,0 1 0 0 0,-1 0 0 0 0,1 1 0 0 0,13 1 0 0 0,-10 2 0 0 0,-10-2 0 0 0,-2 0 0 0 0,5 5 0 0 0,-4-1 0 0 0,0 0 0 0 0,-1-1 0 0 0,0 1 0 0 0,-1 0 0 0 0,1 0 0 0 0,-1-1 0 0 0,0 1 0 0 0,0 0 0 0 0,-1 0 0 0 0,1 0 0 0 0,-1-1 0 0 0,-2 7 0 0 0,-4 11 0 0 0,-14 34 0 0 0,18-49 0 0 0,1-1 0 0 0,-12 17 0 0 0,11-22 0 0 0,2-7 0 0 0,2-7 0 0 0,3-1 0 0 0,1 0 0 0 0,0 0 0 0 0,1 1 0 0 0,0 0 0 0 0,1 0 0 0 0,1 0 0 0 0,-1 0 0 0 0,14-13 0 0 0,-11 14 0 0 0,1 0 0 0 0,0 0 0 0 0,1 1 0 0 0,1 1 0 0 0,-1 0 0 0 0,1 1 0 0 0,1 0 0 0 0,-1 1 0 0 0,1 0 0 0 0,1 1 0 0 0,16-5 0 0 0,-14 6 34 0 0,-14 3 7 0 0,0 1 0 0 0,0 0-1 0 0,0 0 1 0 0,1 0 0 0 0,-1 0 0 0 0,0 1 0 0 0,1-1 0 0 0,-1 1 0 0 0,7 0 0 0 0,-8 0 447 0 0,-2 0 21 0 0,11 18 99 0 0,-9-15-608 0 0,-1 1 0 0 0,1-1 0 0 0,-1 1 0 0 0,0 0 0 0 0,0-1 0 0 0,0 1 0 0 0,-1 0 0 0 0,1 0 0 0 0,-1-1 0 0 0,0 1 0 0 0,0 0 0 0 0,-1 7 0 0 0,-1 2 0 0 0,-1-1 0 0 0,-7 19 0 0 0,1-3 0 0 0,4-6 0 0 0,4-16 0 0 0,0 0 0 0 0,0 0 0 0 0,-1-1 0 0 0,1 1 0 0 0,-2 0 0 0 0,-3 8 0 0 0,2-7-64 0 0,3-6-273 0 0,1-1-138 0 0,0 0-33 0 0,0 0-4 0 0,0 0 0 0 0,0 0 0 0 0,0 0 0 0 0,0 0-204 0 0,0 0-857 0 0,0 0-379 0 0,2-1-80 0 0,6-3-15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2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199 249 17503 0 0,'0'0'399'0'0,"5"-8"540"0"0,5-16-149 0 0,-6 13 3740 0 0,-1-4-3000 0 0,-1 6-747 0 0,-2 7-259 0 0,0 2-11 0 0,0 0-1 0 0,0 0 0 0 0,0 0 0 0 0,0 0-68 0 0,-2 0-289 0 0,-1-1-154 0 0,0 1 0 0 0,-1-1 0 0 0,1 1 1 0 0,0 0-1 0 0,-1 0 0 0 0,1 1 0 0 0,-1-1 0 0 0,1 1 1 0 0,0 0-1 0 0,0-1 0 0 0,-1 1 0 0 0,1 1 0 0 0,0-1 1 0 0,0 0-1 0 0,0 1 0 0 0,0 0 0 0 0,-4 2 0 0 0,-6 5-2 0 0,1 1-1 0 0,-17 15 1 0 0,14-10 1 0 0,0 0 0 0 0,-17 24 0 0 0,25-29 0 0 0,1-1 0 0 0,0 1 0 0 0,1 0 0 0 0,0 0 0 0 0,1 1 0 0 0,-4 12 0 0 0,8-22 0 0 0,-1 0 0 0 0,1 0 0 0 0,0-1 0 0 0,0 1 0 0 0,0 0 0 0 0,0 0 0 0 0,0 0 0 0 0,0 0 0 0 0,0-1 0 0 0,0 1 0 0 0,0 0 0 0 0,0 0 0 0 0,0 0 0 0 0,0 0 0 0 0,1-1 0 0 0,-1 1 0 0 0,0 0 0 0 0,1 0 0 0 0,-1-1 0 0 0,0 1 0 0 0,1 0 0 0 0,-1-1 0 0 0,1 1 0 0 0,-1 0 0 0 0,1-1 0 0 0,0 1 0 0 0,-1 0 0 0 0,2 0 0 0 0,-1 0 0 0 0,0 0 0 0 0,0 1 0 0 0,1-1 0 0 0,-1 0 0 0 0,1 1 0 0 0,-1-1 0 0 0,1 0 0 0 0,-1 0 0 0 0,1 0 0 0 0,0 0 0 0 0,-1 0 0 0 0,1 0 0 0 0,0-1 0 0 0,0 1 0 0 0,0-1 0 0 0,0 1 0 0 0,-1-1 0 0 0,1 1 0 0 0,0-1 0 0 0,0 0 0 0 0,0 0 0 0 0,0 0 0 0 0,0 0 0 0 0,0-1 0 0 0,3 0 0 0 0,1-1 0 0 0,0 0 0 0 0,0 0 0 0 0,-1-1 0 0 0,0 0 0 0 0,10-6 0 0 0,-5 3 0 0 0,4-3 0 0 0,1 0 0 0 0,-1-2 0 0 0,0 1 0 0 0,21-23 0 0 0,101-94 0 0 0,-128 119 0 0 0,-16 17 0 0 0,-1 0 0 0 0,2 0 0 0 0,-1 1 0 0 0,1 0 0 0 0,1 0 0 0 0,0 1 0 0 0,0 0 0 0 0,1 0 0 0 0,0 0 0 0 0,-3 15 0 0 0,6-16 0 0 0,4-1 0 0 0,-1-8 0 0 0,0 1 0 0 0,0-1 0 0 0,1 0 0 0 0,-1 1 0 0 0,0-1 0 0 0,1 0 0 0 0,-1 0 0 0 0,1 0 0 0 0,-1 0 0 0 0,1 0 0 0 0,-1 0 0 0 0,1-1 0 0 0,0 1 0 0 0,-1 0 0 0 0,1-1 0 0 0,0 1 0 0 0,-1-1 0 0 0,1 0 0 0 0,0 1 0 0 0,0-1 0 0 0,0 0 0 0 0,-1 0 0 0 0,1 0 0 0 0,3-1 0 0 0,5 0 0 0 0,0-1 0 0 0,-1 0 0 0 0,12-4 0 0 0,-20 6 0 0 0,6-3 0 0 0,0 0 0 0 0,0 0 0 0 0,12-9 0 0 0,6-2 0 0 0,-13 7 41 0 0,0-1 0 0 0,0 0 0 0 0,-1-1 0 0 0,0 0 0 0 0,13-16 0 0 0,1 2 156 0 0,-7 5 109 0 0,-1-1 0 0 0,29-40 0 0 0,21-48 381 0 0,-63 97-687 0 0,-3 10 0 0 0,-1 0 0 0 0,0-1 0 0 0,0 1 0 0 0,0 0 0 0 0,0 0 0 0 0,0 0 0 0 0,1-1 0 0 0,-1 1 0 0 0,0 0 0 0 0,0 0 0 0 0,0 0 0 0 0,0-1 0 0 0,0 1 0 0 0,0 0 0 0 0,0 0 0 0 0,0 0 0 0 0,0-1 0 0 0,0 1 0 0 0,0 0 0 0 0,0 0 0 0 0,0-1 0 0 0,0 1 0 0 0,0 0 0 0 0,0 0 0 0 0,0-1 0 0 0,0 1 0 0 0,0 0 0 0 0,0 0 0 0 0,0 0 0 0 0,0-1 0 0 0,0 1 0 0 0,-1 0 0 0 0,1 0 0 0 0,0 0 0 0 0,0-1 0 0 0,0 1 0 0 0,0 0 0 0 0,0 0 0 0 0,-1 0 0 0 0,1 0 0 0 0,0-1 0 0 0,0 1 0 0 0,0 0 0 0 0,-1 0 0 0 0,1 0 0 0 0,0 0 0 0 0,-5 1 0 0 0,4-1 0 0 0,0 1 0 0 0,-1-1 0 0 0,1 1 0 0 0,0-1 0 0 0,-1 1 0 0 0,1-1 0 0 0,0 1 0 0 0,0 0 0 0 0,0 0 0 0 0,0 0 0 0 0,-2 1 0 0 0,-13 23 0 0 0,14-23 0 0 0,1-1 0 0 0,1 0 0 0 0,-1 0 0 0 0,1-1 0 0 0,-1 1 0 0 0,1 0 0 0 0,0 0 0 0 0,-1 0 0 0 0,1 0 0 0 0,0 0 0 0 0,0 0 0 0 0,-1 0 0 0 0,1 0 0 0 0,0 0 0 0 0,0 0 0 0 0,0 0 0 0 0,0 0 0 0 0,0 1 0 0 0,0 0 0 0 0,0-1 0 0 0,1 1 0 0 0,-1 0 0 0 0,0 0 0 0 0,0-1 0 0 0,1 1 0 0 0,-1 0 0 0 0,1-1 0 0 0,0 1 0 0 0,-1 0 0 0 0,1-1 0 0 0,0 1 0 0 0,0-1 0 0 0,1 3 0 0 0,8 7 0 0 0,-5-9 0 0 0,-2-2 0 0 0,16 10 0 0 0,-14-7 0 0 0,0-1 0 0 0,0 1 0 0 0,1-1 0 0 0,-1 0 0 0 0,1 0 0 0 0,-1 0 0 0 0,1-1 0 0 0,0 0 0 0 0,10 1 0 0 0,17-3 0 0 0,-32 0 0 0 0,0 1 0 0 0,0 0 0 0 0,-1-1 0 0 0,1 1 0 0 0,0 0 0 0 0,0 0 0 0 0,0 0 0 0 0,-1 0 0 0 0,1-1 0 0 0,0 1 0 0 0,0 1 0 0 0,0-1 0 0 0,0 0 0 0 0,-1 0 0 0 0,1 0 0 0 0,0 0 0 0 0,0 0 0 0 0,-1 1 0 0 0,2-1 0 0 0,1 2 0 0 0,-3-2 0 0 0,1 0 0 0 0,0 0 0 0 0,0 0 0 0 0,-1 0 0 0 0,1 0 0 0 0,0 1 0 0 0,-1-1 0 0 0,1 0 0 0 0,0 0 0 0 0,0 1 0 0 0,-1-1 0 0 0,1 0 0 0 0,-1 1 0 0 0,1-1 0 0 0,0 1 0 0 0,-1-1 0 0 0,1 1 0 0 0,-1-1 0 0 0,1 1 0 0 0,-1-1 0 0 0,1 1 0 0 0,-1 0 0 0 0,0-1 0 0 0,1 1 0 0 0,-1-1 0 0 0,0 1 0 0 0,1 0 0 0 0,-1 0 0 0 0,0-1 0 0 0,0 1 0 0 0,0 0 0 0 0,1-1 0 0 0,-1 1 0 0 0,0 1 0 0 0,0 0 0 0 0,1 3 0 0 0,-1-1 0 0 0,1 0 0 0 0,-1 1 0 0 0,0-1 0 0 0,0 0 0 0 0,-1 1 0 0 0,1-1 0 0 0,-1 0 0 0 0,0 1 0 0 0,-2 5 0 0 0,-2 5 0 0 0,-13 22 0 0 0,1-1 0 0 0,13-27 0 0 0,-2 5 0 0 0,-6 24 0 0 0,11-34 0 0 0,0 0 0 0 0,1 0 0 0 0,-1 0 0 0 0,1 0 0 0 0,0 0 0 0 0,0 0 0 0 0,0 1 0 0 0,0-1 0 0 0,1 0 0 0 0,0 0 0 0 0,1 4 0 0 0,-2-6 0 0 0,1-1 0 0 0,-1 1 0 0 0,1-1 0 0 0,0 1 0 0 0,-1-1 0 0 0,1 0 0 0 0,0 1 0 0 0,0-1 0 0 0,0 0 0 0 0,0 0 0 0 0,0 0 0 0 0,0 0 0 0 0,0 0 0 0 0,1 0 0 0 0,-1 0 0 0 0,0 0 0 0 0,0 0 0 0 0,1 0 0 0 0,-1 0 0 0 0,1-1 0 0 0,-1 1 0 0 0,3 0 0 0 0,0-1 0 0 0,-1 1 0 0 0,0-1 0 0 0,1 0 0 0 0,-1 0 0 0 0,1-1 0 0 0,-1 1 0 0 0,5-2 0 0 0,1 0 0 0 0,-1 1 0 0 0,0-1 0 0 0,0 0 0 0 0,0-1 0 0 0,-1 0 0 0 0,1 0 0 0 0,-1 0 0 0 0,13-9 0 0 0,44-36 0 0 0,-48 36 0 0 0,-5 3 0 0 0,-1-1 0 0 0,0 0 0 0 0,0-1 0 0 0,-1 1 0 0 0,0-2 0 0 0,-1 1 0 0 0,-1-1 0 0 0,1-1 0 0 0,-2 1 0 0 0,9-23 0 0 0,-14 25 0 0 0,-5 4 0 0 0,-1 3-211 0 0,0 1 0 0 0,1-1 0 0 0,-1 1 0 0 0,0 1 0 0 0,-1-1 1 0 0,1 1-1 0 0,-8-1 0 0 0,-14-5-895 0 0,9 2 83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2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8287 0 0,'0'0'382'0'0,"0"0"-8"0"0,0 0-102 0 0,0 0 463 0 0,0 0 234 0 0,0 0 45 0 0,0 0 8 0 0,0 0 2 0 0,8-4 1024 0 0,33-26 1144 0 0,-25 21-2376 0 0,0-1-1 0 0,-1-1 1 0 0,-1 0-1 0 0,21-22 1 0 0,-29 28-711 0 0,14-17 411 0 0,0 0 0 0 0,-2-1 1 0 0,17-27-1 0 0,-26 37-368 0 0,-2-1-1 0 0,9-24 1 0 0,-15 37 340 0 0,1-6 464 0 0,-15 33-787 0 0,-3 15-165 0 0,-24 74 0 0 0,1-7 0 0 0,2-1 0 0 0,11-12 0 0 0,24-78 0 0 0,3-15 0 0 0,-1-1 0 0 0,0-1 0 0 0,0 0 0 0 0,0 0 0 0 0,0 1 0 0 0,0-1 0 0 0,0 0 0 0 0,0 0 0 0 0,0 1 0 0 0,0-1 0 0 0,0 0 0 0 0,0 0 0 0 0,0 1 0 0 0,0-1 0 0 0,0 0 0 0 0,0 0 0 0 0,0 0 0 0 0,1 1 0 0 0,-1-1 0 0 0,0 0 0 0 0,0 0 0 0 0,0 0 0 0 0,0 1 0 0 0,1-1 0 0 0,-1 0 0 0 0,0 0 0 0 0,0 0 0 0 0,0 0 0 0 0,1 1 0 0 0,-1-1 0 0 0,0 0 0 0 0,0 0 0 0 0,1 0 0 0 0,-1 0 0 0 0,0 0 0 0 0,0 0 0 0 0,1 0 0 0 0,-1 0 0 0 0,0 0 0 0 0,0 0 0 0 0,1 0 0 0 0,-1 0 0 0 0,0 0 0 0 0,0 0 0 0 0,1 0 0 0 0,-1 0 0 0 0,0 0 0 0 0,0 0 0 0 0,1 0 0 0 0,-1 0 0 0 0,0 0 0 0 0,0 0 0 0 0,1-1 0 0 0,-1 1 0 0 0,0 0 0 0 0,0 0 0 0 0,0 0 0 0 0,1 0 0 0 0,-1-1 0 0 0,0 1 0 0 0,0 0 0 0 0,5-3 0 0 0,-1 0 0 0 0,0 0 0 0 0,0-1 0 0 0,0 0 0 0 0,0 1 0 0 0,-1-1 0 0 0,6-7 0 0 0,19-34 0 0 0,-23 36 0 0 0,10-16 0 0 0,59-91 0 0 0,-62 96 0 0 0,-11 17 0 0 0,0 1 0 0 0,1-1 0 0 0,-1 1 0 0 0,0 0 0 0 0,1-1 0 0 0,0 1 0 0 0,0 0 0 0 0,0 0 0 0 0,0 0 0 0 0,0 0 0 0 0,4-3 0 0 0,7-3 0 0 0,22-9 0 0 0,-21 13 0 0 0,-8 7 0 0 0,-4-2 0 0 0,6 4 0 0 0,-8 4 0 0 0,7 10 0 0 0,-5-17 0 0 0,-2-1 0 0 0,0 0 0 0 0,1-1 0 0 0,-1 1 0 0 0,0 0 0 0 0,0-1 0 0 0,1 1 0 0 0,-1 0 0 0 0,0 0 0 0 0,0-1 0 0 0,0 1 0 0 0,0 0 0 0 0,0 0 0 0 0,0-1 0 0 0,0 1 0 0 0,0 0 0 0 0,0 0 0 0 0,0-1 0 0 0,0 1 0 0 0,-1 0 0 0 0,1 0 0 0 0,0-1 0 0 0,0 1 0 0 0,-1 1 0 0 0,-1 2 0 0 0,0 0 0 0 0,1 0 0 0 0,-2 0 0 0 0,1 0 0 0 0,0 0 0 0 0,-1-1 0 0 0,1 1 0 0 0,-1-1 0 0 0,0 0 0 0 0,0 0 0 0 0,-1 0 0 0 0,1 0 0 0 0,-5 3 0 0 0,-8 5 0 0 0,-27 14 0 0 0,38-22 0 0 0,-34 12 0 0 0,32-12 0 0 0,12-3 0 0 0,-3 0 0 0 0,-1 0 0 0 0,1 0 0 0 0,-1 0 0 0 0,1 1 0 0 0,-1-1 0 0 0,1 1 0 0 0,-1-1 0 0 0,1 1 0 0 0,-1-1 0 0 0,0 1 0 0 0,1 0 0 0 0,-1 0 0 0 0,0-1 0 0 0,1 1 0 0 0,-1 0 0 0 0,0 0 0 0 0,0 0 0 0 0,0 1 0 0 0,0-1 0 0 0,0 0 0 0 0,0 0 0 0 0,0 1 0 0 0,0-1 0 0 0,1 3 0 0 0,0 0 0 0 0,-1-2 0 0 0,-1-1 0 0 0,1 0 0 0 0,0 1 0 0 0,0-1 0 0 0,0 0 0 0 0,0 1 0 0 0,0-1 0 0 0,0 0 0 0 0,0 0 0 0 0,2 2 0 0 0,9 10 0 0 0,-11-12 0 0 0,-1 0 0 0 0,1 0 0 0 0,0 0 0 0 0,-1 0 0 0 0,1 0 0 0 0,0 0 0 0 0,0 0 0 0 0,-1 0 0 0 0,1-1 0 0 0,0 1 0 0 0,0 0 0 0 0,0-1 0 0 0,0 1 0 0 0,0 0 0 0 0,0-1 0 0 0,0 1 0 0 0,1-1 0 0 0,-1 0 0 0 0,0 1 0 0 0,0-1 0 0 0,0 0 0 0 0,0 0 0 0 0,0 0 0 0 0,1 0 0 0 0,-1 0 0 0 0,0 0 0 0 0,0 0 0 0 0,0 0 0 0 0,0 0 0 0 0,1 0 0 0 0,-1-1 0 0 0,2 0 0 0 0,0 0 0 0 0,-1 1-131 0 0,1-1 1 0 0,-1 0-1 0 0,0 0 0 0 0,1 0 1 0 0,-1 0-1 0 0,0 0 0 0 0,0 0 0 0 0,0-1 1 0 0,0 1-1 0 0,0-1 0 0 0,0 1 0 0 0,0-1 1 0 0,0 0-1 0 0,1-2 0 0 0,11-8-1496 0 0,-2 6-396 0 0,2-1-22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2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15663 0 0,'0'0'719'0'0,"0"0"-20"0"0,1-1-449 0 0,10-15-79 0 0,1-2 2004 0 0,-2 4 956 0 0,15-30 0 0 0,-10 18-1836 0 0,-12 21-1231 0 0,0 1 1 0 0,-1-1 0 0 0,1 0 0 0 0,-1 0 0 0 0,0 0-1 0 0,3-11 1 0 0,-4 14 174 0 0,2-7 829 0 0,-3 9-1058 0 0,0 0 0 0 0,0 0-1 0 0,0 0 1 0 0,0 0 0 0 0,0 0-1 0 0,0 0 1 0 0,0 0 0 0 0,0 0-1 0 0,0 0 1 0 0,0 0 0 0 0,-1 0 0 0 0,1 1-1 0 0,0-1 1 0 0,0 0 0 0 0,0 0-1 0 0,0 0 1 0 0,0 0 0 0 0,0 0-1 0 0,0 0 1 0 0,0 0 0 0 0,-1 0-1 0 0,1 0 1 0 0,0 0 0 0 0,0 0 0 0 0,0 0-1 0 0,0 0 1 0 0,0 0 0 0 0,0 0-1 0 0,0 0 1 0 0,-1 0 0 0 0,1 0-1 0 0,0 0 1 0 0,0 0 0 0 0,0 0-1 0 0,0 0 1 0 0,0-1 0 0 0,0 1 0 0 0,0 0-1 0 0,0 0 1 0 0,-1 0 0 0 0,1 0-1 0 0,0 0 1 0 0,0 0 0 0 0,0 0-1 0 0,0 0 1 0 0,0 0 0 0 0,0 0-1 0 0,0-1 1 0 0,0 1 0 0 0,0 0 0 0 0,0 0-1 0 0,0 0 1 0 0,0 0 0 0 0,0 0-1 0 0,0 0 1 0 0,0 0 0 0 0,0 0-1 0 0,0-1 1 0 0,0 1 0 0 0,0 0-1 0 0,0 0 1 0 0,0 0 0 0 0,0 0 0 0 0,0 0-1 0 0,0 0 1 0 0,0 0 0 0 0,0-1-1 0 0,0 1 1 0 0,-3 2-10 0 0,1-1 0 0 0,0 1 0 0 0,0 0 0 0 0,0-1 0 0 0,0 1 0 0 0,0 0 0 0 0,0 1 0 0 0,1-1 0 0 0,-1 0 0 0 0,1 0 0 0 0,-3 4 0 0 0,-12 32 0 0 0,9-22 0 0 0,3-3 0 0 0,-1-1 0 0 0,2 1 0 0 0,-1 0 0 0 0,2 0 0 0 0,-2 19 0 0 0,-4 23 0 0 0,8-55 0 0 0,0 0 0 0 0,0 0 0 0 0,0 1 0 0 0,0-1 0 0 0,0 0 0 0 0,0 0 0 0 0,0 0 0 0 0,0 0 0 0 0,-1 0 0 0 0,1 1 0 0 0,0-1 0 0 0,0 0 0 0 0,0 0 0 0 0,0 0 0 0 0,0 0 0 0 0,0 1 0 0 0,0-1 0 0 0,0 0 0 0 0,0 0 0 0 0,0 0 0 0 0,0 0 0 0 0,0 1 0 0 0,0-1 0 0 0,1 0 0 0 0,-1 0 0 0 0,0 0 0 0 0,0 0 0 0 0,0 1 0 0 0,0-1 0 0 0,0 0 0 0 0,0 0 0 0 0,0 0 0 0 0,0 0 0 0 0,0 0 0 0 0,1 0 0 0 0,-1 1 0 0 0,0-1 0 0 0,0 0 0 0 0,0 0 0 0 0,0 0 0 0 0,0 0 0 0 0,1 0 0 0 0,-1 0 0 0 0,0 0 0 0 0,0 0 0 0 0,0 0 0 0 0,0 0 0 0 0,0 0 0 0 0,1 0 0 0 0,-1 0 0 0 0,0 0 0 0 0,0 0 0 0 0,0 0 0 0 0,0 0 0 0 0,1 0 0 0 0,-1 0 0 0 0,0 0 0 0 0,0 0 0 0 0,5-3 0 0 0,-1 1-392 0 0,0-1 1 0 0,0 0-1 0 0,-1 0 1 0 0,0 0-1 0 0,1 0 1 0 0,4-7-1 0 0,-3 2-1416 0 0,1 0-1 0 0,-1-1 0 0 0,-1 1 1 0 0,5-11-1 0 0,-9 18-5903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3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17503 0 0,'0'0'399'0'0,"0"0"60"0"0,0 0 21 0 0,0 0-59 0 0,0 0-204 0 0,1 2 170 0 0,1 6-7 0 0,0 1 0 0 0,0-1 0 0 0,0 1 0 0 0,-1 0 0 0 0,0-1 0 0 0,-1 1 0 0 0,0 0 1 0 0,0 0-1 0 0,-1 0 0 0 0,0-1 0 0 0,-1 1 0 0 0,0-1 0 0 0,0 1 0 0 0,-6 12 0 0 0,2-4-380 0 0,3-8 0 0 0,0 0 0 0 0,-1 0 0 0 0,0 0 0 0 0,-8 11 0 0 0,6-11 0 0 0,3-6 0 0 0,-8 2 0 0 0,4-2 0 0 0,2-4-133 0 0,4 1-563 0 0,1 0-258 0 0,-6-4-6437 0 0,-1-2 309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3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17503 0 0,'0'0'399'0'0,"0"0"60"0"0,9-5 587 0 0,-7 4-1033 0 0,5-10 62 0 0,-6 9 296 0 0,-1 2-260 0 0,0-1-1 0 0,0 1 1 0 0,0-1 0 0 0,0 1 0 0 0,1 0 0 0 0,-1-1-1 0 0,0 1 1 0 0,0-1 0 0 0,0 1 0 0 0,0-1-1 0 0,1 1 1 0 0,-1 0 0 0 0,0-1 0 0 0,0 1 0 0 0,1-1-1 0 0,-1 1 1 0 0,0 0 0 0 0,1-1 0 0 0,-1 1-1 0 0,0 0 1 0 0,1 0 0 0 0,-1-1 0 0 0,0 1 0 0 0,1 0-1 0 0,0-1 1 0 0,13-6-2028 0 0,-6 5 405 0 0,3 1-22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3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17503 0 0,'0'0'399'0'0,"0"0"60"0"0,0 0 21 0 0,0 0-59 0 0,2 0-276 0 0,1-1-48 0 0,-1 1 0 0 0,1-1 0 0 0,0 0-1 0 0,0 1 1 0 0,0-1 0 0 0,-1 0 0 0 0,1-1-1 0 0,-1 1 1 0 0,1 0 0 0 0,-1-1 0 0 0,4-2 0 0 0,-2 1-95 0 0,-1 1 1 0 0,1 0 0 0 0,0-1 0 0 0,1 2 0 0 0,6-4 0 0 0,0 2-450 0 0,-6 2-231 0 0,-1-1 0 0 0,1 1-1 0 0,0 0 1 0 0,0 0 0 0 0,0 0 0 0 0,0 1-1 0 0,0 0 1 0 0,0 0 0 0 0,0 0 0 0 0,0 0-1 0 0,0 1 1 0 0,8 2 0 0 0,-11-3-193 0 0,-1 1-121 0 0,2 0 618 0 0,-2-1 290 0 0,0 0 1 0 0,0 1-1 0 0,-1-1 1 0 0,1 1 0 0 0,0-1-1 0 0,0 1 1 0 0,0-1-1 0 0,0 1 1 0 0,0 0-1 0 0,-1-1 1 0 0,1 1-1 0 0,0 0 1 0 0,0 0-1 0 0,-1 0 1 0 0,1-1-1 0 0,-1 1 1 0 0,1 0 0 0 0,-1 0-1 0 0,1 0 1 0 0,-1 0-1 0 0,1 2 1 0 0,2 4 111 0 0,-2-6 297 0 0,-1-1 142 0 0,0 0 39 0 0,0 0 6 0 0</inkml:trace>
  <inkml:trace contextRef="#ctx0" brushRef="#br0" timeOffset="1">537 13 21191 0 0,'0'0'480'0'0,"0"0"67"0"0,2 0 31 0 0,12-4 72 0 0,-12 4-634 0 0,1-1-1 0 0,-1 0 0 0 0,0 1 0 0 0,1-1 0 0 0,-1 1 1 0 0,1 0-1 0 0,-1 0 0 0 0,1 0 0 0 0,-1 0 0 0 0,1 0 1 0 0,-1 0-1 0 0,1 1 0 0 0,2 0 0 0 0,-3 0 122 0 0,0 0 0 0 0,0 0 0 0 0,-1 0 0 0 0,1 0-1 0 0,0 0 1 0 0,-1 0 0 0 0,1 0 0 0 0,-1 1 0 0 0,1-1 0 0 0,-1 0 0 0 0,1 1 0 0 0,-1 0-1 0 0,0-1 1 0 0,0 1 0 0 0,0 0 0 0 0,0-1 0 0 0,0 1 0 0 0,0 0 0 0 0,0 0-1 0 0,-1 0 1 0 0,1 0 0 0 0,0 0 0 0 0,-1 0 0 0 0,0 0 0 0 0,1 0 0 0 0,-1 0 0 0 0,0 0-1 0 0,0 0 1 0 0,0 0 0 0 0,-1 2 0 0 0,0 2-22 0 0,1-1 1 0 0,-1 1-1 0 0,-1-1 0 0 0,1 1 1 0 0,-1-1-1 0 0,0 1 0 0 0,0-1 0 0 0,-1 0 1 0 0,-5 9-1 0 0,-4 3-169 0 0,-1-1 1 0 0,-1-1-1 0 0,0 0 1 0 0,-32 25-1 0 0,41-35-106 0 0,-6 3-2142 0 0,-1 0-3588 0 0,-4 0-2898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3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129 121 11975 0 0,'1'-1'267'0'0,"8"-14"347"0"0,-5 10-542 0 0,-1 0 0 0 0,0 0 0 0 0,0 0-1 0 0,0-1 1 0 0,3-10 0 0 0,3-6 887 0 0,1-5 1946 0 0,-10 26-1881 0 0,1 0-792 0 0,-1 1 0 0 0,1-1 0 0 0,-1 1 0 0 0,1-1 0 0 0,-1 1 0 0 0,0-1 0 0 0,1 1 0 0 0,-1-1-1 0 0,0 1 1 0 0,1-1 0 0 0,-1 1 0 0 0,0-1 0 0 0,0 0 0 0 0,0 1 0 0 0,1-1 0 0 0,-1 0 0 0 0,1-1 1921 0 0,-3 9-1473 0 0,-9 31-500 0 0,-1-1 1 0 0,-20 43-1 0 0,4-11-105 0 0,4-2-75 0 0,-54 125 0 0 0,78-190 88 0 0,3-5 144 0 0,9-12 472 0 0,15-21 320 0 0,8-6-1024 0 0,2 2 0 0 0,1 1 0 0 0,58-44 0 0 0,-85 75 0 0 0,-1 1 0 0 0,15-7 0 0 0,-10 6 0 0 0,-6 4 0 0 0,-1 5 0 0 0,-7 1 0 0 0,0-1 0 0 0,-1 0 0 0 0,1 1 0 0 0,0-1 0 0 0,-1 1 0 0 0,1-1 0 0 0,-1 1 0 0 0,0-1 0 0 0,1 1 0 0 0,-1-1 0 0 0,0 1 0 0 0,0 0 0 0 0,0-1 0 0 0,0 1 0 0 0,0-1 0 0 0,0 1 0 0 0,0-1 0 0 0,-1 1 0 0 0,1-1 0 0 0,-1 1 0 0 0,1-1 0 0 0,-1 1 0 0 0,1-1 0 0 0,-1 1 0 0 0,-1 1 0 0 0,-1 3 0 0 0,-1 1 0 0 0,0 0 0 0 0,-9 10 0 0 0,0-3 0 0 0,-1-1 0 0 0,-1 0 0 0 0,0-1 0 0 0,-31 18 0 0 0,20-13 0 0 0,-11 4 0 0 0,33-18 0 0 0,9 0 0 0 0,-2-2 0 0 0,1 1 0 0 0,-1-1 0 0 0,0 1 0 0 0,-1-1 0 0 0,1 1 0 0 0,0 0 0 0 0,0 0 0 0 0,-1 0 0 0 0,1 0 0 0 0,-1 1 0 0 0,1-1 0 0 0,-1 1 0 0 0,0 0 0 0 0,0-1 0 0 0,0 1 0 0 0,-1 0 0 0 0,1 0 0 0 0,-1 0 0 0 0,2 6 0 0 0,9 12 0 0 0,-10-19 0 0 0,5 13 0 0 0,-7-11 0 0 0,10 16 0 0 0,-10-19-217 0 0,5 5-8232 0 0,-5-6 291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3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19351 0 0,'0'0'439'0'0,"0"0"62"0"0,0 0 33 0 0,0-1-65 0 0,5-30 2048 0 0,-5 28-2227 0 0,1-1 0 0 0,-1 1 0 0 0,1-1-1 0 0,0 1 1 0 0,0 0 0 0 0,0-1 0 0 0,0 1 0 0 0,0 0-1 0 0,1 0 1 0 0,1-4 0 0 0,7-6 56 0 0,1 0 0 0 0,0 1 0 0 0,0 0 0 0 0,1 1 0 0 0,1 0 0 0 0,23-16 0 0 0,-6 6-104 0 0,-28 19-242 0 0,1 0 0 0 0,-1 1 0 0 0,1-1 0 0 0,0 1 0 0 0,0 0 0 0 0,4-1 0 0 0,3-2 0 0 0,4-1 0 0 0,-10 6 0 0 0,-1 0 0 0 0,-2 0 15 0 0,1-1 0 0 0,-1 0-1 0 0,1 0 1 0 0,-1 1 0 0 0,1-1 0 0 0,-1 1-1 0 0,0-1 1 0 0,1 1 0 0 0,-1-1 0 0 0,0 1-1 0 0,1 0 1 0 0,-1 0 0 0 0,0 0 0 0 0,0 0 0 0 0,0 0-1 0 0,0 0 1 0 0,0 0 0 0 0,2 2 0 0 0,-1 0 147 0 0,0-1-125 0 0,0 1 1 0 0,0 0 0 0 0,0-1-1 0 0,0 1 1 0 0,-1 0 0 0 0,1 0-1 0 0,-1 0 1 0 0,0 0 0 0 0,0 0-1 0 0,0 0 1 0 0,0 0 0 0 0,0 0-1 0 0,-1 1 1 0 0,1-1 0 0 0,-1 0-1 0 0,0 0 1 0 0,0 5 0 0 0,-2 5 153 0 0,0-1 0 0 0,-1 1 1 0 0,-6 17-1 0 0,-4 11-29 0 0,13-33-162 0 0,0-7 0 0 0,1-1 0 0 0,-1 0 0 0 0,0 0 0 0 0,0 1 0 0 0,0-1 0 0 0,1 0 0 0 0,-1 0 0 0 0,0 0 0 0 0,0 1 0 0 0,1-1 0 0 0,-1 0 0 0 0,0 0 0 0 0,1 0 0 0 0,-1 0 0 0 0,0 0 0 0 0,1 0 0 0 0,-1 0 0 0 0,0 0 0 0 0,0 1 0 0 0,1-1 0 0 0,-1 0 0 0 0,0 0 0 0 0,1 0 0 0 0,2-1 0 0 0,1 1 0 0 0,-1-1 0 0 0,0 0 0 0 0,1 1 0 0 0,-1-1 0 0 0,0-1 0 0 0,0 1 0 0 0,5-3 0 0 0,26-18 0 0 0,-21 14 0 0 0,15-12 0 0 0,-17 12 0 0 0,1 0 0 0 0,-1 1 0 0 0,1 0 0 0 0,14-5 0 0 0,-9 5 0 0 0,-9 3 0 0 0,1 1 0 0 0,0 0 0 0 0,-1 0 0 0 0,1 1 0 0 0,10-2 0 0 0,-17 4 0 0 0,0 0 0 0 0,0 0 0 0 0,1 0 0 0 0,-1 0 0 0 0,0 0 0 0 0,0 0 0 0 0,0 1 0 0 0,0-1 0 0 0,0 1 0 0 0,1 0 0 0 0,-1-1 0 0 0,0 1 0 0 0,0 0 0 0 0,-1 0 0 0 0,1 0 0 0 0,0 1 0 0 0,0-1 0 0 0,0 0 0 0 0,-1 1 0 0 0,1-1 0 0 0,-1 1 0 0 0,1-1 0 0 0,-1 1 0 0 0,0 0 0 0 0,1 0 0 0 0,1 3 0 0 0,-1-1 0 0 0,0-1 0 0 0,-1 1 0 0 0,1 0 0 0 0,-1 0 0 0 0,0 0 0 0 0,0 0 0 0 0,0 0 0 0 0,0 7 0 0 0,-1 1 0 0 0,0 0 0 0 0,-4 22 0 0 0,2-26-64 0 0,2-6-273 0 0,1-4-138 0 0,7-16-3620 0 0,8-21-1 0 0,-12 21 1539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0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1 653 11975 0 0,'0'0'547'0'0,"0"0"-11"0"0,0-1-344 0 0,5-9 912 0 0,0 0 1 0 0,0 0-1 0 0,1 1 0 0 0,0-1 1 0 0,14-14-1 0 0,-9 10 152 0 0,13-21-1 0 0,118-206 3357 0 0,-114 194-4304 0 0,26-63 0 0 0,-44 91-227 0 0,-8 17-29 0 0,0-1-1 0 0,-1 1 1 0 0,1-1 0 0 0,-1 0-1 0 0,0 1 1 0 0,1-5 0 0 0,-1 6 436 0 0,-1 1 21 0 0,0 0-66 0 0,-2 1-294 0 0,-11 12-135 0 0,3-4-14 0 0,1 0 1 0 0,0 1-1 0 0,0 0 1 0 0,-9 16-1 0 0,-75 158 0 0 0,73-137 0 0 0,1 1 0 0 0,-20 83 0 0 0,39-131 0 0 0,-1 4 0 0 0,0 0 0 0 0,1 0 0 0 0,-1 0 0 0 0,1 0 0 0 0,0 0 0 0 0,0-1 0 0 0,0 1 0 0 0,0 0 0 0 0,2 7 0 0 0,3-3 0 0 0,3-3 0 0 0,-5-4-8 0 0,1-1 1 0 0,-1 1-1 0 0,1-1 1 0 0,-1 0-1 0 0,1 0 1 0 0,-1 0-1 0 0,1 0 1 0 0,-1-1-1 0 0,1 1 1 0 0,-1-1-1 0 0,1 0 0 0 0,-1 0 1 0 0,0 0-1 0 0,1 0 1 0 0,-1-1-1 0 0,0 0 1 0 0,0 1-1 0 0,0-1 1 0 0,0 0-1 0 0,4-3 0 0 0,4-5 7 0 0,0 1-1 0 0,0-2 0 0 0,13-16 1 0 0,48-69 163 0 0,-12 13-159 0 0,-45 62-3 0 0,-29 88 0 0 0,12-62-70 0 0,1 0 0 0 0,1 0 1 0 0,-1 0-1 0 0,1 1 0 0 0,0-1 0 0 0,0 0 1 0 0,1 0-1 0 0,-1 1 0 0 0,1-1 0 0 0,0 0 0 0 0,3 9 1 0 0,-3-12 38 0 0,0 0 0 0 0,0 0 0 0 0,0-1 0 0 0,0 1 0 0 0,1 0 0 0 0,-1-1 0 0 0,0 1 0 0 0,1-1 0 0 0,-1 1 1 0 0,1-1-1 0 0,-1 1 0 0 0,1-1 0 0 0,0 0 0 0 0,0 0 0 0 0,-1 0 0 0 0,1 0 0 0 0,0 0 0 0 0,0 0 0 0 0,0-1 0 0 0,0 1 0 0 0,0-1 1 0 0,0 1-1 0 0,0-1 0 0 0,0 0 0 0 0,0 0 0 0 0,1 0 0 0 0,-1 0 0 0 0,0 0 0 0 0,0 0 0 0 0,0 0 0 0 0,4-2 0 0 0,7-2 8 0 0,0 0-1 0 0,0-1 0 0 0,0 0 1 0 0,-1-1-1 0 0,0-1 0 0 0,13-9 1 0 0,-18 12 23 0 0,10-8 426 0 0,-1-1 1 0 0,0 0-1 0 0,22-26 0 0 0,-28 28-304 0 0,18-21-81 0 0,-2-2 0 0 0,-1-1 1 0 0,34-65-1 0 0,-48 81-41 0 0,-2 0 0 0 0,0-1 0 0 0,-1 0 0 0 0,-1-1 0 0 0,5-26 0 0 0,-12 45 0 0 0,1 0 0 0 0,-1 1 0 0 0,0-1 0 0 0,0 0 0 0 0,0 0 0 0 0,0 0 0 0 0,-1 0 0 0 0,1 1 0 0 0,0-1 0 0 0,-1 0 0 0 0,1 0 0 0 0,-1 1 0 0 0,1-1 0 0 0,-1 0 0 0 0,0 1 0 0 0,-2-4 0 0 0,3 4 0 0 0,-1 1 0 0 0,1-1 0 0 0,-1 1 0 0 0,0-1 0 0 0,0 0 0 0 0,1 1 0 0 0,-1-1 0 0 0,0 1 0 0 0,0 0 0 0 0,0-1 0 0 0,1 1 0 0 0,-1 0 0 0 0,0-1 0 0 0,0 1 0 0 0,0 0 0 0 0,0 0 0 0 0,0 0 0 0 0,0 0 0 0 0,0 0 0 0 0,0 0 0 0 0,1 0 0 0 0,-1 0 0 0 0,0 0 0 0 0,0 0 0 0 0,0 0 0 0 0,0 0 0 0 0,0 1 0 0 0,0-1 0 0 0,1 0 0 0 0,-1 1 0 0 0,0-1 0 0 0,0 1 0 0 0,0-1 0 0 0,0 2 0 0 0,-8 4 0 0 0,0 0 0 0 0,1 1 0 0 0,0 0 0 0 0,1 0 0 0 0,-1 1 0 0 0,-6 9 0 0 0,-35 57 0 0 0,26-38 0 0 0,7-8 0 0 0,1 0 0 0 0,-12 34 0 0 0,8-19 0 0 0,3-6 0 0 0,1 1 0 0 0,1 1 0 0 0,-11 56 0 0 0,25-90 0 0 0,-1 0 0 0 0,0 0 0 0 0,1 0 0 0 0,0 0 0 0 0,0-1 0 0 0,0 1 0 0 0,1 0 0 0 0,-1 0 0 0 0,1 0 0 0 0,0-1 0 0 0,3 8 0 0 0,3-7 0 0 0,-3-5-139 0 0,0 1 1 0 0,0-1-1 0 0,0 0 1 0 0,0-1-1 0 0,-1 1 1 0 0,1-1-1 0 0,0 1 0 0 0,0-1 1 0 0,0 0-1 0 0,5-3 1 0 0,39-20-2593 0 0,-25 11 1725 0 0,20-7-2029 0 0,-21 9 1499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3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295 222 8287 0 0,'1'-1'382'0'0,"4"-5"-199"0"0,-1 0 1 0 0,-1 0-1 0 0,1-1 1 0 0,-1 1 0 0 0,0-1-1 0 0,-1 0 1 0 0,3-7-1 0 0,9-53 5337 0 0,-2 6-1346 0 0,-6 33-2004 0 0,-4 22-714 0 0,-5 23-1394 0 0,-9 37-62 0 0,-31 85 0 0 0,-31 48 0 0 0,35-94 0 0 0,4-3 0 0 0,-88 192 0 0 0,94-217 0 0 0,29-65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0,6-6 0 0 0,6-8 0 0 0,0-7-6 0 0,0 0 1 0 0,-1-1-1 0 0,14-42 0 0 0,12-73 1469 0 0,-34 120-1325 0 0,1-1 30 0 0,3-25 1 0 0,-7 39-158 0 0,1 0 0 0 0,-1-1 0 0 0,-1 1 0 0 0,1-1 1 0 0,0 1-1 0 0,-1 0 0 0 0,0-1 0 0 0,0 1 0 0 0,0 0 0 0 0,-1 0 0 0 0,-2-5 0 0 0,4 8-11 0 0,0 1 0 0 0,-1-1 0 0 0,1 1 0 0 0,0-1 0 0 0,-1 1 0 0 0,1-1 0 0 0,-1 1 0 0 0,1-1 0 0 0,-1 1 0 0 0,1-1 0 0 0,-1 1 0 0 0,0-1 0 0 0,1 1 0 0 0,-1 0 0 0 0,0-1 0 0 0,1 1 0 0 0,-1 0 0 0 0,0 0 0 0 0,1-1 0 0 0,-1 1 0 0 0,0 0 0 0 0,1 0 0 0 0,-2 0 0 0 0,0 0 0 0 0,0 0 0 0 0,0 1 0 0 0,1-1 0 0 0,-1 0 0 0 0,0 1 0 0 0,0 0 0 0 0,1-1 0 0 0,-1 1 0 0 0,-2 1 0 0 0,-3 2 0 0 0,0 1 0 0 0,0 0 0 0 0,-6 7 0 0 0,12-11 0 0 0,-11 10 0 0 0,12-11 0 0 0,0 0 0 0 0,0 1 0 0 0,-1-1 0 0 0,1 0 0 0 0,0 0 0 0 0,0 0 0 0 0,0 1 0 0 0,0-1 0 0 0,0 0 0 0 0,-1 0 0 0 0,1 0 0 0 0,0 1 0 0 0,0-1 0 0 0,0 0 0 0 0,0 0 0 0 0,0 1 0 0 0,0-1 0 0 0,0 0 0 0 0,0 0 0 0 0,0 1 0 0 0,0-1 0 0 0,0 0 0 0 0,0 0 0 0 0,0 1 0 0 0,0-1 0 0 0,0 0 0 0 0,0 0 0 0 0,0 1 0 0 0,0-1 0 0 0,0 0 0 0 0,1 0 0 0 0,-1 1 0 0 0,0-1 0 0 0,0 0 0 0 0,0 0 0 0 0,0 1 0 0 0,0-1 0 0 0,1 0 0 0 0,-1 0 0 0 0,0 0 0 0 0,0 0 0 0 0,0 1 0 0 0,1-1 0 0 0,-1 0 0 0 0,0 0 0 0 0,0 0 0 0 0,0 0 0 0 0,1 0 0 0 0,-1 0 0 0 0,0 0 0 0 0,0 0 0 0 0,1 1 0 0 0,-1-1 0 0 0,0 0 0 0 0,0 0 0 0 0,1 0 0 0 0,-1 0 0 0 0,0 0 0 0 0,0 0 0 0 0,1 0 0 0 0,-1-1 0 0 0,3 2 0 0 0,-1-1 0 0 0,0 1 0 0 0,0-1 0 0 0,1 0 0 0 0,-1 0 0 0 0,0 0 0 0 0,0-1 0 0 0,1 1 0 0 0,-1 0 0 0 0,0-1 0 0 0,0 1 0 0 0,5-3 0 0 0,26-14 0 0 0,-7 3 0 0 0,-4 3 0 0 0,24-14 0 0 0,-32 16 0 0 0,1 1 0 0 0,0 0 0 0 0,0 1 0 0 0,29-9 0 0 0,-20 13 0 0 0,-22 2 0 0 0,-1 1 0 0 0,0 0 0 0 0,1 0 0 0 0,-1 0 0 0 0,1 0 0 0 0,-1 1 0 0 0,1-1 0 0 0,-1 0 0 0 0,0 1 0 0 0,1-1 0 0 0,-1 1 0 0 0,0-1 0 0 0,1 1 0 0 0,-1-1 0 0 0,0 1 0 0 0,0 0 0 0 0,1 0 0 0 0,-1 0 0 0 0,0 0 0 0 0,0 0 0 0 0,1 1 0 0 0,-1 0 0 0 0,1 0 0 0 0,-1 0 0 0 0,0 0 0 0 0,0 1 0 0 0,0-1 0 0 0,0 0 0 0 0,0 1 0 0 0,-1-1 0 0 0,1 1 0 0 0,-1-1 0 0 0,1 3 0 0 0,-1 6 0 0 0,0-1 0 0 0,0 0 0 0 0,-1 0 0 0 0,-4 19 0 0 0,-3 3 0 0 0,-2-1 0 0 0,-14 34 0 0 0,29-84 0 0 0,11-32 0 0 0,-3 20 186 0 0,2 0 0 0 0,1 1 1 0 0,2 0-1 0 0,29-38 0 0 0,-40 60-109 0 0,1 0 0 0 0,14-12 1 0 0,-21 19-578 0 0,-1 1 58 0 0,2 1 293 0 0,-1-1 148 0 0,0 1 0 0 0,1-1 0 0 0,-1 1-1 0 0,0-1 1 0 0,0 1 0 0 0,1 0 0 0 0,-1 0 0 0 0,0 0 0 0 0,0 0 0 0 0,0-1-1 0 0,0 1 1 0 0,0 1 0 0 0,0-1 0 0 0,0 0 0 0 0,0 1 0 0 0,3 4 3 0 0,6 4-2 0 0,-8-7 0 0 0,1 0 0 0 0,-1-1 0 0 0,1 1 0 0 0,0-1 0 0 0,0 1 0 0 0,-1-1 0 0 0,2 0 0 0 0,-1 0 0 0 0,0-1 0 0 0,0 1 0 0 0,1 0 0 0 0,6 1 0 0 0,-7-2 0 0 0,11 3 0 0 0,0 0 0 0 0,1-1 0 0 0,-1-1 0 0 0,1 0 0 0 0,0-1 0 0 0,-1-1 0 0 0,17-1 0 0 0,-11-3 0 0 0,0 0 0 0 0,0-2 0 0 0,-1 0 0 0 0,29-13 0 0 0,-48 18 0 0 0,-6 3 0 0 0,-10 4 0 0 0,3 2 0 0 0,1 0 0 0 0,0 1 0 0 0,1 1 0 0 0,0 0 0 0 0,0 0 0 0 0,1 1 0 0 0,1 0 0 0 0,0 1 0 0 0,0 0 0 0 0,-7 14 0 0 0,14-24-9 0 0,-2 14 82 0 0,4-15 264 0 0,0-1 138 0 0,0 0 33 0 0,1 1-133 0 0,2 1-423 0 0,0-1 1 0 0,-1 0-1 0 0,1 0 1 0 0,0 0-1 0 0,0 0 1 0 0,0 0 0 0 0,0 0-1 0 0,0-1 1 0 0,0 0-1 0 0,0 1 1 0 0,0-1-1 0 0,0 0 1 0 0,0-1-1 0 0,0 1 1 0 0,0 0-1 0 0,0-1 1 0 0,5-1-1 0 0,-2 0-52 0 0,-1 0-1 0 0,1 0 1 0 0,0-1 0 0 0,-1 0-1 0 0,0 0 1 0 0,0 0-1 0 0,0-1 1 0 0,6-5-1 0 0,16-13 131 0 0,-19 15 32 0 0,0 1 0 0 0,-1-1 0 0 0,1 0 0 0 0,-1-1 0 0 0,11-16-1 0 0,-17 22 414 0 0,-1 2 33 0 0,0 0-65 0 0,0 2-358 0 0,-2 8-463 0 0,-1 0-1 0 0,0 0 1 0 0,0-1 0 0 0,-10 19-1 0 0,6-15 341 0 0,1 1 0 0 0,1 0 0 0 0,0 0 0 0 0,1 1 0 0 0,-3 18 0 0 0,6-31-1041 0 0,1-2-370 0 0,1-2-1267 0 0,2-7-4792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3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15663 0 0,'0'0'356'0'0,"0"0"50"0"0,0 0 20 0 0,0 0-42 0 0,0 0-180 0 0,2 0 176 0 0,1 0-196 0 0,0 0 0 0 0,0 0 0 0 0,0 1 0 0 0,0-1 0 0 0,0 1-1 0 0,0 0 1 0 0,0 0 0 0 0,0 0 0 0 0,0 1 0 0 0,2 1 0 0 0,-1-1 18 0 0,0 0-1 0 0,0-1 1 0 0,0 1 0 0 0,0-1-1 0 0,0 0 1 0 0,1 0 0 0 0,6 1-1 0 0,-6-2-13 0 0,0 0 0 0 0,1 0 0 0 0,-1-1 0 0 0,0 1 0 0 0,0-1 0 0 0,0 0 0 0 0,0-1 0 0 0,0 1 0 0 0,0-1 0 0 0,7-4 0 0 0,-8 3-42 0 0,-1 1 0 0 0,0-1 0 0 0,0 0 0 0 0,0 0 0 0 0,0 0 0 0 0,0 0 0 0 0,0 0 0 0 0,-1-1 0 0 0,0 1 0 0 0,0-1 0 0 0,0 0 0 0 0,0 1 0 0 0,2-7 0 0 0,-1 2-146 0 0,0 0 0 0 0,0-1 0 0 0,-1 1 0 0 0,2-14 0 0 0,-5 14 0 0 0,-4 4 0 0 0,1 5 0 0 0,0 0 0 0 0,1 0 0 0 0,-1 1 0 0 0,0-1 0 0 0,1 1 0 0 0,0 0 0 0 0,-1 0 0 0 0,1 0 0 0 0,0 0 0 0 0,-3 4 0 0 0,3-4 0 0 0,0 1-382 0 0,0 0 0 0 0,0 0 0 0 0,0 0 0 0 0,1 0 0 0 0,-1 1 0 0 0,1-1 0 0 0,0 1 0 0 0,0-1 0 0 0,0 1 0 0 0,-2 7 0 0 0,1-1-1152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4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15663 0 0,'0'0'356'0'0,"0"0"50"0"0,0 0 20 0 0,0 0-42 0 0,1-1-250 0 0,5-3 502 0 0,1 0 1 0 0,-1-1 0 0 0,-1 0 0 0 0,1 0 0 0 0,-1-1 0 0 0,5-6 0 0 0,27-40 3277 0 0,-32 44-4105 0 0,34-54 1139 0 0,-31 49-628 0 0,-5 8-232 0 0,0 1 1 0 0,0-1-1 0 0,-1 0 1 0 0,0 1 0 0 0,0-1-1 0 0,0 0 1 0 0,-1 0-1 0 0,2-7 1 0 0,-2 4-89 0 0,-5 2 0 0 0,2 6 0 0 0,1 0 0 0 0,-1 0 0 0 0,0-1 0 0 0,0 1 0 0 0,1 0 0 0 0,-1 1 0 0 0,0-1 0 0 0,1 0 0 0 0,-1 0 0 0 0,0 1 0 0 0,1-1 0 0 0,-1 1 0 0 0,1-1 0 0 0,-1 1 0 0 0,1 0 0 0 0,-1 0 0 0 0,1-1 0 0 0,-1 1 0 0 0,1 0 0 0 0,0 0 0 0 0,-2 2 0 0 0,-28 26 0 0 0,31-28 0 0 0,-11 11 0 0 0,2 0 0 0 0,0 1 0 0 0,0 0 0 0 0,1 1 0 0 0,1 0 0 0 0,0 0 0 0 0,1 0 0 0 0,0 1 0 0 0,2 0 0 0 0,-4 17 0 0 0,7-27 0 0 0,0 0 0 0 0,1 0 0 0 0,0 1 0 0 0,0-1 0 0 0,1 0 0 0 0,-1 0 0 0 0,1 0 0 0 0,3 8 0 0 0,-4-11 0 0 0,1 0 0 0 0,-1 0 0 0 0,1 0 0 0 0,0-1 0 0 0,0 1 0 0 0,0 0 0 0 0,0-1 0 0 0,0 1 0 0 0,0-1 0 0 0,0 1 0 0 0,0-1 0 0 0,0 1 0 0 0,1-1 0 0 0,-1 0 0 0 0,1 0 0 0 0,-1 0 0 0 0,1 0 0 0 0,-1 0 0 0 0,1 0 0 0 0,0 0 0 0 0,0 0 0 0 0,-1 0 0 0 0,1-1 0 0 0,0 1 0 0 0,0-1 0 0 0,2 1 0 0 0,5-1 0 0 0,0 0 0 0 0,-1-1 0 0 0,1 0 0 0 0,0 0 0 0 0,-1-1 0 0 0,1 0 0 0 0,11-5 0 0 0,57-28 0 0 0,-64 28 0 0 0,4-2 0 0 0,-1 0 0 0 0,0-2 0 0 0,0 0 0 0 0,-1 0 0 0 0,-1-2 0 0 0,0 0 0 0 0,20-24 0 0 0,-20 23 0 0 0,-12 12 0 0 0,1 0 0 0 0,-1 0 0 0 0,0-1 0 0 0,0 1 0 0 0,0 0 0 0 0,3-6 0 0 0,-7 9 0 0 0,0 1 0 0 0,0 0 0 0 0,0-1 0 0 0,0 1 0 0 0,0 0 0 0 0,0 0 0 0 0,1 1 0 0 0,-1-1 0 0 0,0 0 0 0 0,1 0 0 0 0,-2 6 0 0 0,-12 77 0 0 0,13-74 0 0 0,0-6 0 0 0,2 0 0 0 0,-1 0 0 0 0,0-1 0 0 0,1 1 0 0 0,0 6 0 0 0,1-3-6249 0 0,-1-8 4714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4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 17503 0 0,'0'0'803'0'0,"-1"0"-18"0"0,-5-1-501 0 0,0-2-109 0 0,5 2 561 0 0,1 1 237 0 0,0 0 40 0 0,0 0-920 0 0,1 0-1 0 0,-1 0 0 0 0,0 0 0 0 0,1 0 0 0 0,-1 0 1 0 0,0-1-1 0 0,1 1 0 0 0,-1 0 0 0 0,0 0 0 0 0,0 0 1 0 0,1-1-1 0 0,-1 1 0 0 0,0 0 0 0 0,0 0 0 0 0,1-1 1 0 0,-1 1-1 0 0,0 0 0 0 0,0-1 0 0 0,0 1 0 0 0,1 0 1 0 0,-1-1-1 0 0,0 1 0 0 0,0-1 0 0 0,1 0-97 0 0,0-1 0 0 0,-1 1 0 0 0,1-1 0 0 0,0 1 0 0 0,0 0 0 0 0,0-1 0 0 0,1 1 0 0 0,-1 0 0 0 0,0 0 0 0 0,0 0 0 0 0,1 0 0 0 0,-1 0 0 0 0,3-1 0 0 0,5-1-5881 0 0,1 0-2076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4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56 175 10135 0 0,'0'0'464'0'0,"1"-1"-9"0"0,22-26 69 0 0,7-19 5450 0 0,-19 28-4720 0 0,0-3 283 0 0,-10 20-1025 0 0,1-9 1008 0 0,-2 7 1655 0 0,-5 4-3174 0 0,1 1 0 0 0,0-1 0 0 0,0 1 0 0 0,0 0 0 0 0,0 0 1 0 0,0 0-1 0 0,0 1 0 0 0,1-1 0 0 0,-1 1 0 0 0,1 0 0 0 0,0 0 0 0 0,0 0 0 0 0,0 0 1 0 0,0 1-1 0 0,0-1 0 0 0,-3 7 0 0 0,-7 7-3 0 0,5-8 2 0 0,1 1 0 0 0,1 0 0 0 0,0 0 0 0 0,-8 16 0 0 0,11-19 0 0 0,1 0 0 0 0,-1-1 0 0 0,1 1 0 0 0,0 0 0 0 0,1 0 0 0 0,0 0 0 0 0,0 0 0 0 0,0 14 0 0 0,2-12 0 0 0,4 0 0 0 0,-4-9 0 0 0,1 1 0 0 0,-1 0 0 0 0,1-1 0 0 0,0 1 0 0 0,-1-1 0 0 0,1 0 0 0 0,0 1 0 0 0,-1-1 0 0 0,1 0 0 0 0,0 0 0 0 0,0 0 0 0 0,-1 0 0 0 0,1 0 0 0 0,0-1 0 0 0,-1 1 0 0 0,4-1 0 0 0,26-10 0 0 0,-19 6 96 0 0,0-1 0 0 0,0-1 0 0 0,-1 0 0 0 0,0-1 0 0 0,0 0 0 0 0,-1-1 0 0 0,0 0 0 0 0,0 0 0 0 0,-1-1 0 0 0,0 0 0 0 0,-1-1 0 0 0,0 0 0 0 0,-1 0 0 0 0,10-22 0 0 0,-11 21 31 0 0,0 2-58 0 0,-1 0 0 0 0,-1 0-1 0 0,0-1 1 0 0,0 1 0 0 0,-1-1-1 0 0,2-15 1 0 0,-5 26-69 0 0,0-1 0 0 0,0 1 0 0 0,0 0 0 0 0,0-1 0 0 0,1 1 0 0 0,-1 0 0 0 0,0 0 0 0 0,0-1 0 0 0,0 1 0 0 0,0 0 0 0 0,0-1 0 0 0,0 1 0 0 0,-1 0 0 0 0,1 0 0 0 0,0-1 0 0 0,0 1 0 0 0,0 0 0 0 0,0 0 0 0 0,0-1 0 0 0,0 1 0 0 0,0 0 0 0 0,-1 0 0 0 0,1-1 0 0 0,0 1 0 0 0,0 0 0 0 0,0 0 0 0 0,0-1 0 0 0,-1 1 0 0 0,1 0 0 0 0,0 0 0 0 0,0 0 0 0 0,-1 0 0 0 0,1-1 0 0 0,0 1 0 0 0,0 0 0 0 0,-1 0 0 0 0,1 0 0 0 0,0 0 0 0 0,0 0 0 0 0,-1 0 0 0 0,1 0 0 0 0,0 0 0 0 0,-1 0 0 0 0,1 0 0 0 0,-1 0 0 0 0,-7 3 0 0 0,7-3 0 0 0,-2 1 0 0 0,0 1 0 0 0,1 0 0 0 0,-1 0 0 0 0,0 0 0 0 0,1 0 0 0 0,-1 0 0 0 0,1 1 0 0 0,-1-1 0 0 0,1 1 0 0 0,0 0 0 0 0,0 0 0 0 0,0-1 0 0 0,1 1 0 0 0,-1 0 0 0 0,1 0 0 0 0,-2 4 0 0 0,0 7 0 0 0,5-10 0 0 0,-1-2 0 0 0,-1 0 0 0 0,0 3 0 0 0,8 8 0 0 0,-6-11 0 0 0,0 0 0 0 0,0 0 0 0 0,0-1 0 0 0,1 1 0 0 0,-1 0 0 0 0,0-1 0 0 0,1 1 0 0 0,-1-1 0 0 0,1 0 0 0 0,-1 0 0 0 0,1 0 0 0 0,0 0 0 0 0,0 0 0 0 0,-1-1 0 0 0,6 1 0 0 0,4 0 0 0 0,0-1 0 0 0,17-1 0 0 0,-12 0 0 0 0,-3 0 0 0 0,-1-1 0 0 0,1-1 0 0 0,14-4 0 0 0,8-2 0 0 0,18-2 0 0 0,80-27 0 0 0,-91 20 0 0 0,-55 24 245 0 0,-7 2 574 0 0,-28 17 0 0 0,25-9-796 0 0,1 0 1 0 0,1 1 0 0 0,1 1-1 0 0,0 1 1 0 0,1 1-1 0 0,-22 31 1 0 0,34-39-24 0 0,2 0 0 0 0,4-12-3 0 0,0 1-1 0 0,0-1 1 0 0,0 0 0 0 0,0 1-1 0 0,0-1 1 0 0,0 1-1 0 0,0-1 1 0 0,0 1 0 0 0,1-1-1 0 0,-1 0 1 0 0,0 1 0 0 0,0-1-1 0 0,0 1 1 0 0,0-1 0 0 0,1 0-1 0 0,-1 1 1 0 0,0-1-1 0 0,1 1 1 0 0,0 0-54 0 0,0 0 0 0 0,1-1 0 0 0,-1 1-1 0 0,0 0 1 0 0,0-1 0 0 0,1 1 0 0 0,-1-1 0 0 0,1 1 0 0 0,-1-1-1 0 0,0 1 1 0 0,1-1 0 0 0,-1 0 0 0 0,1 0 0 0 0,-1 0 0 0 0,1 0-1 0 0,-1 0 1 0 0,1 0 0 0 0,-1 0 0 0 0,0 0 0 0 0,1-1 0 0 0,-1 1-1 0 0,1-1 1 0 0,1 0 0 0 0,5-2 152 0 0,0 0 1 0 0,14-8-1 0 0,-12 5 448 0 0,89-45-1763 0 0,-73 38 1138 0 0,48-34-1 0 0,-62 39 131 0 0,-9 8 111 0 0,-2 0 35 0 0,1 0 281 0 0,-2 0 33 0 0,0 2-65 0 0,-3 15-413 0 0,-1-1 1 0 0,0 0 0 0 0,-1 1 0 0 0,-11 22 0 0 0,-35 62-19 0 0,41-83-13 0 0,-84 192 1 0 0,82-182 0 0 0,-1-1 0 0 0,-2 0 0 0 0,-1-1 0 0 0,-26 34 0 0 0,39-56 0 0 0,0 0 0 0 0,0 0 0 0 0,0-1 0 0 0,-1 1 0 0 0,1-1 0 0 0,-7 4 0 0 0,3-4 0 0 0,0-6 0 0 0,4 0-295 0 0,0 0-1 0 0,1 0 1 0 0,-1-1 0 0 0,1 1-1 0 0,0-1 1 0 0,0 1-1 0 0,0-1 1 0 0,1 0 0 0 0,-1 0-1 0 0,1 0 1 0 0,0 0 0 0 0,0 0-1 0 0,0 0 1 0 0,0-6-1 0 0,-1-5-8913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4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1 446 13823 0 0,'0'0'315'0'0,"0"0"45"0"0,0 0 21 0 0,0 0-49 0 0,1-2-81 0 0,3-7 481 0 0,-3 7 237 0 0,4-5 1067 0 0,3-10-797 0 0,1 0 1 0 0,0 1-1 0 0,2 0 0 0 0,13-16 0 0 0,35-45-838 0 0,30-36 1402 0 0,-9 6-665 0 0,-62 81-228 0 0,-18 26-910 0 0,0 0 1 0 0,0 0-1 0 0,0 0 0 0 0,0 0 0 0 0,0 0 1 0 0,1 0-1 0 0,-1 0 0 0 0,0 0 1 0 0,0-1-1 0 0,0 1 0 0 0,0 0 1 0 0,0 0-1 0 0,0 0 0 0 0,0 0 0 0 0,0 0 1 0 0,0 0-1 0 0,0-1 0 0 0,0 1 1 0 0,0 0-1 0 0,0 0 0 0 0,0 0 0 0 0,0 0 1 0 0,0 0-1 0 0,0 0 0 0 0,0 0 1 0 0,0-1-1 0 0,0 1 0 0 0,0 0 0 0 0,0 0 1 0 0,0 0-1 0 0,0 0 0 0 0,0 0 1 0 0,0 0-1 0 0,-1 0 0 0 0,1-1 0 0 0,0 1 1 0 0,0 0-1 0 0,0 0 0 0 0,0 0 1 0 0,0 0-1 0 0,0 0 0 0 0,0 0 0 0 0,0 0 1 0 0,0 0-1 0 0,-1 0 0 0 0,1 0 1 0 0,0 0-1 0 0,0 0 0 0 0,0 0 1 0 0,0 0-1 0 0,0 0 0 0 0,0-1 0 0 0,0 1 1 0 0,-1 0-1 0 0,1 0 0 0 0,0 0 1 0 0,0 0-1 0 0,0 0 0 0 0,0 1 0 0 0,0-1 1 0 0,0 0-1 0 0,-1 0 0 0 0,1 0 1 0 0,0 0-1 0 0,0 0 0 0 0,0 0 0 0 0,0 0 1 0 0,0 0-1 0 0,-2 0 0 0 0,1 1-1 0 0,-1-1 1 0 0,1 1 0 0 0,0 0-1 0 0,-1 0 1 0 0,1-1 0 0 0,0 1-1 0 0,-1 0 1 0 0,1 0 0 0 0,0 0-1 0 0,-1 2 1 0 0,1-3 0 0 0,-1 2 0 0 0,-1 1 0 0 0,1 0 0 0 0,-1-1 0 0 0,1 1 0 0 0,0 0 0 0 0,0 0 0 0 0,0 0 0 0 0,-1 5 0 0 0,0 1 0 0 0,4-8 0 0 0,-1 0 0 0 0,0 1 0 0 0,0-1 0 0 0,0 0 0 0 0,1 0 0 0 0,-1 0 0 0 0,1 0 0 0 0,-1 0 0 0 0,1 0 0 0 0,-1 0 0 0 0,1 0 0 0 0,0 0 0 0 0,-1 0 0 0 0,1 0 0 0 0,0 0 0 0 0,0 0 0 0 0,0 0 0 0 0,1 0 0 0 0,26 15 0 0 0,-16-10 0 0 0,23 8 0 0 0,-26-11 0 0 0,1 1 0 0 0,0 0 0 0 0,-1 0 0 0 0,17 12 0 0 0,-24-15 0 0 0,0 1 0 0 0,0 0 0 0 0,0-1 0 0 0,-1 1 0 0 0,1 0 0 0 0,0 0 0 0 0,-1 1 0 0 0,1-1 0 0 0,-1 0 0 0 0,1 0 0 0 0,-1 1 0 0 0,0-1 0 0 0,0 1 0 0 0,0-1 0 0 0,-1 1 0 0 0,1 0 0 0 0,-1-1 0 0 0,1 1 0 0 0,-1-1 0 0 0,0 1 0 0 0,0 0 0 0 0,0-1 0 0 0,-1 6 0 0 0,1-3 0 0 0,-1 1 0 0 0,-1-1 0 0 0,1 0 0 0 0,-1 0 0 0 0,0 0 0 0 0,0 1 0 0 0,0-2 0 0 0,-1 1 0 0 0,0 0 0 0 0,0 0 0 0 0,0-1 0 0 0,0 0 0 0 0,-1 1 0 0 0,0-1 0 0 0,1-1 0 0 0,-2 1 0 0 0,1-1 0 0 0,0 1 0 0 0,-1-1 0 0 0,-6 4 0 0 0,-56 30-401 0 0,65-36 337 0 0,1-1 0 0 0,-1 1-1 0 0,0-1 1 0 0,1 1 0 0 0,-1-1 0 0 0,0 1 0 0 0,1-1 0 0 0,-1 0 0 0 0,0 0 0 0 0,0 0 0 0 0,1 0 0 0 0,-1 0-1 0 0,0-1 1 0 0,1 1 0 0 0,-1 0 0 0 0,0-1 0 0 0,1 1 0 0 0,-1-1 0 0 0,1 1 0 0 0,-1-1 0 0 0,0 0 0 0 0,1 0-1 0 0,0 0 1 0 0,-1 0 0 0 0,1 0 0 0 0,-2-2 0 0 0,2 3-26 0 0,1-1 0 0 0,-1 1 0 0 0,1-1 0 0 0,0 1 0 0 0,-1-1 0 0 0,1 1 0 0 0,0-1 0 0 0,0 1 0 0 0,-1-1-1 0 0,1 0 1 0 0,0 1 0 0 0,0-1 0 0 0,0 1 0 0 0,0-1 0 0 0,0 0 0 0 0,-1 1 0 0 0,1-1 0 0 0,0 1 0 0 0,1-1 0 0 0,-1 0 0 0 0,0 1 0 0 0,0-1 0 0 0,0 0 0 0 0,0 1-1 0 0,1-1 1 0 0,6-14-1436 0 0,2 5-852 0 0,18-17 0 0 0,-13 13 1381 0 0,10-9-1050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4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219 102 11975 0 0,'0'0'547'0'0,"0"0"-11"0"0,1-1-344 0 0,7-5 588 0 0,0-1 0 0 0,0 0 1 0 0,-1-1-1 0 0,8-10 0 0 0,-14 16-396 0 0,1 0 0 0 0,-1 0 0 0 0,0-1 0 0 0,0 1 0 0 0,-1-1 0 0 0,1 1 0 0 0,0-4 0 0 0,0 5 571 0 0,-4-19 770 0 0,2 19-1640 0 0,1 1-1 0 0,0-1 1 0 0,-1 0-1 0 0,1 1 1 0 0,0-1 0 0 0,-1 0-1 0 0,1 1 1 0 0,-1-1-1 0 0,1 1 1 0 0,-1-1 0 0 0,1 1-1 0 0,-1-1 1 0 0,0 1-1 0 0,1-1 1 0 0,-1 1-1 0 0,0-1 1 0 0,1 1 0 0 0,-1 0-1 0 0,0-1 1 0 0,1 1-1 0 0,-1 0 1 0 0,0 0-1 0 0,0-1 1 0 0,1 1 0 0 0,-1 0-1 0 0,0 0 1 0 0,0 0-1 0 0,1 0 1 0 0,-1 0 0 0 0,0 0-1 0 0,0 0 1 0 0,1 0-1 0 0,-2 1 1 0 0,-3 0 152 0 0,0 0 1 0 0,0 1-1 0 0,0 0 0 0 0,-5 2 1 0 0,2-1 239 0 0,-9 5-455 0 0,0 1-1 0 0,1 0 1 0 0,-1 1-1 0 0,2 1 1 0 0,0 1-1 0 0,0 0 1 0 0,-22 24-1 0 0,29-28-21 0 0,0 1 0 0 0,1-1 0 0 0,0 1 0 0 0,0 1 0 0 0,1-1 0 0 0,1 1 0 0 0,-8 17 0 0 0,11-15 0 0 0,2-11 0 0 0,1 0 0 0 0,-1 0 0 0 0,0 0 0 0 0,0 0 0 0 0,1 0 0 0 0,-1 0 0 0 0,1 0 0 0 0,-1 0 0 0 0,1-1 0 0 0,-1 1 0 0 0,1 0 0 0 0,0 0 0 0 0,-1 0 0 0 0,1 0 0 0 0,0-1 0 0 0,0 1 0 0 0,-1 0 0 0 0,1-1 0 0 0,0 1 0 0 0,2 0 0 0 0,-1 0 0 0 0,0 0 0 0 0,0 0 0 0 0,0-1 0 0 0,1 1 0 0 0,-1-1 0 0 0,0 1 0 0 0,1-1 0 0 0,-1 0 0 0 0,3 0 0 0 0,2 0 0 0 0,-1-1 0 0 0,1 0 0 0 0,-1 0 0 0 0,1-1 0 0 0,11-4 0 0 0,8-7 0 0 0,-1-1 0 0 0,0-1 0 0 0,-1-1 0 0 0,43-37 0 0 0,-45 28-18 0 0,3-3 108 0 0,-24 27 281 0 0,-1 1 117 0 0,-2 1-382 0 0,1 0 1 0 0,-1 0-1 0 0,0 0 0 0 0,1 0 1 0 0,-1 0-1 0 0,1 0 1 0 0,0 1-1 0 0,-1-1 1 0 0,-1 3-1 0 0,2-3-69 0 0,-4 5-142 0 0,1 1 0 0 0,-1 0-1 0 0,1 0 1 0 0,0 0 0 0 0,1 0 0 0 0,0 1-1 0 0,0-1 1 0 0,0 1 0 0 0,1 0 0 0 0,1 0 0 0 0,-1 0-1 0 0,0 10 1 0 0,3-15-338 0 0,-1-2 381 0 0,0 0 0 0 0,1 0 0 0 0,-1 0 0 0 0,1 0 0 0 0,0 0 0 0 0,-1 0 0 0 0,1-1 0 0 0,0 1 0 0 0,0 0 0 0 0,-1 0 0 0 0,1-1 0 0 0,0 1 0 0 0,0 0-1 0 0,0-1 1 0 0,0 1 0 0 0,0-1 0 0 0,0 1 0 0 0,0-1 0 0 0,0 1 0 0 0,0-1 0 0 0,0 0 0 0 0,0 0 0 0 0,0 1 0 0 0,0-1 0 0 0,0 0 0 0 0,0 0 0 0 0,1 0-1 0 0,0 0-200 0 0,9 0-2024 0 0,-1 0-3382 0 0,3-3-2043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4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17503 0 0,'0'0'399'0'0,"0"0"60"0"0,0 0 21 0 0,0 0-59 0 0,0 0-136 0 0,0 0 457 0 0,0 0 228 0 0,0 0 43 0 0,3-8 606 0 0,1-2-1280 0 0,2 0-1 0 0,-1 0 1 0 0,2 0-1 0 0,-1 0 1 0 0,1 1-1 0 0,1 0 1 0 0,-1 0-1 0 0,2 1 1 0 0,-1 0 0 0 0,15-10-1 0 0,-8 7 68 0 0,1 0 1 0 0,0 1-1 0 0,0 0 1 0 0,24-9-1 0 0,-26 13-388 0 0,-12 4-19 0 0,0 1 1 0 0,0 0 0 0 0,0 0 0 0 0,0 0 0 0 0,0 0 0 0 0,0 1 0 0 0,0-1 0 0 0,0 1 0 0 0,1-1-1 0 0,-1 1 1 0 0,0 0 0 0 0,0-1 0 0 0,5 2 0 0 0,-6-1 0 0 0,0 0 0 0 0,0 0 0 0 0,0 0 0 0 0,0 1 0 0 0,0-1 0 0 0,1 1 0 0 0,-1-1 0 0 0,0 1 0 0 0,0-1 0 0 0,0 1 0 0 0,-1-1 0 0 0,1 1 0 0 0,0 0 0 0 0,0 0 0 0 0,0-1 0 0 0,0 1 0 0 0,-1 0 0 0 0,1 0 0 0 0,0 0 0 0 0,-1 0 0 0 0,1 0 0 0 0,0 0 0 0 0,-1 0 0 0 0,1 2 0 0 0,1 1 0 0 0,0-1 0 0 0,-1 0 0 0 0,1 0 0 0 0,-1 0 0 0 0,0 1 0 0 0,1-1 0 0 0,-2 0 0 0 0,1 1 0 0 0,0-1 0 0 0,-1 1 0 0 0,1-1 0 0 0,-1 7 0 0 0,-1 1 0 0 0,-1 0 0 0 0,-5 17 0 0 0,-1 11 0 0 0,8-39 0 0 0,0 0 0 0 0,0 0 0 0 0,0 0 0 0 0,0 0 0 0 0,0 0 0 0 0,0 0 0 0 0,1 0 0 0 0,-1 0 0 0 0,0 0 0 0 0,0 0 0 0 0,0 0 0 0 0,0-1 0 0 0,1 1 0 0 0,-1 0 0 0 0,0 0 0 0 0,0 0 0 0 0,0 0 0 0 0,0 0 0 0 0,0 0 0 0 0,1 0 0 0 0,-1 0 0 0 0,0 0 0 0 0,0 0 0 0 0,0 1 0 0 0,0-1 0 0 0,1 0 0 0 0,-1 0 0 0 0,0 0 0 0 0,0 0 0 0 0,0 0 0 0 0,0 0 0 0 0,0 0 0 0 0,1 0 0 0 0,-1 0 0 0 0,0 0 0 0 0,0 1 0 0 0,0-1 0 0 0,0 0 0 0 0,0 0 0 0 0,0 0 0 0 0,0 0 0 0 0,0 0 0 0 0,0 0 0 0 0,1 1 0 0 0,-1-1 0 0 0,0 0 0 0 0,0 0 0 0 0,0 0 0 0 0,0 0 0 0 0,0 0 0 0 0,0 1 0 0 0,0-1 0 0 0,0 0 0 0 0,0 0 0 0 0,0 0 0 0 0,0 0 0 0 0,0 1 0 0 0,0-1 0 0 0,0 0 0 0 0,0 0 0 0 0,0 0 0 0 0,0 0 0 0 0,0 1 0 0 0,-1-1 0 0 0,1 0 0 0 0,0 0 0 0 0,0 0 0 0 0,0 0 0 0 0,9-6 0 0 0,-9 5 0 0 0,27-23 0 0 0,45-39 0 0 0,-59 53 0 0 0,1 1 0 0 0,0 0 0 0 0,29-12 0 0 0,-40 19 0 0 0,-1 1 0 0 0,1 0 0 0 0,0 0 0 0 0,0 0 0 0 0,0 0 0 0 0,0 0 0 0 0,0 1 0 0 0,0-1 0 0 0,0 1 0 0 0,1 0 0 0 0,-1 0 0 0 0,0 0 0 0 0,6 1 0 0 0,-9-1 0 0 0,1 0 0 0 0,-1 0 0 0 0,1 0 0 0 0,-1 0 0 0 0,1 0 0 0 0,-1 0 0 0 0,1 0 0 0 0,-1 1 0 0 0,1-1 0 0 0,-1 0 0 0 0,1 0 0 0 0,-1 1 0 0 0,1-1 0 0 0,-1 0 0 0 0,0 0 0 0 0,1 1 0 0 0,-1-1 0 0 0,1 0 0 0 0,-1 1 0 0 0,0-1 0 0 0,1 1 0 0 0,-1-1 0 0 0,0 0 0 0 0,1 1 0 0 0,-1-1 0 0 0,0 1 0 0 0,0-1 0 0 0,0 1 0 0 0,1-1 0 0 0,-1 1 0 0 0,0-1 0 0 0,0 1 0 0 0,0-1 0 0 0,0 2 0 0 0,0-1 0 0 0,3 8 0 0 0,-1 1 0 0 0,0 0 0 0 0,-1 0 0 0 0,0 0 0 0 0,0 0 0 0 0,-1 0 0 0 0,-1 1 0 0 0,0-1 0 0 0,0 0 0 0 0,-4 16 0 0 0,-12 19 0 0 0,66-95 0 0 0,-35 33 0 0 0,2 1 0 0 0,0 0 0 0 0,1 1 0 0 0,24-17 0 0 0,-30 26 0 0 0,1 0 0 0 0,15-5 0 0 0,2-2 0 0 0,-23 10 0 0 0,-2 1 0 0 0,0 0 0 0 0,0 1 0 0 0,0-1 0 0 0,0 1 0 0 0,0-1 0 0 0,0 1 0 0 0,1 1 0 0 0,-1-1 0 0 0,0 1 0 0 0,1-1 0 0 0,-1 1 0 0 0,9 1 0 0 0,-13-1 0 0 0,1 0 0 0 0,0 0 0 0 0,0 0 0 0 0,-1 0 0 0 0,1 0 0 0 0,0 0 0 0 0,0 0 0 0 0,-1 1 0 0 0,1-1 0 0 0,0 0 0 0 0,0 0 0 0 0,-1 1 0 0 0,1-1 0 0 0,0 0 0 0 0,-1 1 0 0 0,1-1 0 0 0,0 1 0 0 0,-1-1 0 0 0,1 1 0 0 0,-1-1 0 0 0,1 1 0 0 0,0-1 0 0 0,-1 1 0 0 0,0-1 0 0 0,1 1 0 0 0,-1 0 0 0 0,1-1 0 0 0,-1 1 0 0 0,0 0 0 0 0,1 0 0 0 0,-1-1 0 0 0,0 2 0 0 0,1 0 0 0 0,0-1 0 0 0,-1-1 0 0 0,0 1 0 0 0,1 0 0 0 0,-1-1 0 0 0,1 1 0 0 0,-1 0 0 0 0,0-1 0 0 0,1 1 0 0 0,-1 0 0 0 0,0 0 0 0 0,0-1 0 0 0,0 1 0 0 0,0 0 0 0 0,0 0 0 0 0,1-1 0 0 0,-1 1 0 0 0,0 0 0 0 0,-1 0 0 0 0,1 0 0 0 0,0-1 0 0 0,0 1 0 0 0,0 0 0 0 0,0 0 0 0 0,-1-1 0 0 0,1 2 0 0 0,-1 0 0 0 0,-2 11 0 0 0,0-1 0 0 0,0 1 0 0 0,-1-1 0 0 0,0 0 0 0 0,-12 22 0 0 0,15-34 0 0 0,1 0 0 0 0,0 1 0 0 0,-1-1 0 0 0,1 1 0 0 0,0-1 0 0 0,-1 1 0 0 0,1-1 0 0 0,0 0 0 0 0,0 1 0 0 0,0-1 0 0 0,-1 1 0 0 0,1-1 0 0 0,0 1 0 0 0,0-1 0 0 0,0 1 0 0 0,0-1 0 0 0,0 1 0 0 0,0 0 0 0 0,0-1 0 0 0,0 1 0 0 0,0-1 0 0 0,0 1 0 0 0,0-1 0 0 0,0 1 0 0 0,0-1 0 0 0,1 1 0 0 0,-1-1 0 0 0,0 1 0 0 0,0-1 0 0 0,1 0 0 0 0,-1 1 0 0 0,1 0 0 0 0,-1 0 0 0 0,1 0 0 0 0,-1 0 0 0 0,0 0 0 0 0,0 0 0 0 0,1-1 0 0 0,-1 1 0 0 0,1 0 0 0 0,-1 0 0 0 0,1 0 0 0 0,-1-1 0 0 0,1 1 0 0 0,-1 0 0 0 0,1-1 0 0 0,0 1 0 0 0,-1 0 0 0 0,1-1 0 0 0,0 1 0 0 0,-1-1 0 0 0,1 1 0 0 0,0-1 0 0 0,0 1 0 0 0,0-1 0 0 0,0 1 0 0 0,-1-1 0 0 0,1 0 0 0 0,0 0 0 0 0,2 1 0 0 0,-1-1 0 0 0,1 1 0 0 0,0 0 0 0 0,1-1 0 0 0,-1 0 0 0 0,1 0 0 0 0,-1 0 0 0 0,0 0 0 0 0,1 0 0 0 0,-1 0 0 0 0,0-1 0 0 0,1 0 0 0 0,-1 0 0 0 0,0 0 0 0 0,0 0 0 0 0,5-3 0 0 0,19-4 0 0 0,-15 6 0 0 0,-1-1 0 0 0,0-1 0 0 0,0 0 0 0 0,-1 0 0 0 0,1-1 0 0 0,-1 0 0 0 0,0-1 0 0 0,0 0 0 0 0,14-12 0 0 0,-20 14 0 0 0,17-8 0 0 0,-9 8 0 0 0,-11 4 0 0 0,-1 0 0 0 0,1 0 0 0 0,0 1 0 0 0,-1-1 0 0 0,1 0 0 0 0,0 0 0 0 0,-1 0 0 0 0,1 0 0 0 0,0 0 0 0 0,0 0 0 0 0,-1 0 0 0 0,1 0 0 0 0,0 0 0 0 0,-1 0 0 0 0,1 0 0 0 0,0 0 0 0 0,1-1 0 0 0,6-2 0 0 0,0 0 0 0 0,0 0 0 0 0,0-1 0 0 0,0 0 0 0 0,10-8 0 0 0,-7 5 0 0 0,-1 0 0 0 0,0-1 0 0 0,-1 0 0 0 0,0-1 0 0 0,0 0 0 0 0,8-11 0 0 0,-14 17 0 0 0,6-16 0 0 0,-8 16 0 0 0,2-4 0 0 0,-3 1 0 0 0,-7 6 0 0 0,4 1 0 0 0,0 0 0 0 0,0-1 0 0 0,0 1 0 0 0,0 1 0 0 0,0-1 0 0 0,1 0 0 0 0,-1 1 0 0 0,0 0 0 0 0,1-1 0 0 0,0 1 0 0 0,-1 0 0 0 0,1 0 0 0 0,0 0 0 0 0,0 1 0 0 0,0-1 0 0 0,0 0 0 0 0,0 1 0 0 0,1-1 0 0 0,-3 4 0 0 0,1 0 0 0 0,-2 2 0 0 0,0 0 0 0 0,0 1 0 0 0,1 0 0 0 0,0 0 0 0 0,0 1 0 0 0,1-1 0 0 0,1 1 0 0 0,0-1 0 0 0,-2 15 0 0 0,4-22 0 0 0,-1-1 0 0 0,1 0 0 0 0,0 1 0 0 0,0-1 0 0 0,0 0 0 0 0,0 1 0 0 0,0-1 0 0 0,0 0 0 0 0,0 1 0 0 0,1-1 0 0 0,-1 0 0 0 0,0 1 0 0 0,1-1 0 0 0,-1 0 0 0 0,1 0 0 0 0,0 0 0 0 0,-1 1 0 0 0,1-1 0 0 0,0 0 0 0 0,-1 0 0 0 0,3 1 0 0 0,-1 1 0 0 0,1 0 0 0 0,-1-1 0 0 0,1 1 0 0 0,0-1 0 0 0,0 0 0 0 0,1 0 0 0 0,-1 0 0 0 0,0-1 0 0 0,1 1 0 0 0,-1-1 0 0 0,1 1 0 0 0,-1-1 0 0 0,7 1 0 0 0,2 0 0 0 0,1 0 0 0 0,17 1 0 0 0,4-4 0 0 0,-1-2 0 0 0,54-11 0 0 0,-56 7 0 0 0,49-18 0 0 0,-43 12 0 0 0,-16 5 0 0 0,0-2 0 0 0,20-11 0 0 0,-22 7 0 0 0,-11 3 106 0 0,-7 10-103 0 0,-1 1 0 0 0,0 0 0 0 0,0 0 0 0 0,0-1 0 0 0,0 1 0 0 0,0 0 1 0 0,0 0-1 0 0,0-1 0 0 0,0 1 0 0 0,0 0 0 0 0,-1 0 0 0 0,1-1 0 0 0,0 1 0 0 0,0 0 0 0 0,0 0 0 0 0,0-1 0 0 0,0 1 0 0 0,0 0 0 0 0,0 0 0 0 0,-1-1 0 0 0,1 1 1 0 0,0 0-1 0 0,0 0 0 0 0,0 0 0 0 0,-1-1 0 0 0,-13-3-1352 0 0,13 4 629 0 0,-6-3-6217 0 0,1 1-2051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4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285 287 11975 0 0,'0'0'267'0'0,"-3"-14"666"0"0,3 11-653 0 0,-1 1-1 0 0,1-1 0 0 0,-1 1 1 0 0,1 0-1 0 0,-1-1 0 0 0,0 1 1 0 0,0 0-1 0 0,0 0 0 0 0,0-1 0 0 0,0 1 1 0 0,0 0-1 0 0,-1 0 0 0 0,1 0 1 0 0,-1 0-1 0 0,1 1 0 0 0,-1-1 1 0 0,0 0-1 0 0,0 1 0 0 0,-3-3 1 0 0,2 3-111 0 0,1 0 0 0 0,-1 1 1 0 0,0-1-1 0 0,1 1 0 0 0,-1 0 1 0 0,0 0-1 0 0,0 0 0 0 0,1 0 1 0 0,-1 0-1 0 0,0 0 0 0 0,0 1 1 0 0,1 0-1 0 0,-1-1 0 0 0,0 1 1 0 0,-2 1-1 0 0,-1 1-11 0 0,0 0 1 0 0,0 0-1 0 0,0 0 0 0 0,1 1 0 0 0,0 0 0 0 0,-1 0 1 0 0,-7 7-1 0 0,-1 4 233 0 0,-15 19 0 0 0,14-15-391 0 0,0 1 0 0 0,1 1 0 0 0,2 1 0 0 0,0 0 0 0 0,1 0 0 0 0,1 1 0 0 0,-13 45 0 0 0,21-46 0 0 0,2-21 0 0 0,0 0 0 0 0,0 0 0 0 0,1 0 0 0 0,-1-1 0 0 0,0 1 0 0 0,0 0 0 0 0,1 0 0 0 0,-1 0 0 0 0,0-1 0 0 0,1 1 0 0 0,-1 0 0 0 0,1-1 0 0 0,-1 1 0 0 0,1 0 0 0 0,-1-1 0 0 0,1 1 0 0 0,-1 0 0 0 0,1-1 0 0 0,-1 1 0 0 0,1-1 0 0 0,0 1 0 0 0,0-1 0 0 0,-1 1 0 0 0,1-1 0 0 0,0 0 0 0 0,0 1 0 0 0,-1-1 0 0 0,1 0 0 0 0,0 0 0 0 0,0 1 0 0 0,0-1 0 0 0,-1 0 0 0 0,1 0 0 0 0,0 0 0 0 0,0 0 0 0 0,0 0 0 0 0,0 0 0 0 0,-1 0 0 0 0,1-1 0 0 0,0 1 0 0 0,0 0 0 0 0,1-1 0 0 0,-2 1 0 0 0,7-2-1 0 0,0 0 1 0 0,0-1-1 0 0,0 0 0 0 0,0 0 1 0 0,-1-1-1 0 0,1 1 0 0 0,-1-2 1 0 0,11-8-1 0 0,2-4 40 0 0,20-23 0 0 0,121-155 1890 0 0,-131 154-1446 0 0,-2-1-1 0 0,-2-2 0 0 0,19-47 1 0 0,-40 80-442 0 0,0-1 0 0 0,-1 0 1 0 0,3-15-1 0 0,-6 27-41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0,0-1 0 0 0,0 1 0 0 0,0 0 0 0 0,0 0 0 0 0,0 0 0 0 0,0 0 0 0 0,0 0 0 0 0,0 0 0 0 0,0 0 0 0 0,-5 6 0 0 0,-5 8 0 0 0,-17 31 0 0 0,-34 77 0 0 0,-8 54 0 0 0,63-161 0 0 0,0 0 0 0 0,2 0 0 0 0,0 0 0 0 0,1 0 0 0 0,-3 27 0 0 0,8-32 0 0 0,6-5 0 0 0,-4-4 0 0 0,-1-1 0 0 0,1 1 0 0 0,-1-1 0 0 0,1 0 0 0 0,0 0 0 0 0,-1 0 0 0 0,1-1 0 0 0,-1 1 0 0 0,1-1 0 0 0,-1 0 0 0 0,1 0 0 0 0,-1 0 0 0 0,0-1 0 0 0,5-1 0 0 0,7-5 0 0 0,25-17 0 0 0,-25 16 0 0 0,0-2 0 0 0,-1 0 0 0 0,0-1 0 0 0,0 0 0 0 0,-1-1 0 0 0,0-1 0 0 0,-2 0 0 0 0,1 0 0 0 0,10-20 0 0 0,-60 95 0 0 0,22-32 0 0 0,8-17 0 0 0,1 1 0 0 0,0 1 0 0 0,1 0 0 0 0,-8 25 0 0 0,14-37 0 0 0,-1 1 0 0 0,1-1 0 0 0,0 0 0 0 0,-1 0 0 0 0,1 1 0 0 0,1-1 0 0 0,-1 0 0 0 0,1 4 0 0 0,4 7 0 0 0,0-11 0 0 0,-4-1 0 0 0,2 0 0 0 0,-1-1 0 0 0,1 1 0 0 0,-1 0 0 0 0,1-1 0 0 0,0 1 0 0 0,-1-1 0 0 0,1 0 0 0 0,0 0 0 0 0,-1 0 0 0 0,1 0 0 0 0,0-1 0 0 0,-1 1 0 0 0,1-1 0 0 0,0 0 0 0 0,-1 1 0 0 0,5-3 0 0 0,5-2 0 0 0,-1-1 0 0 0,13-8 0 0 0,-14 8 0 0 0,13-8 0 0 0,-1-2 0 0 0,-1 0 0 0 0,0-1 0 0 0,24-27 0 0 0,65-85 0 0 0,-95 109 0 0 0,-15 20 0 0 0,0 0 0 0 0,0 0 0 0 0,0 1 0 0 0,0-1 0 0 0,0 0 0 0 0,0 0 0 0 0,0 1 0 0 0,0-1 0 0 0,0 0 0 0 0,0 0 0 0 0,0 1 0 0 0,0-1 0 0 0,0 0 0 0 0,1 0 0 0 0,-1 0 0 0 0,0 1 0 0 0,0-1 0 0 0,0 0 0 0 0,0 0 0 0 0,0 0 0 0 0,1 0 0 0 0,-1 1 0 0 0,0-1 0 0 0,0 0 0 0 0,0 0 0 0 0,1 0 0 0 0,-1 0 0 0 0,0 0 0 0 0,0 0 0 0 0,1 0 0 0 0,-1 1 0 0 0,0-1 0 0 0,0 0 0 0 0,0 0 0 0 0,1 0 0 0 0,-1 0 0 0 0,0 0 0 0 0,0 0 0 0 0,1 0 0 0 0,-1 0 0 0 0,0 0 0 0 0,0 0 0 0 0,1-1 0 0 0,-1 1 0 0 0,0 0 0 0 0,0 0 0 0 0,1 0 0 0 0,-1 0 0 0 0,0 0 0 0 0,0 0 0 0 0,0 0 0 0 0,1 0 0 0 0,-1-1 0 0 0,0 1 0 0 0,0 0 0 0 0,0 0 0 0 0,0 0 0 0 0,1 0 0 0 0,-1-1 0 0 0,0 1 0 0 0,0 0 0 0 0,0 0 0 0 0,0-1 0 0 0,0 1 0 0 0,0 0 0 0 0,0 0 0 0 0,1-1 0 0 0,26 82 0 0 0,-13-54 0 0 0,-10-20 0 0 0,0 0 0 0 0,6 14 0 0 0,-8-11 0 0 0,-1-9 0 0 0,-1 1 0 0 0,0-1 0 0 0,1 1 0 0 0,-1 0 0 0 0,0-1 0 0 0,0 1 0 0 0,0-1 0 0 0,0 1 0 0 0,-1-1 0 0 0,1 1 0 0 0,0-1 0 0 0,-1 1 0 0 0,1-1 0 0 0,0 1 0 0 0,-1-1 0 0 0,0 1 0 0 0,1-1 0 0 0,-1 0 0 0 0,0 1 0 0 0,-1 0 0 0 0,-1 3 0 0 0,-4 7 0 0 0,-1 0 0 0 0,-15 17 0 0 0,18-24 0 0 0,0 0 0 0 0,0 0 0 0 0,0 0 0 0 0,-1-1 0 0 0,1 0 0 0 0,-1 0 0 0 0,-8 4 0 0 0,9-6-231 0 0,1 0 0 0 0,-1-1 0 0 0,0 1 0 0 0,0-1 0 0 0,-6 1-1 0 0,9-2-11 0 0,0 0-1 0 0,1 0 0 0 0,-1 0 0 0 0,0 0 0 0 0,0 0 0 0 0,0 0 0 0 0,0 0 0 0 0,0-1 0 0 0,1 1 0 0 0,-1-1 0 0 0,0 1 0 0 0,0-1 0 0 0,1 0 1 0 0,-1 1-1 0 0,0-1 0 0 0,-2-2 0 0 0,-4-5-7943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4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17503 0 0,'0'0'803'0'0,"0"0"-18"0"0,2-8 410 0 0,-1-1 183 0 0,0 7-1287 0 0,-1 1 1 0 0,0-1 0 0 0,0 0-1 0 0,1 1 1 0 0,-1-1-1 0 0,1 1 1 0 0,-1-1-1 0 0,1 1 1 0 0,0-1-1 0 0,-1 1 1 0 0,1 0 0 0 0,0-1-1 0 0,0 1 1 0 0,0 0-1 0 0,0-1 1 0 0,0 1-1 0 0,0 0 1 0 0,1 0 0 0 0,0-1-1 0 0,-1 1-92 0 0,0 1 0 0 0,-1-1 0 0 0,1 0 0 0 0,0 1 1 0 0,0-1-1 0 0,0 0 0 0 0,-1 1 0 0 0,1-1 0 0 0,0 1 0 0 0,0-1 0 0 0,0 1 0 0 0,1-1 0 0 0,0-1-2745 0 0,-2 2-4760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1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239 117 15663 0 0,'0'0'356'0'0,"0"-2"50"0"0,11-12 431 0 0,-9 11-709 0 0,0 0 0 0 0,0 1-1 0 0,0-1 1 0 0,0 0 0 0 0,0 0 0 0 0,-1 0 0 0 0,0 0 0 0 0,1 0 0 0 0,-1 0 0 0 0,1-5 0 0 0,-2 5 329 0 0,1 0 0 0 0,-1 0 0 0 0,0 0 0 0 0,0 0 0 0 0,0-1 0 0 0,0 1 0 0 0,-1 0 0 0 0,1 0 0 0 0,-1 0 0 0 0,0 0 0 0 0,0 0 0 0 0,-1-4 1 0 0,1 6-354 0 0,0 0 1 0 0,0-1 0 0 0,0 1 0 0 0,0 0 0 0 0,0-1 0 0 0,0 1 0 0 0,0 0 0 0 0,0 0 0 0 0,-1 0 0 0 0,1 0 0 0 0,0 0-1 0 0,-1 0 1 0 0,1 1 0 0 0,0-1 0 0 0,-1 0 0 0 0,1 1 0 0 0,-1-1 0 0 0,1 1 0 0 0,-1-1 0 0 0,0 1 0 0 0,1 0 0 0 0,-1 0-1 0 0,1-1 1 0 0,-1 1 0 0 0,0 0 0 0 0,-2 1 0 0 0,-1 0-91 0 0,-1 0 0 0 0,1 0-1 0 0,-1 0 1 0 0,1 1 0 0 0,-1 0 0 0 0,1 0-1 0 0,0 1 1 0 0,0-1 0 0 0,0 1-1 0 0,-7 5 1 0 0,-5 6-3 0 0,-22 22 1 0 0,17-15-14 0 0,11-11 2 0 0,0 1 0 0 0,0 0 0 0 0,-16 24 0 0 0,24-31 0 0 0,1 0 0 0 0,-1 0 0 0 0,1 1 0 0 0,0-1 0 0 0,0 1 0 0 0,0 0 0 0 0,1-1 0 0 0,0 1 0 0 0,-1 0 0 0 0,2 0 0 0 0,-1 0 0 0 0,0 0 0 0 0,1 0 0 0 0,0 0 0 0 0,0 0 0 0 0,2 5 0 0 0,-2-9 0 0 0,0 1 0 0 0,1-1 0 0 0,-1 1 0 0 0,1-1 0 0 0,0 0 0 0 0,-1 1 0 0 0,1-1 0 0 0,0 0 0 0 0,0 0 0 0 0,0 0 0 0 0,-1 1 0 0 0,2-1 0 0 0,-1 0 0 0 0,0 0 0 0 0,0 0 0 0 0,0 0 0 0 0,2 0 0 0 0,0 1 0 0 0,-1-1 0 0 0,1 0 0 0 0,0 0 0 0 0,0 0 0 0 0,0 0 0 0 0,0 0 0 0 0,0-1 0 0 0,4 1 0 0 0,0-1 0 0 0,0 1 0 0 0,0-2 0 0 0,0 1 0 0 0,0-1 0 0 0,0 0 0 0 0,11-4 0 0 0,4-2 0 0 0,-1 0 0 0 0,-1-2 0 0 0,0-1 0 0 0,0 0 0 0 0,-1-1 0 0 0,25-19 0 0 0,-33 22 240 0 0,0-1 0 0 0,-1-1 0 0 0,0 0 0 0 0,0 0 0 0 0,11-16 0 0 0,-6 5 110 0 0,-9 14-264 0 0,-1 0 0 0 0,7-12 0 0 0,-12 19-86 0 0,0 0 0 0 0,0 0 0 0 0,0 0 0 0 0,0 0 0 0 0,0 0 0 0 0,0 0 0 0 0,0 0 0 0 0,0 0 0 0 0,1 0 0 0 0,-1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0,-1 0 0 0 0,1 0 0 0 0,0 0 0 0 0,0 0 0 0 0,0 0 0 0 0,0 0 0 0 0,0 0 0 0 0,0 0 0 0 0,0 0 0 0 0,0 0 0 0 0,-6 4 0 0 0,-7 9 0 0 0,9-5 0 0 0,1-1 0 0 0,-1 1 0 0 0,1-1 0 0 0,1 1 0 0 0,-1 0 0 0 0,1 0 0 0 0,1 0 0 0 0,-2 10 0 0 0,1-3 0 0 0,2-7 0 0 0,5 0 0 0 0,-3-7 0 0 0,0 0 0 0 0,0 0 0 0 0,0 0 0 0 0,0 0 0 0 0,1-1 0 0 0,-1 1 0 0 0,0-1 0 0 0,0 1 0 0 0,0-1 0 0 0,1 0 0 0 0,-1 0 0 0 0,0 0 0 0 0,0 0 0 0 0,1 0 0 0 0,-1 0 0 0 0,4-2 0 0 0,3 0 0 0 0,-1 0 0 0 0,16-7 0 0 0,18-11 0 0 0,-2-1 0 0 0,52-38 0 0 0,-54 34 0 0 0,-29 19 0 0 0,-6 3 0 0 0,1 1 0 0 0,0-1 0 0 0,0 1 0 0 0,0 0 0 0 0,0 0 0 0 0,9-2 0 0 0,-4 3 0 0 0,-6 3 0 0 0,-5 3 0 0 0,-4 17 446 0 0,-10 24 0 0 0,8-24-82 0 0,0 0 0 0 0,-4 24 0 0 0,12-46-394 0 0,0 1 0 0 0,0-1 0 0 0,0 0 0 0 0,0 0 0 0 0,0 1 0 0 0,0-1 0 0 0,0 0 0 0 0,0 1 0 0 0,0-1 0 0 0,0 0 0 0 0,0 0 0 0 0,0 1 0 0 0,0-1 0 0 0,0 0 0 0 0,0 0 0 0 0,0 1 0 0 0,0-1 0 0 0,0 0-1 0 0,1 0 1 0 0,-1 1 0 0 0,0-1 0 0 0,0 0 0 0 0,0 0 0 0 0,0 1 0 0 0,1-1 0 0 0,-1 0 0 0 0,0 0 0 0 0,0 0 0 0 0,0 1 0 0 0,1-1 0 0 0,-1 0 0 0 0,0 0 0 0 0,0 0 0 0 0,1 0 0 0 0,-1 0 0 0 0,1 1 0 0 0,12-2 416 0 0,13-9 387 0 0,7-16-753 0 0,-6 4-24 0 0,16-7 4 0 0,3-4 0 0 0,65-33 0 0 0,-111 66 0 0 0,-1 0 0 0 0,1 0 0 0 0,0 1 0 0 0,0-1 0 0 0,0 0 0 0 0,0 0 0 0 0,0 0 0 0 0,0 1 0 0 0,0-1 0 0 0,0 0 0 0 0,0 0 0 0 0,-1 1 0 0 0,1-1 0 0 0,0 0 0 0 0,0 0 0 0 0,0 1 0 0 0,1-1 0 0 0,-1 0 0 0 0,0 0 0 0 0,0 1 0 0 0,0-1 0 0 0,0 0 0 0 0,0 0 0 0 0,0 1 0 0 0,0-1 0 0 0,0 0 0 0 0,0 0 0 0 0,0 0 0 0 0,1 1 0 0 0,-1-1 0 0 0,0 0 0 0 0,0 0 0 0 0,0 0 0 0 0,1 1 0 0 0,-1-1 0 0 0,0 0 0 0 0,0 0 0 0 0,0 0 0 0 0,1 0 0 0 0,-1 0 0 0 0,0 1 0 0 0,0-1 0 0 0,0 0 0 0 0,1 0 0 0 0,-1 0 0 0 0,0 0 0 0 0,0 0 0 0 0,1 0 0 0 0,-1 0 0 0 0,0 0 0 0 0,0 0 0 0 0,1 0 0 0 0,-1 0 0 0 0,0 0 0 0 0,0 0 0 0 0,1 0 0 0 0,-1 0 0 0 0,0 0 0 0 0,0 0 0 0 0,1-1 0 0 0,-1 1 0 0 0,0 0 0 0 0,0 0 0 0 0,0 0 0 0 0,1 0 0 0 0,-1 0 0 0 0,-3 14 0 0 0,-1 1 0 0 0,-1-1 0 0 0,-6 15 0 0 0,3-9 0 0 0,-8 37-64 0 0,15-55-273 0 0,1-2-138 0 0,0 0-33 0 0,2 1 354 0 0,-1-1 1 0 0,1 1-1 0 0,-1 0 1 0 0,1-1-1 0 0,0 1 0 0 0,-1-1 1 0 0,1 1-1 0 0,0-1 1 0 0,3 1-1 0 0,-2-1-368 0 0,1-1 0 0 0,0 1 0 0 0,0 0 0 0 0,0-1 0 0 0,0 0 0 0 0,-1 0 0 0 0,1 0 1 0 0,0-1-1 0 0,-1 1 0 0 0,1-1 0 0 0,-1 0 0 0 0,4-2 0 0 0,7-4-1525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4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15663 0 0,'0'0'356'0'0,"0"0"50"0"0,0 0 20 0 0,-1 1-42 0 0,-16 17 673 0 0,1 0 0 0 0,-22 35 0 0 0,-21 46 1908 0 0,51-86-2989 0 0,-42 82 212 0 0,-6 12-204 0 0,5-3 947 0 0,51-103-422 0 0,0-1-66 0 0,15-9-278 0 0,1-3-165 0 0,0 0 0 0 0,-1 0 0 0 0,-1-2 0 0 0,20-22 0 0 0,118-125 1468 0 0,-95 106-1053 0 0,-52 51-304 0 0,-4 8-64 0 0,-3 5-40 0 0,-20 36-7 0 0,-2-2 0 0 0,-53 75 0 0 0,58-92 0 0 0,14-16 0 0 0,5-10 0 0 0,0 0 0 0 0,0 1 0 0 0,0-1 0 0 0,0 0 0 0 0,0 1 0 0 0,0-1 0 0 0,0 0 0 0 0,0 1 0 0 0,0-1 0 0 0,0 0 0 0 0,1 1 0 0 0,-1-1 0 0 0,0 0 0 0 0,0 1 0 0 0,0-1 0 0 0,0 0 0 0 0,0 0 0 0 0,1 1 0 0 0,-1-1 0 0 0,0 0 0 0 0,0 1 0 0 0,1-1 0 0 0,2 2 0 0 0,0 0 0 0 0,0-1 0 0 0,0 1 0 0 0,0-1 0 0 0,0 0 0 0 0,0 0 0 0 0,4 1 0 0 0,-5-2 0 0 0,0 1 0 0 0,0-1 0 0 0,0 1 0 0 0,0-1 0 0 0,0 0 0 0 0,0 0 0 0 0,1 0 0 0 0,-1 0 0 0 0,0 0 0 0 0,0-1 0 0 0,2 0 0 0 0,-2 1 0 0 0,-1 0 0 0 0,0-1 0 0 0,1 1 0 0 0,-1 0 0 0 0,0 0 0 0 0,0 0 0 0 0,1 0 0 0 0,-1 0 0 0 0,0 0 0 0 0,1 0 0 0 0,-1 0 0 0 0,2 1 0 0 0,6 2 0 0 0,-1-2 0 0 0,-6-1 0 0 0,0 1 0 0 0,-1-1 0 0 0,1 0 0 0 0,0-1 0 0 0,-1 1 0 0 0,1 0 0 0 0,0 0 0 0 0,-1-1 0 0 0,1 1 0 0 0,-1-1 0 0 0,3 0 0 0 0,3-1 0 0 0,-3 1 0 0 0,-1 0 0 0 0,1 0 0 0 0,0-1 0 0 0,-1 1 0 0 0,1-1 0 0 0,-1 0 0 0 0,1 0 0 0 0,-1 0 0 0 0,0 0 0 0 0,0 0 0 0 0,5-5 0 0 0,1-3 0 0 0,1 1 0 0 0,8-13 0 0 0,-3 0 0 0 0,17-31 0 0 0,-21 32 0 0 0,1 1 0 0 0,18-23 0 0 0,-20 30 17 0 0,1-2 0 0 0,9-17-1 0 0,-17 26 6 0 0,-2 5 349 0 0,-1 1 117 0 0,-1 3-384 0 0,0 0 0 0 0,1 0 0 0 0,-1 0 0 0 0,0 0 1 0 0,-1 0-1 0 0,1 0 0 0 0,0 0 0 0 0,-4 4 0 0 0,-2 5 76 0 0,4-5-353 0 0,0 0 0 0 0,1 0 0 0 0,0 0 0 0 0,0 1 0 0 0,0-1 0 0 0,1 0 0 0 0,-1 15 0 0 0,2-21-270 0 0,1 1 294 0 0,0 0 148 0 0,1 0 1 0 0,0 0-1 0 0,-1 0 0 0 0,1 0 1 0 0,0 0-1 0 0,0 0 1 0 0,0-1-1 0 0,0 1 0 0 0,1-1 1 0 0,-1 1-1 0 0,0-1 0 0 0,1 0 1 0 0,-1 0-1 0 0,1 0 0 0 0,-1 0 1 0 0,1 0-1 0 0,0-1 0 0 0,-1 1 1 0 0,1-1-1 0 0,0 1 0 0 0,-1-1 1 0 0,1 0-1 0 0,0 0 0 0 0,4-1 1 0 0,-2 1 0 0 0,8-1 239 0 0,-1 0 0 0 0,19-4-1 0 0,-21 2-16 0 0,0 2 1 0 0,0-1-1 0 0,0 1 0 0 0,17 1 0 0 0,-26 0-219 0 0,-1 0 1 0 0,1 0 0 0 0,-1 0-1 0 0,0-1 1 0 0,1 1 0 0 0,-1 0 0 0 0,1 0-1 0 0,-1 0 1 0 0,0 0 0 0 0,1 1-1 0 0,-1-1 1 0 0,1 0 0 0 0,-1 0-1 0 0,0 0 1 0 0,1 0 0 0 0,-1 0-1 0 0,1 0 1 0 0,-1 1 0 0 0,0-1 0 0 0,1 0-1 0 0,-1 0 1 0 0,0 1 0 0 0,1-1-1 0 0,-1 0 1 0 0,0 0 0 0 0,0 1-1 0 0,1-1 1 0 0,-1 0 0 0 0,0 1-1 0 0,0-1 1 0 0,1 0 0 0 0,-1 1 0 0 0,0-1-1 0 0,0 1 1 0 0,0-1 0 0 0,0 0-1 0 0,0 1 1 0 0,1-1 0 0 0,-1 1-1 0 0,0-1 1 0 0,0 0 0 0 0,0 1-1 0 0,0-1 1 0 0,0 1 0 0 0,0 0-5 0 0,0 3 1 0 0,1-1 0 0 0,-1 1 0 0 0,1 0 0 0 0,-1 0 0 0 0,0 0 0 0 0,0 0 0 0 0,-1 0 0 0 0,1-1 0 0 0,-1 1 0 0 0,0 0 0 0 0,0 0 0 0 0,0-1 0 0 0,-1 1 0 0 0,-2 5 0 0 0,-3 4 0 0 0,-1-1 0 0 0,-16 20 0 0 0,17-23 0 0 0,0 0 0 0 0,0 1 0 0 0,1-1 0 0 0,-7 15 0 0 0,-1 12 0 0 0,14-36 0 0 0,0 1 0 0 0,0-1 0 0 0,0 1 0 0 0,0-1 0 0 0,0 1 0 0 0,0-1 0 0 0,0 1 0 0 0,0-1 0 0 0,0 0 0 0 0,0 1 0 0 0,0-1 0 0 0,0 1 0 0 0,0-1 0 0 0,0 1 0 0 0,0-1 0 0 0,1 1 0 0 0,-1-1 0 0 0,0 1 0 0 0,0-1 0 0 0,0 0 0 0 0,1 1 0 0 0,-1-1 0 0 0,0 0 0 0 0,1 1 0 0 0,-1-1 0 0 0,0 1 0 0 0,1-1 0 0 0,-1 0 0 0 0,1 0 0 0 0,-1 1 0 0 0,0-1 0 0 0,1 0 0 0 0,-1 0 0 0 0,1 0 0 0 0,-1 1 0 0 0,1-1 0 0 0,-1 0 0 0 0,0 0 0 0 0,1 0 0 0 0,-1 0 0 0 0,1 0 0 0 0,-1 0 0 0 0,1 0 0 0 0,-1 0 0 0 0,1 0 0 0 0,-1 0 0 0 0,1 0 0 0 0,-1 0 0 0 0,1 0 0 0 0,-1 0 0 0 0,1-1 0 0 0,0 1 0 0 0,6 0-61 0 0,0-1-1 0 0,0 0 1 0 0,0-1-1 0 0,1 1 1 0 0,-2-1-1 0 0,12-5 1 0 0,38-21-116 0 0,-37 18 177 0 0,0-1 0 0 0,-1 0 0 0 0,0-2 0 0 0,-1 0 0 0 0,-1-1 0 0 0,19-20 0 0 0,-19 15 203 0 0,0-1-1 0 0,14-23 0 0 0,-44 67-202 0 0,2 1 0 0 0,-12 35 0 0 0,18-41 0 0 0,2-8 0 0 0,1 1 0 0 0,-4 14 0 0 0,7-16 0 0 0,4-1 0 0 0,-3-8 0 0 0,1 0 0 0 0,-1 0 0 0 0,1 0 0 0 0,-1 0 0 0 0,1 0 0 0 0,-1 0 0 0 0,1 0 0 0 0,0-1 0 0 0,0 1 0 0 0,-1-1 0 0 0,1 1 0 0 0,0-1 0 0 0,0 0 0 0 0,0 1 0 0 0,0-1 0 0 0,-1 0 0 0 0,1 0 0 0 0,0 0 0 0 0,0-1 0 0 0,0 1 0 0 0,2-1 0 0 0,6-1 0 0 0,0 0 0 0 0,13-6 0 0 0,-8 2 0 0 0,-1-1 0 0 0,1 0 0 0 0,24-18 0 0 0,36-34 0 0 0,-56 44 0 0 0,-3 0 0 0 0,0 0 0 0 0,-1-1 0 0 0,-1 0 0 0 0,0-1 0 0 0,21-37 0 0 0,42-100 0 0 0,-51 83 0 0 0,-26 71 0 0 0,0 0 0 0 0,0 0 0 0 0,0 0 0 0 0,0 0 0 0 0,0 0 0 0 0,0 0 0 0 0,0 0 0 0 0,-1 0 0 0 0,1 0 0 0 0,0 0 0 0 0,0 0 0 0 0,0 0 0 0 0,0 0 0 0 0,0 0 0 0 0,0 0 0 0 0,0 0 0 0 0,0 0 0 0 0,-1 0 0 0 0,1 0 0 0 0,0 0 0 0 0,0 0 0 0 0,0 0 0 0 0,0 0 0 0 0,0 0 0 0 0,0 0 0 0 0,0 0 0 0 0,0 0 0 0 0,-1 0 0 0 0,1 0 0 0 0,0 0 0 0 0,0 0 0 0 0,0 0 0 0 0,0 0 0 0 0,0-1 0 0 0,0 1 0 0 0,0 0 0 0 0,0 0 0 0 0,0 0 0 0 0,0 0 0 0 0,0 0 0 0 0,0 0 0 0 0,0 0 0 0 0,0 0 0 0 0,-1 0 0 0 0,1 0 0 0 0,0-1 0 0 0,0 1 0 0 0,0 0 0 0 0,0 0 0 0 0,-6 7 0 0 0,0 2 0 0 0,0 0 0 0 0,1 0 0 0 0,0 0 0 0 0,1 1 0 0 0,-6 18 0 0 0,-4 11 0 0 0,10-30 0 0 0,0 0 0 0 0,1 1 0 0 0,0-1 0 0 0,0 1 0 0 0,1 0 0 0 0,0 0 0 0 0,0 12 0 0 0,1-12 0 0 0,-1 1 0 0 0,-1-1 0 0 0,0 0 0 0 0,0 0 0 0 0,-1 0 0 0 0,0 0 0 0 0,-10 15 0 0 0,-10 27 0 0 0,-3 11 0 0 0,16-39 0 0 0,-12 37 0 0 0,14-23 0 0 0,9-37 0 0 0,-1-1 0 0 0,1 0 0 0 0,0 1 0 0 0,0-1 0 0 0,0 0 0 0 0,0 1 0 0 0,0-1 0 0 0,0 0 0 0 0,0 1 0 0 0,0-1 0 0 0,0 0 0 0 0,0 1 0 0 0,0-1 0 0 0,0 0 0 0 0,0 1 0 0 0,1-1 0 0 0,-1 0 0 0 0,0 1 0 0 0,0-1 0 0 0,0 0 0 0 0,0 1 0 0 0,1-1 0 0 0,-1 0 0 0 0,0 1 0 0 0,0-1 0 0 0,0 0 0 0 0,1 0 0 0 0,-1 1 0 0 0,0-1 0 0 0,1 0 0 0 0,-1 0 0 0 0,0 0 0 0 0,0 1 0 0 0,1-1 0 0 0,-1 0 0 0 0,0 0 0 0 0,1 0 0 0 0,-1 0 0 0 0,0 0 0 0 0,1 0 0 0 0,-1 0 0 0 0,0 0 0 0 0,1 0 0 0 0,-1 0 0 0 0,0 0 0 0 0,1 0 0 0 0,-1 0 0 0 0,0 0 0 0 0,1 0 0 0 0,-1 0 0 0 0,0 0 0 0 0,1 0 0 0 0,0 0 0 0 0,-1-1 0 0 0,4 1-150 0 0,1-1 0 0 0,-1 0 0 0 0,1 0-1 0 0,-1-1 1 0 0,0 1 0 0 0,1-1 0 0 0,-1 0 0 0 0,0 0-1 0 0,0 0 1 0 0,5-5 0 0 0,-3 3-211 0 0,0-1 1 0 0,0 0-1 0 0,-1-1 0 0 0,1 1 1 0 0,5-10-1 0 0,9-15-1576 0 0,0-2-5580 0 0,-7 15 435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4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 11975 0 0,'-1'1'547'0'0,"-7"2"13"0"0,4-2-493 0 0,1 0-1 0 0,-1 0 1 0 0,1 1-1 0 0,-1 0 0 0 0,-4 3 1 0 0,7-5 1017 0 0,1 0 366 0 0,0 0 72 0 0,0 0-57 0 0,0 0-288 0 0,1 1-121 0 0,16 0-362 0 0,-1-1-1 0 0,1-1 1 0 0,-1 0 0 0 0,1-1-1 0 0,16-4 1 0 0,-17 3-524 0 0,89-8 653 0 0,-103 11-7198 0 0,-2 0-2217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5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143 496 11975 0 0,'48'-86'1918'0'0,"15"-24"2364"0"0,-34 64-1618 0 0,39-89-1 0 0,-51 99-2688 0 0,-11 26 440 0 0,-1-1 0 0 0,0-1-1 0 0,-1 1 1 0 0,5-20 0 0 0,-7 25-327 0 0,-2 5 283 0 0,0 1 117 0 0,0 0 21 0 0,0 0-66 0 0,-5 5-278 0 0,-1 3-165 0 0,0-1 0 0 0,1 1 0 0 0,0 1 0 0 0,1-1 0 0 0,0 0 0 0 0,0 1 0 0 0,-3 12 0 0 0,-3 5 0 0 0,-5 9 0 0 0,-74 187 0 0 0,-28 104 0 0 0,12-57 0 0 0,89-222-64 0 0,16-46-273 0 0,0-2-138 0 0,7-17 655 0 0,0 1-1 0 0,16-28 0 0 0,0 0 159 0 0,-2-1-338 0 0,-2-2 0 0 0,-2 0 0 0 0,-2 0 0 0 0,-2-2 0 0 0,7-55 0 0 0,-19 97 0 0 0,0 1 0 0 0,-1-1 0 0 0,1 0 0 0 0,-2 1 0 0 0,1-1 0 0 0,-1 1 0 0 0,-2-9 0 0 0,3 15 0 0 0,0 0 0 0 0,-1 0 0 0 0,1 0 0 0 0,-1 1 0 0 0,1-1 0 0 0,-1 0 0 0 0,0 0 0 0 0,1 1 0 0 0,-1-1 0 0 0,0 0 0 0 0,1 1 0 0 0,-1-1 0 0 0,0 1 0 0 0,0-1 0 0 0,0 1 0 0 0,1-1 0 0 0,-1 1 0 0 0,0-1 0 0 0,0 1 0 0 0,0 0 0 0 0,0-1 0 0 0,0 1 0 0 0,0 0 0 0 0,0 0 0 0 0,0 0 0 0 0,0 0 0 0 0,0 0 0 0 0,1 0 0 0 0,-1 0 0 0 0,0 0 0 0 0,0 0 0 0 0,0 0 0 0 0,0 1 0 0 0,0-1 0 0 0,0 0 0 0 0,0 1 0 0 0,-1 0 0 0 0,-3 0 0 0 0,0 1 0 0 0,1 0 0 0 0,-1 1 0 0 0,1-1 0 0 0,-8 6 0 0 0,4-2 0 0 0,1 0 0 0 0,0-1 0 0 0,1 1 0 0 0,-12 13 0 0 0,16-16 0 0 0,0-1 0 0 0,1 1 0 0 0,-1-1 0 0 0,1 1 0 0 0,0 0 0 0 0,0 0 0 0 0,0-1 0 0 0,0 1 0 0 0,0 0 0 0 0,0 0 0 0 0,1 0 0 0 0,0 0 0 0 0,-1 0 0 0 0,1 0 0 0 0,1 5 0 0 0,-1-7 0 0 0,-1-1 0 0 0,1 1 0 0 0,0-1 0 0 0,0 1 0 0 0,0-1 0 0 0,0 1 0 0 0,0-1 0 0 0,0 1 0 0 0,1-1 0 0 0,-1 1 0 0 0,0-1 0 0 0,0 1 0 0 0,0-1 0 0 0,0 1 0 0 0,1-1 0 0 0,-1 1 0 0 0,0-1 0 0 0,0 0 0 0 0,1 1 0 0 0,-1-1 0 0 0,0 1 0 0 0,1-1 0 0 0,-1 0 0 0 0,0 1 0 0 0,1-1 0 0 0,-1 0 0 0 0,1 1 0 0 0,-1-1 0 0 0,0 0 0 0 0,1 0 0 0 0,-1 1 0 0 0,1-1 0 0 0,0 0 0 0 0,0 0 0 0 0,1 2-27 0 0,1-1-1 0 0,-1 0 1 0 0,0 0-1 0 0,1 0 1 0 0,-1-1 0 0 0,1 1-1 0 0,-1-1 1 0 0,1 1-1 0 0,-1-1 1 0 0,1 0-1 0 0,-1 0 1 0 0,1 0 0 0 0,-1 0-1 0 0,1 0 1 0 0,0-1-1 0 0,-1 1 1 0 0,1-1 0 0 0,2-1-1 0 0,6-1-242 0 0,1-2 0 0 0,15-8 1 0 0,-23 11 215 0 0,31-15-420 0 0,2-1 608 0 0,50-32-1 0 0,-39 21 791 0 0,-29 19-598 0 0,19-15-1 0 0,-6 2-308 0 0,-20 16-17 0 0,-1-1 0 0 0,1 0 0 0 0,-2-1-1 0 0,1 0 1 0 0,14-18 0 0 0,-59 65 0 0 0,25-24 0 0 0,-4 3 0 0 0,1 1 0 0 0,-11 21 0 0 0,19-33 0 0 0,2 1 0 0 0,-1 0 0 0 0,1-1 0 0 0,0 1 0 0 0,0 0 0 0 0,0 1 0 0 0,1-1 0 0 0,1 0 0 0 0,-1 0 0 0 0,1 10 0 0 0,0-16 0 0 0,0 1 0 0 0,0-1 0 0 0,1 1 0 0 0,-1-1 0 0 0,0 1 0 0 0,1-1 0 0 0,-1 1 0 0 0,1-1 0 0 0,-1 1 0 0 0,1-1 0 0 0,0 1 0 0 0,0 1 0 0 0,9 2 0 0 0,-7-4 0 0 0,0 0 0 0 0,1-1 0 0 0,-1 1 0 0 0,1 0 0 0 0,-1-1 0 0 0,1 0 0 0 0,0 0 0 0 0,-1 0 0 0 0,1 0 0 0 0,-1 0 0 0 0,1-1 0 0 0,0 0 0 0 0,-1 1 0 0 0,0-1 0 0 0,1-1 0 0 0,-1 1 0 0 0,5-2 0 0 0,5-4 0 0 0,1-1 0 0 0,16-12 0 0 0,-25 16 0 0 0,2-1 0 0 0,1-1 0 0 0,-1 0 0 0 0,0 0 0 0 0,-1 0 0 0 0,0-1 0 0 0,0 0 0 0 0,0-1 0 0 0,-1 1 0 0 0,0-1 0 0 0,0 0 0 0 0,-1 0 0 0 0,0-1 0 0 0,-1 1 0 0 0,1-1 0 0 0,-2 0 0 0 0,1 0 0 0 0,-1 0 0 0 0,-1 0 0 0 0,2-18 0 0 0,-3 21-1 0 0,0-4-3 0 0,1 0 0 0 0,-2-1 0 0 0,-1-15-1 0 0,2 25 8 0 0,0-1 0 0 0,-1 1 0 0 0,1-1 0 0 0,0 1-1 0 0,-1-1 1 0 0,1 1 0 0 0,-1-1 0 0 0,1 1 0 0 0,-1-1-1 0 0,0 1 1 0 0,1 0 0 0 0,-1-1 0 0 0,0 1 0 0 0,0 0-1 0 0,0 0 1 0 0,0 0 0 0 0,0 0 0 0 0,0 0 0 0 0,0 0-1 0 0,-1 0 1 0 0,1 0 0 0 0,0 0 0 0 0,-1 0 0 0 0,1 0-1 0 0,0 1 1 0 0,-1-1 0 0 0,1 1 0 0 0,-1-1 0 0 0,1 1-1 0 0,-1-1 1 0 0,-2 1 0 0 0,1 0 83 0 0,1 1 1 0 0,-1-1-1 0 0,1 1 0 0 0,-1 0 0 0 0,1-1 0 0 0,-1 1 1 0 0,1 0-1 0 0,0 1 0 0 0,-1-1 0 0 0,1 0 0 0 0,0 1 1 0 0,0-1-1 0 0,0 1 0 0 0,0 0 0 0 0,0-1 0 0 0,-2 5 1 0 0,1-3-221 0 0,1 0 1 0 0,-1 0 0 0 0,1 0 0 0 0,0 1-1 0 0,0-1 1 0 0,0 1 0 0 0,1-1 0 0 0,-1 1 0 0 0,1 0-1 0 0,-1 4 1 0 0,1-5 132 0 0,1 0 0 0 0,0 0-1 0 0,1 0 1 0 0,-1 0 0 0 0,1 0 0 0 0,-1 0-1 0 0,1 0 1 0 0,0 0 0 0 0,0 0 0 0 0,0 0 0 0 0,0-1-1 0 0,2 4 1 0 0,4 3 1 0 0,-3-7 0 0 0,0 1 0 0 0,0-1 0 0 0,0 0 0 0 0,0 0 0 0 0,1 0 0 0 0,-1 0 0 0 0,1-1 0 0 0,-1 0 0 0 0,1 0 0 0 0,0 0 0 0 0,5 0 0 0 0,10 0 0 0 0,25-2 0 0 0,-35 0 0 0 0,15-1 0 0 0,-15 1 0 0 0,1 0 0 0 0,-1 0 0 0 0,14 2 0 0 0,-22-1 0 0 0,1 0 0 0 0,-1 1 0 0 0,1-1 0 0 0,-1 1 0 0 0,0-1 0 0 0,1 1 0 0 0,-1 0 0 0 0,0 0 0 0 0,1 0 0 0 0,-1 1 0 0 0,0-1 0 0 0,0 0 0 0 0,0 1 0 0 0,0 0 0 0 0,0-1 0 0 0,0 1 0 0 0,-1 0 0 0 0,3 3 0 0 0,-2-3 0 0 0,-2-2 0 0 0,1 1 0 0 0,-1-1 0 0 0,1 1 0 0 0,-1 0 0 0 0,0-1 0 0 0,1 1 0 0 0,-1 0 0 0 0,0-1 0 0 0,0 1 0 0 0,1 0 0 0 0,-1 0 0 0 0,0-1 0 0 0,0 1 0 0 0,0 0 0 0 0,0 0 0 0 0,0-1 0 0 0,0 1 0 0 0,0 1 0 0 0,0 0 13 0 0,0-1 1 0 0,0 1-1 0 0,0-1 0 0 0,0 1 1 0 0,0 0-1 0 0,0-1 0 0 0,0 1 1 0 0,0-1-1 0 0,0 1 1 0 0,-1-1-1 0 0,1 1 0 0 0,-1-1 1 0 0,1 1-1 0 0,-1-1 0 0 0,0 2 1 0 0,-2 3 173 0 0,1-1 128 0 0,0 1 0 0 0,-1 0 0 0 0,0-1 0 0 0,-6 9 0 0 0,3-8-299 0 0,-2-2-16 0 0,0-2 0 0 0,0-1 0 0 0,7-1 0 0 0,1 0 0 0 0,-1 0 0 0 0,1-1 0 0 0,-1 1 0 0 0,1 0 0 0 0,-1 0 0 0 0,1 0 0 0 0,-1-1 0 0 0,0 1 0 0 0,1 0 0 0 0,-1 0 0 0 0,1-1 0 0 0,-1 1 0 0 0,1 0 0 0 0,0-1 0 0 0,-1 1 0 0 0,1-1 0 0 0,-1 1 0 0 0,1 0 0 0 0,0-1 0 0 0,-1 1 0 0 0,1-1 0 0 0,0 1 0 0 0,-1-1 0 0 0,1 1 0 0 0,0-1 0 0 0,0 1 0 0 0,0-1 0 0 0,0 0 0 0 0,-1 1 0 0 0,1-1 0 0 0,0 1 0 0 0,0-1 0 0 0,0 1 0 0 0,0-1 0 0 0,0 0 0 0 0,0 1 0 0 0,1-2 0 0 0,-1 1 0 0 0,0-3-31 0 0,0 0 1 0 0,0 0-1 0 0,1 0 0 0 0,0 0 0 0 0,0 0 1 0 0,0 0-1 0 0,0 0 0 0 0,0 1 0 0 0,1-1 1 0 0,0 0-1 0 0,0 1 0 0 0,0-1 0 0 0,3-3 1 0 0,4-6-58 0 0,21-22-1 0 0,-19 24-22 0 0,1 0 1 0 0,-1 1-1 0 0,2 0 0 0 0,-1 0 0 0 0,1 1 0 0 0,1 1 0 0 0,0 1 0 0 0,0-1 0 0 0,0 2 0 0 0,21-7 0 0 0,-32 13 103 0 0,-1-1-1 0 0,0 1 1 0 0,1 0-1 0 0,-1 0 0 0 0,0 0 1 0 0,1 0-1 0 0,-1 0 1 0 0,0 0-1 0 0,0 1 0 0 0,1-1 1 0 0,-1 1-1 0 0,0 0 1 0 0,0-1-1 0 0,4 3 1 0 0,1 1-5 0 0,0 0 0 0 0,12 10 1 0 0,-14-10 12 0 0,0 0 0 0 0,0-1 0 0 0,0 0 1 0 0,1 1-1 0 0,6 2 0 0 0,-5-4 0 0 0,-1 0 0 0 0,1 0 0 0 0,0-1 0 0 0,-1 0 0 0 0,1 0 0 0 0,0 0 0 0 0,0-1 0 0 0,0 0 0 0 0,0 0 0 0 0,-1-1 0 0 0,1 0 0 0 0,0 0 0 0 0,0 0 0 0 0,-1-1 0 0 0,1 0 0 0 0,-1-1 0 0 0,1 1 0 0 0,-1-1 0 0 0,0 0 0 0 0,0-1 0 0 0,10-7 0 0 0,-28 22 0 0 0,0 1 0 0 0,1 1 0 0 0,-16 22 0 0 0,-6 7 0 0 0,25-31 0 0 0,0-1 0 0 0,2 1 0 0 0,-1 0 0 0 0,1 0 0 0 0,1 1 0 0 0,0 0 0 0 0,0 0 0 0 0,2 0 0 0 0,-1 1 0 0 0,1-1 0 0 0,-1 18 0 0 0,5-20 0 0 0,6-3 0 0 0,-4-6 0 0 0,-1 0 0 0 0,1 0 0 0 0,0 0 0 0 0,-1 0 0 0 0,1-1 0 0 0,0 0 0 0 0,-1 1 0 0 0,1-1 0 0 0,0 0 0 0 0,0 0 0 0 0,0 0 0 0 0,-1-1 0 0 0,1 1 0 0 0,3-2 0 0 0,1 1 0 0 0,0-1 0 0 0,0-1 0 0 0,0 1 0 0 0,7-5 0 0 0,7-5 0 0 0,-1-1 0 0 0,-1-1 0 0 0,0-1 0 0 0,-1 0 0 0 0,0-1 0 0 0,-1-1 0 0 0,-1-1 0 0 0,-1-1 0 0 0,-1 0 0 0 0,16-27 0 0 0,-1-5 0 0 0,-2-2 0 0 0,-3 0 0 0 0,18-60 0 0 0,-38 104-6 0 0,-3 5 14 0 0,1 0 0 0 0,-1 0 0 0 0,0-1-1 0 0,0 1 1 0 0,0 0 0 0 0,-1 0 0 0 0,0-1-1 0 0,0-5 1 0 0,0 9 329 0 0,-8 4 646 0 0,4-1-945 0 0,1 1 0 0 0,-1-1 0 0 0,1 1-1 0 0,-1-1 1 0 0,1 1 0 0 0,0 0 0 0 0,0 1 0 0 0,0-1 0 0 0,1 0 0 0 0,-5 7-1 0 0,-2 6 58 0 0,-9 20 0 0 0,16-32-93 0 0,-28 70-2 0 0,-30 110 0 0 0,55-168 0 0 0,1 2 0 0 0,1-1 0 0 0,1 0 0 0 0,0 23 0 0 0,6-16 0 0 0,-4-23 0 0 0,0-1 0 0 0,0 1 0 0 0,1 0 0 0 0,-1 0 0 0 0,0-1 0 0 0,0 1 0 0 0,1 0 0 0 0,-1 0 0 0 0,0-1 0 0 0,1 1 0 0 0,-1 0 0 0 0,1-1 0 0 0,-1 1 0 0 0,1 0 0 0 0,-1-1 0 0 0,1 1 0 0 0,-1-1 0 0 0,1 1 0 0 0,0-1 0 0 0,-1 1 0 0 0,1-1 0 0 0,0 1 0 0 0,-1-1 0 0 0,1 0 0 0 0,0 1 0 0 0,-1-1 0 0 0,1 0 0 0 0,0 1 0 0 0,0-1 0 0 0,0 0 0 0 0,-1 0 0 0 0,2 0 0 0 0,1 0 0 0 0,0 1-63 0 0,-1 0 0 0 0,1 0 0 0 0,0-1 0 0 0,0 1 0 0 0,-1-1 0 0 0,1 0 0 0 0,0 0 0 0 0,0 0 0 0 0,-1 0 0 0 0,1-1 0 0 0,0 1 0 0 0,3-2 0 0 0,1 0-127 0 0,-1-1-1 0 0,0 0 1 0 0,10-6 0 0 0,-12 6 213 0 0,26-18 288 0 0,-1-1 1 0 0,-1-1-1 0 0,-1-2 1 0 0,26-30-1 0 0,-53 55-311 0 0,6-7 0 0 0,-1 1 0 0 0,0-2 0 0 0,0 1 0 0 0,0 0 0 0 0,-1-1 0 0 0,0 0 0 0 0,0 0 0 0 0,-1 0 0 0 0,4-12 0 0 0,-5 15 0 0 0,-1 4 0 0 0,0 0 0 0 0,-1-1 0 0 0,1 1 0 0 0,-1 0 0 0 0,1 0 0 0 0,-1-1 0 0 0,0 1 0 0 0,1 0 0 0 0,-1-1 0 0 0,0 1 0 0 0,0-1 0 0 0,0-1 0 0 0,0 3 0 0 0,0 0 0 0 0,0 0 0 0 0,0 1 0 0 0,0-1 0 0 0,0 0 0 0 0,0 0 0 0 0,0 0 0 0 0,0 0 0 0 0,0 0 0 0 0,0 0 0 0 0,0 0 0 0 0,0 0 0 0 0,0 0 0 0 0,0 0 0 0 0,0 1 0 0 0,-1-1 0 0 0,1 0 0 0 0,0 0 0 0 0,0 0 0 0 0,0 0 0 0 0,0 0 0 0 0,0 0 0 0 0,0 0 0 0 0,0 0 0 0 0,0 0 0 0 0,0 0 0 0 0,0 0 0 0 0,0 0 0 0 0,0 0 0 0 0,-1 0 0 0 0,1 0 0 0 0,0 0 0 0 0,0 0 0 0 0,0 0 0 0 0,0 0 0 0 0,0 0 0 0 0,0 0 0 0 0,0 0 0 0 0,0 0 0 0 0,0 0 0 0 0,0 0 0 0 0,-1 0 0 0 0,1 0 0 0 0,0 0 0 0 0,0 0 0 0 0,0 0 0 0 0,0 0 0 0 0,0 0 0 0 0,0 0 0 0 0,0 0 0 0 0,0 0 0 0 0,0 0 0 0 0,0 0 0 0 0,0 0 0 0 0,-1 0 0 0 0,1 0 0 0 0,0 0 0 0 0,0-1 0 0 0,0 1 0 0 0,0 0 0 0 0,0 0 0 0 0,0 0 0 0 0,0 0 0 0 0,0 0 0 0 0,0 0 0 0 0,0 0 0 0 0,0 0 0 0 0,-5 5 0 0 0,-2 6 0 0 0,0 1 0 0 0,1 0 0 0 0,0 1 0 0 0,1-1 0 0 0,0 1 0 0 0,1 0 0 0 0,1 1 0 0 0,0-1 0 0 0,0 1 0 0 0,2-1 0 0 0,-1 15 0 0 0,2-25 0 0 0,0 0 0 0 0,0 0 0 0 0,0 0 0 0 0,0 0 0 0 0,1 0 0 0 0,-1-1 0 0 0,1 1 0 0 0,0 0 0 0 0,0 0 0 0 0,0-1 0 0 0,0 1 0 0 0,0 0 0 0 0,0-1 0 0 0,1 1 0 0 0,2 3 0 0 0,5 0 0 0 0,-5-4-54 0 0,0-1-1 0 0,0 0 1 0 0,0 0-1 0 0,0-1 1 0 0,1 1-1 0 0,-1-1 1 0 0,0 0-1 0 0,0 0 1 0 0,1 0-1 0 0,-1-1 1 0 0,0 1 0 0 0,7-3-1 0 0,7-2-453 0 0,27-11-1 0 0,-33 12 407 0 0,17-8 86 0 0,0-1-1 0 0,-1 0 0 0 0,-1-3 0 0 0,31-21 0 0 0,-42 25 254 0 0,0-2 0 0 0,0 0 0 0 0,-1 0 0 0 0,-1-2 0 0 0,-1 1-1 0 0,0-2 1 0 0,14-23 0 0 0,-17 23-235 0 0,0-1 1 0 0,-1 0-1 0 0,-1-1 0 0 0,0 0 0 0 0,-2-1 1 0 0,6-25-1 0 0,-11 43-2 0 0,-1 0 0 0 0,0 1 0 0 0,0-1 0 0 0,1 0 0 0 0,-1 1 0 0 0,0-1 0 0 0,-1 0 0 0 0,1 1 0 0 0,-1-4 0 0 0,1 5 0 0 0,0-1 0 0 0,0 1 0 0 0,0 0 0 0 0,0-1 0 0 0,0 1 0 0 0,0 0 0 0 0,-1-1 0 0 0,1 1 0 0 0,0 0 0 0 0,0 0 0 0 0,0-1 0 0 0,-1 1 0 0 0,1 0 0 0 0,0 0 0 0 0,0-1 0 0 0,-1 1 0 0 0,1 0 0 0 0,0 0 0 0 0,0-1 0 0 0,-1 1 0 0 0,1 0 0 0 0,0 0 0 0 0,-1 0 0 0 0,1 0 0 0 0,0 0 0 0 0,-1 0 0 0 0,1 0 0 0 0,0-1 0 0 0,-1 1 0 0 0,1 0 0 0 0,0 0 0 0 0,-1 0 0 0 0,1 0 0 0 0,0 0 0 0 0,-1 0 0 0 0,1 1 0 0 0,0-1 0 0 0,-1 0 0 0 0,1 0 0 0 0,0 0 0 0 0,0 0 0 0 0,-1 0 0 0 0,1 0 0 0 0,0 1 0 0 0,-1-1 0 0 0,1 0 0 0 0,0 0 0 0 0,-6 2 0 0 0,1 1 0 0 0,0-1 0 0 0,0 1 0 0 0,0 0 0 0 0,1 0 0 0 0,-1 1 0 0 0,1-1 0 0 0,0 1 0 0 0,-6 6 0 0 0,-4 6 0 0 0,-13 20 0 0 0,4-3 0 0 0,2 0 0 0 0,1 2 0 0 0,1 0 0 0 0,-24 66 0 0 0,40-90 0 0 0,0 1 0 0 0,0-1 0 0 0,1 1 0 0 0,1-1 0 0 0,0 1 0 0 0,0 12 0 0 0,1-20 0 0 0,1-1 0 0 0,-1 1 0 0 0,1-1 0 0 0,0 1 0 0 0,0-1 0 0 0,0 1 0 0 0,0-1 0 0 0,0 0 0 0 0,1 1 0 0 0,2 4 0 0 0,-2-7 0 0 0,-1 1 0 0 0,1 0 0 0 0,0 0 0 0 0,-1-1 0 0 0,1 1 0 0 0,0-1 0 0 0,0 0 0 0 0,0 1 0 0 0,0-1 0 0 0,0 0 0 0 0,0 0 0 0 0,1 0 0 0 0,-1 0 0 0 0,0-1 0 0 0,0 1 0 0 0,1 0 0 0 0,3-1 0 0 0,3 1 0 0 0,1-1 0 0 0,0 0 0 0 0,0-1 0 0 0,-1 0 0 0 0,1 0 0 0 0,-1-1 0 0 0,1 0 0 0 0,-1-1 0 0 0,13-6 0 0 0,-1 0 0 0 0,-1-1 0 0 0,37-24 0 0 0,-43 24 0 0 0,0 0 0 0 0,-1-1 0 0 0,0 0 0 0 0,-1-1 0 0 0,0-1 0 0 0,-1 0 0 0 0,10-15 0 0 0,-12 16 0 0 0,-6 9 0 0 0,0 0 0 0 0,-1-1 0 0 0,0 1 0 0 0,1 0 0 0 0,-2-1 0 0 0,1 0 0 0 0,2-5 0 0 0,-9 15 0 0 0,0 0 0 0 0,1 0 0 0 0,-4 9 0 0 0,3-6 0 0 0,-6 16 0 0 0,-15 47 0 0 0,25-63 0 0 0,1-8 0 0 0,0 0 0 0 0,-1-1 0 0 0,1 1 0 0 0,0 0 0 0 0,0-1 0 0 0,1 1 0 0 0,-1 0 0 0 0,0-1 0 0 0,0 1 0 0 0,0 0 0 0 0,0-1 0 0 0,0 1 0 0 0,1-1 0 0 0,-1 1 0 0 0,0 0 0 0 0,1-1 0 0 0,-1 1 0 0 0,0-1 0 0 0,1 1 0 0 0,-1-1 0 0 0,1 1 0 0 0,-1-1 0 0 0,1 1 0 0 0,-1-1 0 0 0,1 1 0 0 0,-1-1 0 0 0,1 1 0 0 0,-1-1 0 0 0,1 0 0 0 0,0 0 0 0 0,-1 1 0 0 0,1-1 0 0 0,-1 0 0 0 0,1 0 0 0 0,1 1 0 0 0,-1-1 0 0 0,3 0 0 0 0,0 1 0 0 0,0-1 0 0 0,0-1 0 0 0,0 1 0 0 0,0 0 0 0 0,0-1 0 0 0,-1 0 0 0 0,1 0 0 0 0,0 0 0 0 0,0 0 0 0 0,-1-1 0 0 0,5-1 0 0 0,2-1 0 0 0,12-6 0 0 0,0-1 0 0 0,38-25 0 0 0,-53 31 0 0 0,12-8 0 0 0,21-20 0 0 0,-23 18 0 0 0,27-18 0 0 0,-32 25 0 0 0,-12 9 0 0 0,0-1 0 0 0,0 0 0 0 0,0 0 0 0 0,0 0 0 0 0,0 1 0 0 0,0-1 0 0 0,0 0 0 0 0,0 0 0 0 0,0 0 0 0 0,0 1 0 0 0,0-1 0 0 0,0 0 0 0 0,0 0 0 0 0,0 0 0 0 0,0 0 0 0 0,0 1 0 0 0,0-1 0 0 0,0 0 0 0 0,0 0 0 0 0,0 0 0 0 0,0 0 0 0 0,1 1 0 0 0,-1-1 0 0 0,0 0 0 0 0,0 0 0 0 0,0 0 0 0 0,0 0 0 0 0,0 0 0 0 0,1 0 0 0 0,-1 1 0 0 0,0-1 0 0 0,0 0 0 0 0,0 0 0 0 0,0 0 0 0 0,1 0 0 0 0,-1 0 0 0 0,0 0 0 0 0,0 0 0 0 0,0 0 0 0 0,0 0 0 0 0,1 0 0 0 0,-1 0 0 0 0,0 0 0 0 0,0 0 0 0 0,0 0 0 0 0,1 0 0 0 0,-1 0 0 0 0,0 0 0 0 0,0 0 0 0 0,0 0 0 0 0,0 0 0 0 0,1 0 0 0 0,-1 0 0 0 0,0 0 0 0 0,0 0 0 0 0,0-1 0 0 0,0 1 0 0 0,1 0 0 0 0,-1 0 0 0 0,0 0 0 0 0,0 0 0 0 0,0-1 0 0 0,-4 15 0 0 0,4-14 0 0 0,-19 40 0 0 0,-8 17 0 0 0,26-49 0 0 0,1-8 0 0 0,0 1 0 0 0,0-1 0 0 0,0 1 0 0 0,0-1 0 0 0,0 0 0 0 0,0 1 0 0 0,0-1 0 0 0,0 1 0 0 0,0-1 0 0 0,0 0 0 0 0,0 1 0 0 0,0-1 0 0 0,0 0 0 0 0,0 1 0 0 0,0-1 0 0 0,1 0 0 0 0,-1 1 0 0 0,0-1 0 0 0,0 0 0 0 0,0 1 0 0 0,1-1 0 0 0,-1 0 0 0 0,0 1 0 0 0,0-1 0 0 0,1 0 0 0 0,-1 0 0 0 0,0 1 0 0 0,1-1 0 0 0,-1 0 0 0 0,0 0 0 0 0,1 0 0 0 0,-1 1 0 0 0,0-1 0 0 0,1 0 0 0 0,-1 0 0 0 0,0 0 0 0 0,1 0 0 0 0,-1 0 0 0 0,1 0 0 0 0,-1 0 0 0 0,0 0 0 0 0,1 0 0 0 0,-1 0 0 0 0,1 0 0 0 0,-1 0 0 0 0,0 0 0 0 0,1 0 0 0 0,-1 0 0 0 0,1-1 0 0 0,5 1 0 0 0,1-2 0 0 0,-1 1 0 0 0,0-1 0 0 0,0 0 0 0 0,0 0 0 0 0,9-5 0 0 0,0 0 0 0 0,15-7 0 0 0,31-19 0 0 0,-29 16 0 0 0,-24 12 0 0 0,0 3 0 0 0,-7 2 0 0 0,0 1 0 0 0,0-1 0 0 0,0 1 0 0 0,0 0 0 0 0,0 0 0 0 0,-1-1 0 0 0,1 1 0 0 0,0 0 0 0 0,0 0 0 0 0,-1 0 0 0 0,1 0 0 0 0,0 0 0 0 0,-1 0 0 0 0,1 0 0 0 0,-1 0 0 0 0,1 0 0 0 0,-1 0 0 0 0,1 1 0 0 0,6 26 0 0 0,-4-16 0 0 0,3 7 0 0 0,-6-18 0 0 0,1 0 0 0 0,0 1 0 0 0,-1-1 0 0 0,1 0 0 0 0,0 1 0 0 0,0-1 0 0 0,0 0 0 0 0,0 0 0 0 0,0 0 0 0 0,0 0 0 0 0,0 0 0 0 0,0 0 0 0 0,0 0 0 0 0,0 0 0 0 0,0 0 0 0 0,1 0 0 0 0,-1-1 0 0 0,0 1 0 0 0,1-1 0 0 0,-1 1 0 0 0,0-1 0 0 0,1 1 0 0 0,-1-1 0 0 0,1 0 0 0 0,-1 1 0 0 0,1-1 0 0 0,-1 0 0 0 0,1 0 0 0 0,-1 0 0 0 0,3-1 0 0 0,-1 1 0 0 0,3 0-95 0 0,-1 0 0 0 0,0 0 0 0 0,0-1-1 0 0,1 0 1 0 0,-1 0 0 0 0,0 0 0 0 0,0-1 0 0 0,0 0 0 0 0,0 1 0 0 0,-1-2 0 0 0,6-2-1 0 0,-6 3-14 0 0,-1-1 0 0 0,0 1 0 0 0,0-1 0 0 0,0 0 0 0 0,0 0 0 0 0,-1 0 0 0 0,1 0 0 0 0,-1-1-1 0 0,0 1 1 0 0,0-1 0 0 0,0 1 0 0 0,0-1 0 0 0,0 0 0 0 0,1-6 0 0 0,-1 3-658 0 0,-1 0 0 0 0,0 0 0 0 0,0 0 0 0 0,-1 0 0 0 0,0 0 0 0 0,0 0 0 0 0,-1 0 0 0 0,-2-11 0 0 0,-5-12-1279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5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21191 0 0,'0'0'480'0'0,"3"-3"67"0"0,6-6 31 0 0,-6 6-56 0 0,14-8-249 0 0,-4-6 403 0 0,-11 12-546 0 0,1 1 0 0 0,0 0 0 0 0,0 0 0 0 0,0 0 0 0 0,0 1 0 0 0,1-1 0 0 0,0 1 0 0 0,-1 0 0 0 0,6-3 0 0 0,-8 4-142 0 0,1 1 1 0 0,0-1-1 0 0,0 1 0 0 0,-1 0 1 0 0,1-1-1 0 0,0 1 0 0 0,0 0 1 0 0,0 0-1 0 0,0 1 0 0 0,0-1 1 0 0,0 0-1 0 0,0 1 0 0 0,1-1 0 0 0,-1 1 1 0 0,0-1-1 0 0,4 1 0 0 0,-5 0-58 0 0,1 0-265 0 0,-1 1 0 0 0,1-1-1 0 0,-1 0 1 0 0,1 1 0 0 0,-1-1 0 0 0,1 1 0 0 0,-1 0 0 0 0,1 0 0 0 0,-1-1 0 0 0,1 1 0 0 0,-1 0 0 0 0,0 0 0 0 0,2 2-1 0 0,-1-1-313 0 0,1-1-1397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5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99 13823 0 0,'8'-15'630'0'0,"-7"14"-575"0"0,0 0-1 0 0,0 0 1 0 0,0 1 0 0 0,0-1 0 0 0,0 0 0 0 0,0 0 0 0 0,0 1 0 0 0,0-1 0 0 0,0 1 0 0 0,0-1 0 0 0,0 1 0 0 0,1 0 0 0 0,-1-1 0 0 0,2 1 0 0 0,1-2-13 0 0,0 1 150 0 0,-1-1-1 0 0,0 0 1 0 0,0-1-1 0 0,0 1 1 0 0,0 0-1 0 0,0-1 1 0 0,-1 0 0 0 0,1 0-1 0 0,-1 0 1 0 0,3-4-1 0 0,-4 5 436 0 0,1 0-1 0 0,-1 0 1 0 0,0 0 0 0 0,0 0-1 0 0,0-1 1 0 0,-1 1 0 0 0,1 0-1 0 0,-1 0 1 0 0,1-1-1 0 0,0-3 1 0 0,-1 6-582 0 0,-1-1 0 0 0,1 0 0 0 0,0 1 0 0 0,0-1 0 0 0,0 0 0 0 0,-1 1 0 0 0,1-1 1 0 0,0 1-1 0 0,0-1 0 0 0,-1 1 0 0 0,1-1 0 0 0,-1 0 0 0 0,1 1 0 0 0,0-1 0 0 0,-1 1 0 0 0,1 0 0 0 0,-1-1 0 0 0,1 1 0 0 0,-1-1 0 0 0,1 1 0 0 0,-1 0 0 0 0,1-1 0 0 0,-1 1 0 0 0,0 0 0 0 0,1 0 0 0 0,-1-1 0 0 0,1 1 0 0 0,-1 0 1 0 0,0 0-1 0 0,1 0 0 0 0,-1 0 0 0 0,0 0 0 0 0,1 0 0 0 0,-1 0 0 0 0,0 0 0 0 0,1 0 0 0 0,-1 0 0 0 0,0 0 0 0 0,1 0 0 0 0,-1 1 0 0 0,0-1 0 0 0,-3 1 231 0 0,-1-1 0 0 0,1 1 0 0 0,0 1 0 0 0,-6 2 0 0 0,-7 4-276 0 0,2 1 0 0 0,-1 0 0 0 0,1 2 0 0 0,1-1 0 0 0,0 2 0 0 0,0 0 0 0 0,-15 18 0 0 0,-6 6 0 0 0,19-19 0 0 0,-17 21 0 0 0,19-19 0 0 0,14-19 0 0 0,-1 1 0 0 0,1-1 0 0 0,0 0 0 0 0,0 0 0 0 0,0 0 0 0 0,0 1 0 0 0,0-1 0 0 0,0 0 0 0 0,-1 0 0 0 0,1 1 0 0 0,0-1 0 0 0,0 0 0 0 0,0 1 0 0 0,0-1 0 0 0,0 0 0 0 0,0 0 0 0 0,0 1 0 0 0,0-1 0 0 0,0 0 0 0 0,0 0 0 0 0,0 1 0 0 0,0-1 0 0 0,0 0 0 0 0,0 0 0 0 0,1 1 0 0 0,-1-1 0 0 0,1 1 0 0 0,0 0 0 0 0,0 0 0 0 0,1-1 0 0 0,-1 1 0 0 0,0-1 0 0 0,1 1 0 0 0,-1-1 0 0 0,1 0 0 0 0,-1 1 0 0 0,0-1 0 0 0,1 0 0 0 0,-1 0 0 0 0,1 0 0 0 0,-1 0 0 0 0,0 0 0 0 0,1 0 0 0 0,-1 0 0 0 0,1-1 0 0 0,-1 1 0 0 0,2-1 0 0 0,31-10 0 0 0,-32 11 0 0 0,44-16 0 0 0,35-14 0 0 0,-62 23 75 0 0,-18 7-37 0 0,-1 0 0 0 0,0 0 1 0 0,1 1-1 0 0,-1-1 0 0 0,0 0 1 0 0,1 1-1 0 0,-1-1 0 0 0,0 0 0 0 0,1 1 1 0 0,-1-1-1 0 0,0 1 0 0 0,0-1 1 0 0,1 0-1 0 0,-1 1 0 0 0,0-1 0 0 0,0 1 1 0 0,0-1-1 0 0,0 1 0 0 0,0-1 1 0 0,1 1-1 0 0,-1 0 0 0 0,0-1-2 0 0,0 5 21 0 0,1 0 0 0 0,-1 0-1 0 0,0 0 1 0 0,0 0 0 0 0,-1 0-1 0 0,1 0 1 0 0,-1-1 0 0 0,0 1-1 0 0,-2 7 1 0 0,-20 43 437 0 0,15-35-436 0 0,-43 86-58 0 0,17-36 0 0 0,5-12 0 0 0,-51 76 0 0 0,72-122 0 0 0,0 1 0 0 0,-1-2 0 0 0,-1 1 0 0 0,0-1 0 0 0,0 0 0 0 0,-16 11 0 0 0,19-17-64 0 0,5-4-273 0 0,1-3-138 0 0,-3-8-1349 0 0,0-3-4704 0 0,4-2-2260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5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94 15663 0 0,'0'0'356'0'0,"0"0"50"0"0,0 0 20 0 0,0 0-42 0 0,1-2-250 0 0,0 0-122 0 0,-1 2-9 0 0,0-1 0 0 0,0 0 0 0 0,1 1 0 0 0,-1-1 0 0 0,0 0 1 0 0,0 1-1 0 0,1-1 0 0 0,-1 1 0 0 0,1-1 0 0 0,-1 1 0 0 0,1-1 0 0 0,-1 1 0 0 0,1-1 0 0 0,-1 1 0 0 0,1-1 0 0 0,-1 1 0 0 0,1 0 0 0 0,-1-1 0 0 0,1 1 0 0 0,0 0 0 0 0,-1-1 0 0 0,1 1 0 0 0,0 0 0 0 0,1-1 362 0 0,-2 1 122 0 0,0 0 22 0 0,0 0 3 0 0,0 0 0 0 0,0 0 0 0 0,-16 5 1024 0 0,10 1-1302 0 0,1-1 0 0 0,-1 1-1 0 0,1-1 1 0 0,1 2 0 0 0,-1-1 0 0 0,-3 8 0 0 0,-5 5-239 0 0,0-1 160 0 0,0 0 0 0 0,2 1 0 0 0,0 1 1 0 0,1 0-1 0 0,-9 23 0 0 0,16-24 797 0 0,2-18-949 0 0,1 0 1 0 0,0-1-1 0 0,0 1 1 0 0,0-1-1 0 0,0 1 1 0 0,0-1 0 0 0,0 1-1 0 0,1-1 1 0 0,-1 1-1 0 0,0-1 1 0 0,0 1-1 0 0,0-1 1 0 0,0 1-1 0 0,1-1 1 0 0,-1 1-1 0 0,0-1 1 0 0,1 1-1 0 0,-1-1 1 0 0,0 1-1 0 0,1-1 1 0 0,-1 1 0 0 0,0-1-1 0 0,1 0 1 0 0,-1 1-1 0 0,1-1 1 0 0,-1 0-1 0 0,1 1 1 0 0,-1-1-1 0 0,1 0 1 0 0,-1 0-1 0 0,1 1 1 0 0,-1-1-1 0 0,1 0 1 0 0,-1 0-1 0 0,1 0 1 0 0,-1 0 0 0 0,1 0-1 0 0,-1 0 1 0 0,1 0-1 0 0,-1 0 1 0 0,1 0-1 0 0,0 0 1 0 0,-1 0-1 0 0,1 0 1 0 0,-1 0-1 0 0,2 0 1 0 0,-1-1-5 0 0,7 1 38 0 0,0-1 0 0 0,0 0 0 0 0,0-1 0 0 0,0 0 0 0 0,0 0 0 0 0,0 0 0 0 0,-1-1 0 0 0,1-1 0 0 0,-1 1 0 0 0,1-1 0 0 0,-1-1 0 0 0,-1 1 0 0 0,1-1 0 0 0,0 0 0 0 0,5-6 0 0 0,7-9 175 0 0,0 0 0 0 0,-2-1 0 0 0,18-26 0 0 0,-27 35-144 0 0,0 0-1 0 0,-1 0 1 0 0,0-1-1 0 0,-1 1 1 0 0,0-1-1 0 0,-1-1 1 0 0,0 1 0 0 0,3-19-1 0 0,-8 30-67 0 0,0 1 0 0 0,0-1 0 0 0,0 0 0 0 0,0 1 0 0 0,0-1 0 0 0,0 0 0 0 0,0 1 0 0 0,-1-1 0 0 0,1 1 0 0 0,-1-3 0 0 0,1 3 0 0 0,-1 1 0 0 0,1-1 0 0 0,0 1 0 0 0,0 0 0 0 0,-1-1 0 0 0,1 1 0 0 0,-1-1 0 0 0,1 1 0 0 0,0 0 0 0 0,-1-1 0 0 0,1 1 0 0 0,-1 0 0 0 0,1 0 0 0 0,-1-1 0 0 0,1 1 0 0 0,0 0 0 0 0,-1 0 0 0 0,1 0 0 0 0,-1-1 0 0 0,1 1 0 0 0,-1 0 0 0 0,0 0 0 0 0,1 0 0 0 0,-1 0 0 0 0,1 0 0 0 0,-1 0 0 0 0,1 0 0 0 0,-1 0 0 0 0,1 0 0 0 0,-1 1 0 0 0,1-1 0 0 0,-1 0 0 0 0,1 0 0 0 0,-1 0 0 0 0,1 0 0 0 0,-1 1 0 0 0,1-1 0 0 0,0 0 0 0 0,-1 1 0 0 0,0-1 0 0 0,1 1 0 0 0,-4 1-36 0 0,0 0-1 0 0,0 0 1 0 0,1 1-1 0 0,-1 0 1 0 0,1 0-1 0 0,-1 0 1 0 0,1 0-1 0 0,0 0 1 0 0,0 1-1 0 0,-3 4 1 0 0,6-7-64 0 0,0-1 0 0 0,0 1 1 0 0,0-1-1 0 0,-1 1 0 0 0,1 0 0 0 0,0-1 1 0 0,0 1-1 0 0,0-1 0 0 0,0 1 0 0 0,0 0 1 0 0,1-1-1 0 0,-1 1 0 0 0,0-1 0 0 0,0 1 1 0 0,0-1-1 0 0,0 1 0 0 0,1 0 0 0 0,-1-1 1 0 0,0 1-1 0 0,0-1 0 0 0,1 1 1 0 0,-1-1-1 0 0,0 1 0 0 0,1-1 0 0 0,-1 0 1 0 0,1 1-1 0 0,-1-1 0 0 0,1 1 0 0 0,13 11-1906 0 0,-11-10 1578 0 0,0 0 0 0 0,1-1 0 0 0,-1 1-1 0 0,0-1 1 0 0,1 0 0 0 0,3 1 0 0 0,9 0-1107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5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92 17503 0 0,'0'0'399'0'0,"0"0"60"0"0,0 0 21 0 0,4-8 86 0 0,-2 5-253 0 0,0 1-1 0 0,0-1 0 0 0,-1 0 1 0 0,1 0-1 0 0,-1 0 1 0 0,0 0-1 0 0,0 0 0 0 0,0 0 1 0 0,0-1-1 0 0,0-3 1 0 0,1-6 1162 0 0,-1 12-451 0 0,-8-23 1224 0 0,6 23-2202 0 0,0 1 0 0 0,0-1 1 0 0,0 0-1 0 0,0 0 0 0 0,0 1 0 0 0,-1-1 0 0 0,1 0 1 0 0,0 1-1 0 0,0-1 0 0 0,-1 1 0 0 0,1 0 0 0 0,0-1 0 0 0,-1 1 1 0 0,1 0-1 0 0,0 0 0 0 0,-1 0 0 0 0,1 0 0 0 0,0 0 1 0 0,-1 0-1 0 0,1 0 0 0 0,-3 1 0 0 0,-28 8 994 0 0,9 1-1038 0 0,0 0 0 0 0,1 2-1 0 0,1 1 1 0 0,0 1 0 0 0,0 0 0 0 0,1 2-1 0 0,1 0 1 0 0,-22 25 0 0 0,31-31-2 0 0,1 1 0 0 0,-14 20 0 0 0,20-26 0 0 0,0 0 0 0 0,0 1 0 0 0,1-1 0 0 0,0 0 0 0 0,0 1 0 0 0,0 0 0 0 0,0-1 0 0 0,1 1 0 0 0,-1 7 0 0 0,3-2 0 0 0,4-3 0 0 0,-4-7 0 0 0,0 0 0 0 0,1 0 0 0 0,-1 0 0 0 0,1 0 0 0 0,-1 0 0 0 0,1-1 0 0 0,0 1 0 0 0,-1-1 0 0 0,1 1 0 0 0,0-1 0 0 0,-1 0 0 0 0,1 1 0 0 0,0-1 0 0 0,3 0 0 0 0,27-4 0 0 0,-14 1 0 0 0,-7 0 0 0 0,0 0 0 0 0,0 0 0 0 0,0-1 0 0 0,0-1 0 0 0,-1 0 0 0 0,12-7 0 0 0,-12 7 0 0 0,49-33 0 0 0,-39 24 0 0 0,-8 6 0 0 0,-6 3 0 0 0,0 0 0 0 0,1 1 0 0 0,0 0 0 0 0,0 1 0 0 0,10-5 0 0 0,-16 8 0 0 0,-1 0 0 0 0,0 0 0 0 0,0 0 0 0 0,0-1 0 0 0,1 1 0 0 0,-1 0 0 0 0,0 0 0 0 0,0 0 0 0 0,1 0 0 0 0,-1 0 0 0 0,0 0 0 0 0,0 0 0 0 0,1 0 0 0 0,-1-1 0 0 0,0 1 0 0 0,1 0 0 0 0,-1 0 0 0 0,0 0 0 0 0,0 0 0 0 0,1 0 0 0 0,-1 0 0 0 0,0 1 0 0 0,0-1 0 0 0,1 0 0 0 0,-1 0 0 0 0,0 0 0 0 0,0 0 0 0 0,1 0 0 0 0,-1 0 0 0 0,0 0 0 0 0,0 0 0 0 0,1 1 0 0 0,-1-1 0 0 0,0 0 0 0 0,0 0 0 0 0,1 0 0 0 0,-1 1 0 0 0,0-1 0 0 0,0 0 0 0 0,0 0 0 0 0,0 0 0 0 0,0 1 0 0 0,1-1 0 0 0,-1 0 0 0 0,0 0 0 0 0,0 1 0 0 0,0-1 0 0 0,0 0 0 0 0,0 1 0 0 0,0-1 0 0 0,0 0 0 0 0,0 0 0 0 0,0 1 0 0 0,0-1 0 0 0,0 0 0 0 0,0 0 0 0 0,0 1 0 0 0,0-1 0 0 0,0 0 0 0 0,0 1 0 0 0,0-1 0 0 0,0 0 0 0 0,0 0 0 0 0,0 1 0 0 0,-1-1 0 0 0,1 0 0 0 0,0 1 0 0 0,-3 19 411 0 0,0 0 0 0 0,-2 0-1 0 0,-11 31 1 0 0,3-8-6 0 0,-87 282-570 0 0,49-187 323 0 0,40-111-156 0 0,-2-1 0 0 0,-1 0-1 0 0,-18 25 1 0 0,28-46-2 0 0,1 1 0 0 0,-1-1 0 0 0,0-1 0 0 0,-1 1 0 0 0,1 0 0 0 0,-1-1 0 0 0,0 0 0 0 0,0 0 0 0 0,0-1 0 0 0,0 1 0 0 0,-1-1 0 0 0,0 0 0 0 0,1-1 0 0 0,-1 1 0 0 0,0-1 0 0 0,0 0 0 0 0,0-1 0 0 0,-1 1 0 0 0,-8 0 0 0 0,2 0 0 0 0,-1 0 0 0 0,-13 4 0 0 0,-17 3 0 0 0,38-8 0 0 0,0 0 0 0 0,0-1 0 0 0,-1 0 0 0 0,1 0 0 0 0,0-1 0 0 0,0 1 0 0 0,0-2 0 0 0,0 1 0 0 0,0 0 0 0 0,0-1 0 0 0,0 0 0 0 0,-7-4 0 0 0,12 5 0 0 0,-1 0 0 0 0,0-1 0 0 0,1 1 0 0 0,-1-1 0 0 0,1 1 0 0 0,-1-1 0 0 0,1 0 0 0 0,0 1 0 0 0,-1-1 0 0 0,1 0 0 0 0,0 0 0 0 0,0 0 0 0 0,0 0 0 0 0,1 0 0 0 0,-1 0 0 0 0,0 0 0 0 0,1 0 0 0 0,-1-4 0 0 0,0-4 0 0 0,0 0 0 0 0,0-15 0 0 0,1 25 0 0 0,0-7 2 0 0,1 1 0 0 0,0-1 0 0 0,0 1 0 0 0,0-1 0 0 0,1 1 0 0 0,0 0 0 0 0,0 0 0 0 0,1 0 0 0 0,0 0 0 0 0,0 0 0 0 0,0 0 0 0 0,1 1 0 0 0,0-1 0 0 0,0 1 0 0 0,7-7 0 0 0,7-5-33 0 0,0 0 0 0 0,38-24-1 0 0,-34 26-39 0 0,41-29-2120 0 0,-19 16-6353 0 0,-14 8-444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5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57 200 6447 0 0,'0'0'298'0'0,"0"0"-10"0"0,6-7 30 0 0,-2 0 1030 0 0,0 0-1 0 0,0-1 0 0 0,0 0 1 0 0,-1 1-1 0 0,3-11 0 0 0,5-12 964 0 0,-2 11-80 0 0,-1-1 0 0 0,9-36 0 0 0,-17 55-1719 0 0,0 0-68 0 0,2-4-289 0 0,-1-1-66 0 0,-17 36 1722 0 0,2 6-1701 0 0,9-25-104 0 0,0-1 0 0 0,1 1 0 0 0,1 1 0 0 0,0-1 0 0 0,0 0 1 0 0,1 1-1 0 0,0-1 0 0 0,0 18 0 0 0,4-20-6 0 0,5 1 16 0 0,-3-9-60 0 0,-4-1 8 0 0,2 1-77 0 0,1 0 0 0 0,-1 0 0 0 0,0 0 0 0 0,1-1 0 0 0,-1 1 0 0 0,1-1 0 0 0,-1 1-1 0 0,1-1 1 0 0,-1 0 0 0 0,1 0 0 0 0,-1 0 0 0 0,1 0 0 0 0,4-2 0 0 0,-1 1 373 0 0,0 0 0 0 0,0-1 0 0 0,12-5 0 0 0,-3-2-173 0 0,1 0 0 0 0,-1-1-1 0 0,-1 0 1 0 0,0-2 0 0 0,0 1-1 0 0,18-22 1 0 0,-32 33-87 0 0,11-10 0 0 0,17-12 0 0 0,-16 13 0 0 0,17-15 0 0 0,-2-2 0 0 0,-44 79 0 0 0,-18 89 0 0 0,-24 83 0 0 0,35-155 0 0 0,-48 93 0 0 0,69-158 4 0 0,0 1-1 0 0,0-1 1 0 0,-1 0 0 0 0,0 0 0 0 0,0 0-1 0 0,0-1 1 0 0,0 1 0 0 0,-1-1-1 0 0,0 0 1 0 0,0 0 0 0 0,0 0-1 0 0,-7 3 1 0 0,9-6-3 0 0,0 0 0 0 0,0 1 0 0 0,0-1 0 0 0,0 0 0 0 0,-1-1 0 0 0,1 1 0 0 0,0 0 0 0 0,-1-1 0 0 0,1 0 0 0 0,0 0 0 0 0,-1 0 0 0 0,1 0 0 0 0,0 0 0 0 0,-1-1 0 0 0,1 1 0 0 0,0-1 0 0 0,-1 0 0 0 0,1 0 0 0 0,0 0 0 0 0,0-1 0 0 0,0 1 0 0 0,0-1 0 0 0,-5-3 0 0 0,5 2-2 0 0,-1 0 0 0 0,1 0 0 0 0,0 0 0 0 0,0 0 0 0 0,0-1 0 0 0,0 0 0 0 0,0 1 0 0 0,1-1 0 0 0,0 0 0 0 0,0 0 0 0 0,0 0 0 0 0,0 0 0 0 0,1-1 0 0 0,-1 1 0 0 0,1 0 0 0 0,0-1 0 0 0,0 1 0 0 0,1-1 0 0 0,-1-7 0 0 0,1 7 1 0 0,1 0 1 0 0,-1-1-1 0 0,1 1 0 0 0,-1 0 0 0 0,1 0 0 0 0,1 0 1 0 0,-1 0-1 0 0,1 0 0 0 0,0 0 0 0 0,0 1 1 0 0,0-1-1 0 0,1 0 0 0 0,0 1 0 0 0,0 0 1 0 0,0 0-1 0 0,7-8 0 0 0,25-17-1824 0 0,2 1-1 0 0,0 1 1 0 0,2 2-1 0 0,56-26 1 0 0,-47 30-734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5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17503 0 0,'0'0'399'0'0,"0"0"60"0"0,1-2 21 0 0,4-2-335 0 0,0 1 0 0 0,0-1 1 0 0,11-5-1 0 0,13-9 722 0 0,-11 2 251 0 0,1 0 0 0 0,-2-1 1 0 0,0 0-1 0 0,-1-2 1 0 0,16-23-1 0 0,-22 27-464 0 0,-6 10-49 0 0,-1 0-1 0 0,1 0 1 0 0,3-9-1 0 0,-7 13-92 0 0,0 1 0 0 0,0 0-68 0 0,-6 8-272 0 0,1 0-172 0 0,1 1 0 0 0,0-1 0 0 0,1 0 0 0 0,0 1 0 0 0,0 0 0 0 0,-3 17 0 0 0,-4 57 0 0 0,10-80 0 0 0,0 6 0 0 0,0 0-133 0 0,0-7-563 0 0,0-2-258 0 0,10-16-2103 0 0,2 3 429 0 0,-2 3-3736 0 0,-1-1-1348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5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15663 0 0,'0'0'356'0'0,"0"0"50"0"0,0 0 20 0 0,0 0-42 0 0,1 1-250 0 0,2-1-139 0 0,3 1 156 0 0,-1 0-1 0 0,1 0 1 0 0,9 4 0 0 0,6 8 3060 0 0,-20-12-3091 0 0,1 0 0 0 0,-1 0 0 0 0,0 0 0 0 0,-1 0 0 0 0,1 0 0 0 0,0 0 0 0 0,0 0 0 0 0,0 1 0 0 0,-1-1 0 0 0,1 0 0 0 0,0 0 0 0 0,-1 1 1 0 0,1-1-1 0 0,-1 0 0 0 0,0 1 0 0 0,1-1 0 0 0,-1 1 0 0 0,0-1 0 0 0,0 0 0 0 0,0 3 0 0 0,0-2 17 0 0,0 1-1 0 0,-1 0 1 0 0,0 0-1 0 0,0-1 1 0 0,1 1-1 0 0,-2 0 1 0 0,1-1 0 0 0,0 1-1 0 0,-3 3 1 0 0,-2 3 52 0 0,0-1 0 0 0,-1 0 0 0 0,0-1 0 0 0,-14 12 0 0 0,10-8 408 0 0,8-8-517 0 0,0 0 1 0 0,0-1 0 0 0,0 1-1 0 0,0-1 1 0 0,-1 0 0 0 0,1 1 0 0 0,-1-1-1 0 0,1-1 1 0 0,-6 3 0 0 0,8-4-1132 0 0,1 0-385 0 0,0 0-1409 0 0,0 0-5342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1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37 19351 0 0,'2'-1'439'0'0,"13"-10"414"0"0,-12 7-715 0 0,1 1 1 0 0,0 0-1 0 0,0 0 0 0 0,0 1 1 0 0,1-1-1 0 0,8-3 0 0 0,-12 6 587 0 0,-1 0 246 0 0,0 0 42 0 0,0 0-59 0 0,0 0-289 0 0,0 0-121 0 0,-8 16 571 0 0,-80 145 934 0 0,30-41-2033 0 0,-63 88-16 0 0,118-203 0 0 0,1-1 0 0 0,0 1 0 0 0,-1 0 0 0 0,2 0 0 0 0,-1 0 0 0 0,0 0 0 0 0,1 0 0 0 0,0 0 0 0 0,0 0 0 0 0,1 0 0 0 0,-1 0 0 0 0,1 1 0 0 0,0-1 0 0 0,2 10 0 0 0,1-7 0 0 0,4-2 0 0 0,-5-5-95 0 0,1-1 0 0 0,0 1 0 0 0,0-1-1 0 0,-1 1 1 0 0,1-1 0 0 0,0 0 0 0 0,0 0 0 0 0,0 0 0 0 0,-1-1 0 0 0,1 1-1 0 0,0-1 1 0 0,0 1 0 0 0,3-3 0 0 0,3 0-434 0 0,0 0-1 0 0,13-8 1 0 0,-8 3-580 0 0,-2-1-1 0 0,1-1 1 0 0,-1 0 0 0 0,-1 0 0 0 0,0-1-1 0 0,0-1 1 0 0,-1 0 0 0 0,16-25-1 0 0,-15 16-426 0 0,-4 1 0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5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81 19351 0 0,'0'0'439'0'0,"0"0"62"0"0,0 0 33 0 0,0 0-65 0 0,-1-2-307 0 0,0 1-1 0 0,1 0 1 0 0,-1-1 0 0 0,1 1 0 0 0,0 0-1 0 0,-1-1 1 0 0,1 1 0 0 0,0-1-1 0 0,0-1 1 0 0,9-10 385 0 0,-8 11-557 0 0,0-1 0 0 0,1 1 0 0 0,-1 0 0 0 0,1 0 0 0 0,0 0 0 0 0,-1 0 0 0 0,1 0 0 0 0,0 0 0 0 0,0 0 0 0 0,0 0 0 0 0,1 1 0 0 0,-1-1 0 0 0,4-1 0 0 0,41-13-3991 0 0,-26 10 2467 0 0</inkml:trace>
  <inkml:trace contextRef="#ctx0" brushRef="#br0" timeOffset="1">306 10 17503 0 0,'0'0'384'0'0,"-8"7"88"0"0,-2-2 8 0 0,2-1 8 0 0,0 0-392 0 0,8-4-96 0 0,0 0 0 0 0,0 0 0 0 0,0 0 432 0 0,0 0 64 0 0,0 0 16 0 0,0 0 0 0 0,11-2-824 0 0,0 0-160 0 0,-1-2-32 0 0,4-1-7584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5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15663 0 0,'0'0'356'0'0,"0"0"50"0"0,0 0 20 0 0,2 2-42 0 0,1 0-271 0 0,13 9-78 0 0,-11-9 477 0 0,0 1-1 0 0,0 1 1 0 0,0-1-1 0 0,0 1 1 0 0,-1-1-1 0 0,1 1 1 0 0,6 8-1 0 0,-9-9-270 0 0,-1 0 0 0 0,1-1-1 0 0,-1 1 1 0 0,1 0 0 0 0,-1 0-1 0 0,0-1 1 0 0,0 1 0 0 0,0 0-1 0 0,0 0 1 0 0,-1 1 0 0 0,1-1 0 0 0,-1 0-1 0 0,0 0 1 0 0,0 0 0 0 0,0 0-1 0 0,-1 5 1 0 0,0 0-366 0 0,-1 0-1 0 0,1 0 1 0 0,-2 0 0 0 0,1 0-1 0 0,-1-1 1 0 0,-1 0-1 0 0,1 1 1 0 0,-1-1 0 0 0,0 0-1 0 0,-7 8 1 0 0,3-6-748 0 0,-1 0-1 0 0,0 0 1 0 0,0 0 0 0 0,-1-1 0 0 0,-19 12 0 0 0,21-15-7285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5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15663 0 0,'0'0'719'0'0,"0"0"-20"0"0,0 0-238 0 0,0 0 656 0 0,0 0 335 0 0,0 0 70 0 0,0 0-125 0 0,0 0-575 0 0,0 0-248 0 0,0 0-50 0 0,0 0-79 0 0,0 2-290 0 0,-1 11-144 0 0,-4 23-1 0 0,0 5-14 0 0,5-35 4 0 0,0 1 0 0 0,0-1 0 0 0,1 0 0 0 0,1 10 0 0 0,3-4 0 0 0,0-10 0 0 0,-4-1 0 0 0,2 0 0 0 0,0 0 0 0 0,0 0 0 0 0,-1 0 0 0 0,1-1 0 0 0,0 1 0 0 0,0-1 0 0 0,0 1 0 0 0,0-1 0 0 0,0 0 0 0 0,0 0 0 0 0,0 0 0 0 0,0 0 0 0 0,0-1 0 0 0,0 1 0 0 0,4-2 0 0 0,4-2 0 0 0,1 0 0 0 0,15-9 0 0 0,-20 10 0 0 0,12-7 290 0 0,0-1 1 0 0,-1-1-1 0 0,0-1 0 0 0,-1 0 1 0 0,0-1-1 0 0,17-20 0 0 0,-23 25-274 0 0,-8 7-9 0 0,-1 0 1 0 0,0 0-1 0 0,1 0 0 0 0,-1 0 0 0 0,0 0 0 0 0,0-1 1 0 0,0 1-1 0 0,0 0 0 0 0,1-5 0 0 0,-2 6 364 0 0,-1 1 117 0 0,-1 4-369 0 0,0 1 0 0 0,0-1 0 0 0,0 0 0 0 0,0 0 0 0 0,-1 0 0 0 0,0 0 0 0 0,-4 7 0 0 0,-1 3 46 0 0,-91 234-165 0 0,11-27 0 0 0,77-199-32 0 0,-22 35 0 0 0,31-55-305 0 0,1-2-138 0 0,0 0-33 0 0,-4-20-3733 0 0,4 9 2209 0 0,3 0-15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59:5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17503 0 0,'1'-7'1588'0'0,"1"0"-1087"0"0,0-1 0 0 0,1 2 1 0 0,-1-1-1 0 0,2 0 0 0 0,-1 0 0 0 0,0 1 0 0 0,9-12 0 0 0,1 2 1448 0 0,23-22 0 0 0,-30 32-1706 0 0,1 0 1 0 0,0 1 0 0 0,0 0-1 0 0,0 0 1 0 0,13-6-1 0 0,-15 9-133 0 0,0 0-1 0 0,0 0 1 0 0,0 0-1 0 0,1 0 1 0 0,-1 1-1 0 0,0 0 0 0 0,1 0 1 0 0,-1 1-1 0 0,1-1 1 0 0,5 1-1 0 0,-10 1-109 0 0,0-1 0 0 0,0 0 0 0 0,0 0 0 0 0,0 0 0 0 0,0 0 0 0 0,0 1 0 0 0,0-1 0 0 0,0 0 0 0 0,0 1 0 0 0,0-1 0 0 0,0 1 0 0 0,0-1 0 0 0,0 1 0 0 0,0-1 0 0 0,0 1 0 0 0,-1 0 0 0 0,1 0 0 0 0,0-1 0 0 0,0 1 0 0 0,-1 0 0 0 0,1 0 0 0 0,0 0 0 0 0,0 1 0 0 0,0 0 0 0 0,3 3 0 0 0,-1 0 0 0 0,0 1 0 0 0,0-1 0 0 0,-1 0 0 0 0,0 1 0 0 0,0-1 0 0 0,0 1 0 0 0,-1 0 0 0 0,1 0 0 0 0,-1 0 0 0 0,-1 0 0 0 0,1 7 0 0 0,4 25 0 0 0,-4-30 72 0 0,0-6 299 0 0,-1-2 117 0 0,1-2-357 0 0,1 1 0 0 0,0 0 0 0 0,-1 0 0 0 0,1 0 0 0 0,-1-1 1 0 0,1 1-1 0 0,1-4 0 0 0,-2 4-79 0 0,42-56-36 0 0,-32 46-16 0 0,0 0 0 0 0,1 1 0 0 0,0 0 0 0 0,21-12 0 0 0,-25 17 0 0 0,1 1 0 0 0,0 0 0 0 0,0 0 0 0 0,0 1 0 0 0,0 0 0 0 0,0 0 0 0 0,1 1 0 0 0,13-1 0 0 0,-20 3 0 0 0,-1 0 0 0 0,1 0 0 0 0,0 0 0 0 0,0 1 0 0 0,-1-1 0 0 0,1 1 0 0 0,-1 0 0 0 0,1 0 0 0 0,-1 0 0 0 0,1 0 0 0 0,-1 0 0 0 0,1 1 0 0 0,-1-1 0 0 0,0 1 0 0 0,0-1 0 0 0,0 1 0 0 0,0 0 0 0 0,0 0 0 0 0,0 0 0 0 0,2 3 0 0 0,4 5 0 0 0,-2 0 0 0 0,0 0 0 0 0,7 15 0 0 0,-9-17 0 0 0,3 11 0 0 0,-7-19 0 0 0,0 1 0 0 0,0-1 0 0 0,0 1 0 0 0,1-1 0 0 0,-1 1 0 0 0,0-1 0 0 0,0 1 0 0 0,0-1 0 0 0,1 0 0 0 0,-1 1 0 0 0,0-1 0 0 0,1 1 0 0 0,-1-1 0 0 0,0 0 0 0 0,1 1 0 0 0,-1-1 0 0 0,1 0 0 0 0,-1 1 0 0 0,0-1 0 0 0,1 0 0 0 0,-1 0 0 0 0,1 1 0 0 0,-1-1 0 0 0,1 0 0 0 0,0 0 0 0 0,4-2 0 0 0,-3 1-306 0 0,0 0-1 0 0,-1 0 1 0 0,1 0 0 0 0,0-1-1 0 0,0 1 1 0 0,-1 0-1 0 0,1-1 1 0 0,-1 0 0 0 0,1 1-1 0 0,-1-1 1 0 0,1 0 0 0 0,-1 0-1 0 0,0 0 1 0 0,0 0 0 0 0,0 0-1 0 0,1-3 1 0 0,-1 2-97 0 0,7-18-1642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0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182 144 8287 0 0,'1'-2'382'0'0,"4"-13"50"0"0,13-20 0 0 0,-12 22 941 0 0,1 0 0 0 0,7-24-1 0 0,-14 16 200 0 0,0 20-1060 0 0,2-5 262 0 0,-2 6 4171 0 0,-14 34-4243 0 0,0 1 0 0 0,-9 41 0 0 0,3-10-743 0 0,-49 137 41 0 0,-22 68 0 0 0,88-254 0 0 0,3-17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0,6-6 0 0 0,4-10 0 0 0,11-34 720 0 0,17-58 0 0 0,-32 89-568 0 0,24-87 304 0 0,-25 42-456 0 0,-5 64 0 0 0,1 0 0 0 0,-1 0 0 0 0,0-1 0 0 0,0 1 0 0 0,0 0 0 0 0,0 0 0 0 0,0 0 0 0 0,0 0 0 0 0,0-1 0 0 0,0 1 0 0 0,0 0 0 0 0,0 0 0 0 0,0 0 0 0 0,0-1 0 0 0,0 1 0 0 0,0 0 0 0 0,0 0 0 0 0,0 0 0 0 0,0 0 0 0 0,-1-1 0 0 0,1 1 0 0 0,0 0 0 0 0,0 0 0 0 0,0 0 0 0 0,0 0 0 0 0,0-1 0 0 0,0 1 0 0 0,0 0 0 0 0,-1 0 0 0 0,1 0 0 0 0,0 0 0 0 0,0 0 0 0 0,0 0 0 0 0,0 0 0 0 0,0-1 0 0 0,-1 1 0 0 0,1 0 0 0 0,0 0 0 0 0,0 0 0 0 0,0 0 0 0 0,-1 0 0 0 0,1 0 0 0 0,0 0 0 0 0,0 0 0 0 0,0 0 0 0 0,0 0 0 0 0,-1 0 0 0 0,1 0 0 0 0,0 0 0 0 0,0 0 0 0 0,0 0 0 0 0,-1 0 0 0 0,1 0 0 0 0,0 0 0 0 0,0 0 0 0 0,0 0 0 0 0,-10 5 0 0 0,9-5 0 0 0,-4 4 0 0 0,-1 0 0 0 0,1 0 0 0 0,0 0 0 0 0,0 1 0 0 0,0 0 0 0 0,0 0 0 0 0,1 0 0 0 0,-6 10 0 0 0,-3 3 0 0 0,7-11 0 0 0,6-7 0 0 0,0 0 0 0 0,-1 1 0 0 0,1-1 0 0 0,0 0 0 0 0,0 0 0 0 0,0 1 0 0 0,0-1 0 0 0,0 0 0 0 0,-1 0 0 0 0,1 1 0 0 0,0-1 0 0 0,0 0 0 0 0,0 0 0 0 0,0 1 0 0 0,0-1 0 0 0,0 0 0 0 0,0 1 0 0 0,0-1 0 0 0,0 0 0 0 0,0 0 0 0 0,0 1 0 0 0,0-1 0 0 0,0 0 0 0 0,1 1 0 0 0,0 0 0 0 0,0-1 0 0 0,0 1 0 0 0,0 0 0 0 0,0-1 0 0 0,0 1 0 0 0,1-1 0 0 0,-1 1 0 0 0,0-1 0 0 0,0 1 0 0 0,1-1 0 0 0,-1 0 0 0 0,0 0 0 0 0,1 0 0 0 0,-1 0 0 0 0,0 0 0 0 0,1 0 0 0 0,-1 0 0 0 0,0 0 0 0 0,1 0 0 0 0,1-1 0 0 0,31-8 0 0 0,-32 9 0 0 0,37-14 0 0 0,66-35 0 0 0,-19 9 0 0 0,-75 35 0 0 0,-6 2 0 0 0,0 1 0 0 0,0 0 0 0 0,0 0 0 0 0,1 1 0 0 0,5-2 0 0 0,2 3 0 0 0,-3 4 0 0 0,-8-3 32 0 0,0 0-1 0 0,0 1 1 0 0,-1-1 0 0 0,1 1 0 0 0,0 0-1 0 0,-1-1 1 0 0,1 1 0 0 0,-1 0-1 0 0,0 0 1 0 0,1 0 0 0 0,-1 0-1 0 0,0 0 1 0 0,0 0 0 0 0,0 0-1 0 0,-1 0 1 0 0,1 0 0 0 0,0 1 0 0 0,-1-1-1 0 0,0 0 1 0 0,1 0 0 0 0,-1 1-1 0 0,0-1 1 0 0,0 0 0 0 0,0 1-1 0 0,-1 2 1 0 0,-1 7 248 0 0,0-1-1 0 0,-1 0 1 0 0,-7 21 0 0 0,5-18-191 0 0,5-10-71 0 0,-1-1-17 0 0,-11 14-4 0 0,12-16 3 0 0,0-1 0 0 0,0 0 0 0 0,-1 0 0 0 0,1 0 0 0 0,0 1 0 0 0,0-1 0 0 0,0 0 0 0 0,0 0 0 0 0,0 0 0 0 0,-1 1 0 0 0,1-1 0 0 0,0 0 0 0 0,0 0 0 0 0,0 0 0 0 0,0 0 0 0 0,-1 1 0 0 0,1-1 0 0 0,0 0 0 0 0,0 0 0 0 0,-1 0 0 0 0,1 0 0 0 0,0 0 0 0 0,0 0 0 0 0,-1 0 0 0 0,1 0 0 0 0,0 0 0 0 0,0 0 0 0 0,0 0 0 0 0,-1 0 0 0 0,1 0 0 0 0,0 0 0 0 0,0 0 0 0 0,-1 0 0 0 0,1 0 0 0 0,0 0 0 0 0,0 0 0 0 0,-1 0 0 0 0,1 0 0 0 0,0 0 0 0 0,0 0 0 0 0,-1-1 0 0 0,1 1 0 0 0,0 0 0 0 0,0 0 0 0 0,0 0 0 0 0,0 0 0 0 0,-1 0 0 0 0,1-1 0 0 0,-4-7 0 0 0,4 8 0 0 0,-1-4 0 0 0,0 0 0 0 0,1 1 0 0 0,-1-1 0 0 0,1 0 0 0 0,0 1 0 0 0,0-1 0 0 0,0 0 0 0 0,1 1 0 0 0,-1-1 0 0 0,1 0 0 0 0,0 1 0 0 0,0-1 0 0 0,0 1 0 0 0,2-5 0 0 0,4-6 0 0 0,1-1 0 0 0,9-12 0 0 0,-5 7 0 0 0,-4 7 0 0 0,0 0 0 0 0,1 1 0 0 0,16-17 0 0 0,-22 25 0 0 0,1 0 0 0 0,0 1 0 0 0,0-1 0 0 0,0 1 0 0 0,0 0 0 0 0,1 0 0 0 0,-1 1 0 0 0,1-1 0 0 0,-1 1 0 0 0,1 0 0 0 0,0 0 0 0 0,0 1 0 0 0,0-1 0 0 0,5 0 0 0 0,-4 3-30 0 0,-1 0 0 0 0,0 0-1 0 0,0 0 1 0 0,0 0 0 0 0,1 1-1 0 0,-1 0 1 0 0,-1 0 0 0 0,1 0 0 0 0,0 1-1 0 0,0 0 1 0 0,4 4 0 0 0,20 9-436 0 0,-21-13-344 0 0,1 0 1 0 0,0 0-1 0 0,0-1 0 0 0,0 0 1 0 0,0-1-1 0 0,0 0 0 0 0,1 0 1 0 0,12-1-1 0 0,-5-1-6354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0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91 10135 0 0,'0'0'464'0'0,"0"0"-9"0"0,8-14 1009 0 0,-5 10-665 0 0,-1 1 0 0 0,0-1 0 0 0,0 1-1 0 0,0-1 1 0 0,0 0 0 0 0,0 0 0 0 0,-1 0 0 0 0,0 0 0 0 0,0 0 0 0 0,0 0-1 0 0,0 0 1 0 0,0-7 0 0 0,-1 11-730 0 0,0-1 0 0 0,-1 1 0 0 0,1-1-1 0 0,0 0 1 0 0,0 1 0 0 0,-1-1 0 0 0,1 1 0 0 0,0-1-1 0 0,-1 0 1 0 0,1 1 0 0 0,-1-1 0 0 0,1 1 0 0 0,-1-1-1 0 0,1 1 1 0 0,-1 0 0 0 0,0-1 0 0 0,0 0 37 0 0,1 1-1 0 0,-1-1 1 0 0,1 1 0 0 0,-1-1-1 0 0,1 1 1 0 0,-1-1 0 0 0,1 1-1 0 0,-1-1 1 0 0,1 1 0 0 0,0-1-1 0 0,-1 1 1 0 0,1-1 0 0 0,0 0-1 0 0,-1 1 1 0 0,1-1 0 0 0,0 1-1 0 0,0-2 1 0 0,-20 2 1362 0 0,17 1-1456 0 0,-1 0 1 0 0,1 0-1 0 0,-1 0 0 0 0,1 1 1 0 0,0-1-1 0 0,-1 1 0 0 0,1 0 0 0 0,0 0 1 0 0,0 0-1 0 0,0 0 0 0 0,0 0 1 0 0,0 1-1 0 0,-2 3 0 0 0,-9 6-12 0 0,2 2 0 0 0,-1-1 0 0 0,2 2 0 0 0,0 0 0 0 0,0 0 0 0 0,2 1 0 0 0,0 0 0 0 0,-9 23 0 0 0,13-20 0 0 0,7-11 0 0 0,4 3 0 0 0,-3-9 0 0 0,-1-2 0 0 0,-1 1 0 0 0,0-1 0 0 0,0 1 0 0 0,0-1 0 0 0,0 1 0 0 0,0-1 0 0 0,0 1 0 0 0,0-1 0 0 0,0 0 0 0 0,0 0 0 0 0,0 1 0 0 0,1-1 0 0 0,-1 0 0 0 0,0 0 0 0 0,0 0 0 0 0,0 0 0 0 0,0 0 0 0 0,1 0 0 0 0,-1-1 0 0 0,0 1 0 0 0,0 0 0 0 0,2-1 0 0 0,0 0 0 0 0,3-1 0 0 0,0 1 0 0 0,0-1 0 0 0,0 0 0 0 0,0-1 0 0 0,-1 1 0 0 0,1-1 0 0 0,7-5 0 0 0,-2 0 0 0 0,-1 0 0 0 0,14-14 0 0 0,4-5 0 0 0,-28 27 0 0 0,0 0 0 0 0,0 0 0 0 0,0 0 0 0 0,0 0 0 0 0,0-1 0 0 0,1 1 0 0 0,-1 0 0 0 0,0 0 0 0 0,0 0 0 0 0,0 0 0 0 0,0 0 0 0 0,0-1 0 0 0,0 1 0 0 0,1 0 0 0 0,-1 0 0 0 0,0 0 0 0 0,0 0 0 0 0,0 0 0 0 0,0 0 0 0 0,1 0 0 0 0,-1 0 0 0 0,0 0 0 0 0,0 0 0 0 0,0 0 0 0 0,0-1 0 0 0,1 1 0 0 0,-1 0 0 0 0,0 0 0 0 0,0 0 0 0 0,0 0 0 0 0,0 0 0 0 0,1 1 0 0 0,-1-1 0 0 0,0 0 0 0 0,0 0 0 0 0,0 0 0 0 0,1 0 0 0 0,-1 0 0 0 0,0 0 0 0 0,0 0 0 0 0,0 0 0 0 0,0 0 0 0 0,1 0 0 0 0,-1 0 0 0 0,0 1 0 0 0,0-1 0 0 0,0 0 0 0 0,0 0 0 0 0,0 0 0 0 0,0 0 0 0 0,1 0 0 0 0,-1 1 0 0 0,0-1 0 0 0,0 0 0 0 0,0 0 0 0 0,0 0 0 0 0,0 1 0 0 0,0 5 0 0 0,-5 27 10 0 0,2-19-84 0 0,2-12-263 0 0,-1 4-373 0 0,1-4-5623 0 0,1-2-1175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0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 17503 0 0,'-7'5'858'0'0,"4"-4"-629"0"0,2 0-192 0 0,0-1-1 0 0,0 0 0 0 0,0 1 0 0 0,0-1 0 0 0,1 1 1 0 0,-1 0-1 0 0,0-1 0 0 0,0 1 0 0 0,1-1 1 0 0,-1 1-1 0 0,0 0 0 0 0,1 0 0 0 0,-1-1 0 0 0,1 1 1 0 0,-1 0-1 0 0,1 0 0 0 0,0 0 0 0 0,-1 0 0 0 0,1-1 1 0 0,0 1-1 0 0,-1 0 0 0 0,1 2 0 0 0,-1-2 57 0 0,1 1 0 0 0,-1-1 0 0 0,1 0 0 0 0,-1 0 1 0 0,1 1-1 0 0,0-1 0 0 0,0 1 0 0 0,0-1 0 0 0,-1 0 0 0 0,1 1 0 0 0,0-1 0 0 0,1 0 0 0 0,-1 2 0 0 0,0-2-5 0 0,1 0-1 0 0,-1-1 0 0 0,1 1 1 0 0,-1-1-1 0 0,1 1 1 0 0,-1-1-1 0 0,1 1 0 0 0,0-1 1 0 0,-1 1-1 0 0,1-1 1 0 0,0 1-1 0 0,-1-1 0 0 0,1 0 1 0 0,0 1-1 0 0,0-1 1 0 0,-1 0-1 0 0,1 0 0 0 0,0 1 1 0 0,0-1-1 0 0,-1 0 1 0 0,1 0-1 0 0,0 0 0 0 0,0 0 1 0 0,0 0-1 0 0,3 0 44 0 0,0 0-1 0 0,0-1 1 0 0,0 1-1 0 0,0-1 1 0 0,0 0-1 0 0,0 0 1 0 0,-1 0-1 0 0,1 0 1 0 0,0-1-1 0 0,-1 1 1 0 0,1-1-1 0 0,-1 0 1 0 0,0 0-1 0 0,1 0 1 0 0,-1-1 0 0 0,0 1-1 0 0,0-1 1 0 0,2-3-1 0 0,-2 3 1 0 0,0 0 0 0 0,0-1 0 0 0,-1 1-1 0 0,1-1 1 0 0,-1 1 0 0 0,0-1 0 0 0,0 0 0 0 0,-1 0-1 0 0,1 0 1 0 0,-1 0 0 0 0,0 0 0 0 0,0 0 0 0 0,0 0 0 0 0,0-1-1 0 0,-1 1 1 0 0,1-8 0 0 0,-1 10-133 0 0,0 1-1 0 0,-1-1 0 0 0,1 1 1 0 0,0-1-1 0 0,0 1 1 0 0,-1-1-1 0 0,1 1 0 0 0,-1-1 1 0 0,1 1-1 0 0,-1-1 1 0 0,0 1-1 0 0,1 0 1 0 0,-1-1-1 0 0,0 1 0 0 0,0 0 1 0 0,0 0-1 0 0,-2-2 1 0 0,2 2-6 0 0,1 1 0 0 0,-1-1 1 0 0,0 1-1 0 0,0-1 0 0 0,0 1 1 0 0,-1 0-1 0 0,1-1 0 0 0,0 1 0 0 0,0 0 1 0 0,0 0-1 0 0,0 0 0 0 0,0 0 1 0 0,0 0-1 0 0,0 0 0 0 0,0 0 1 0 0,0 0-1 0 0,0 0 0 0 0,-2 1 0 0 0,-1 0-62 0 0,0 1-1 0 0,0 0 0 0 0,0 0 0 0 0,0 0 1 0 0,0 0-1 0 0,0 1 0 0 0,1-1 1 0 0,-5 4-1 0 0,-8 13-2382 0 0,9-5-4001 0 0,2-2-1258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0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15663 0 0,'0'0'356'0'0,"0"0"50"0"0,0 0 20 0 0,0 0-42 0 0,0 0-112 0 0,0 0 463 0 0,0 0 234 0 0,0 0 45 0 0,8-3 604 0 0,5-3-1000 0 0,-1-1 0 0 0,0 0-1 0 0,0-1 1 0 0,-1 0 0 0 0,20-18 0 0 0,-20 14-381 0 0,0 1 0 0 0,-1-2 0 0 0,10-15 0 0 0,-14 19-87 0 0,-1 3-29 0 0,0 0 0 0 0,-1-1 0 0 0,0 1 0 0 0,0-1 0 0 0,-1 0-1 0 0,0 0 1 0 0,3-12 0 0 0,-6 12-121 0 0,-8 8 0 0 0,3 1 0 0 0,-1 0 0 0 0,0 1 0 0 0,1 0 0 0 0,-1 0 0 0 0,1 1 0 0 0,0-1 0 0 0,0 1 0 0 0,0 0 0 0 0,1 0 0 0 0,-1 1 0 0 0,1 0 0 0 0,0-1 0 0 0,1 1 0 0 0,-1 1 0 0 0,1-1 0 0 0,-4 9 0 0 0,0 0 0 0 0,2 0 0 0 0,0 1 0 0 0,1-1 0 0 0,0 1 0 0 0,-2 24 0 0 0,3-25 0 0 0,2-12 0 0 0,0 1 0 0 0,0 0 0 0 0,1 0 0 0 0,-1 0 0 0 0,1 0 0 0 0,0 0 0 0 0,0 0 0 0 0,0 0 0 0 0,0 0 0 0 0,0 0 0 0 0,1 4 0 0 0,0-6 0 0 0,-1 0 0 0 0,0 1 0 0 0,1-1 0 0 0,-1 0 0 0 0,1 1 0 0 0,-1-1 0 0 0,1 0 0 0 0,0 0 0 0 0,-1 0 0 0 0,1 1 0 0 0,0-1 0 0 0,0 0 0 0 0,0 0 0 0 0,0 0 0 0 0,0 0 0 0 0,0 0 0 0 0,0-1 0 0 0,0 1 0 0 0,1 1 0 0 0,1-1 0 0 0,0 0 0 0 0,-1 0 0 0 0,1 0 0 0 0,0 0 0 0 0,-1-1 0 0 0,1 1 0 0 0,0-1 0 0 0,5 1 0 0 0,1-2 0 0 0,0 1 0 0 0,0-1 0 0 0,0-1 0 0 0,17-4 0 0 0,6-5 0 0 0,0 0 0 0 0,51-28 0 0 0,-64 28 0 0 0,0-1 0 0 0,0-1 0 0 0,-1-1 0 0 0,-1 0 0 0 0,16-18 0 0 0,-15 15-14 0 0,-8 8 42 0 0,-1 0 1 0 0,9-12 0 0 0,-17 19 342 0 0,-2 4-234 0 0,-1 0 0 0 0,1 0 1 0 0,0 0-1 0 0,0 0 1 0 0,-1 0-1 0 0,2 0 0 0 0,-1 0 1 0 0,0 0-1 0 0,0 0 0 0 0,0 5 1 0 0,-1-2-60 0 0,-11 29-93 0 0,7-20-46 0 0,0 1-1 0 0,1 0 0 0 0,1 1 0 0 0,0-1 0 0 0,-3 32 1 0 0,7-45-414 0 0,0-2-33 0 0,1 1 65 0 0,-1-1 395 0 0,0 1 0 0 0,0-1-1 0 0,0 0 1 0 0,1 1 0 0 0,-1-1 0 0 0,0 0-1 0 0,0 0 1 0 0,0 1 0 0 0,1-1-1 0 0,-1 0 1 0 0,0 0 0 0 0,0 1-1 0 0,1-1 1 0 0,-1 0 0 0 0,0 0-1 0 0,1 0 1 0 0,-1 1 0 0 0,0-1-1 0 0,0 0 1 0 0,1 0 0 0 0,-1 0 0 0 0,0 0-1 0 0,1 0 1 0 0,-1 0 0 0 0,0 0-1 0 0,1 0 1 0 0,-1 0 0 0 0,0 0-1 0 0,1 0 1 0 0,-1 0 0 0 0,0 0-1 0 0,1 0 1 0 0,-1 0 0 0 0,0 0-1 0 0,1 0 1 0 0,0 0 0 0 0,9-6-1590 0 0,-9 5 1255 0 0,8-5-1641 0 0,1-2-21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0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19351 0 0,'0'0'424'0'0,"0"0"88"0"0,0 0 24 0 0,0 0 8 0 0,0 0-440 0 0,0 0-104 0 0,0 0 0 0 0,0 0 0 0 0,0 0 432 0 0,0 0 64 0 0,1-8 16 0 0,1-1 0 0 0,2 1-416 0 0,4-2-96 0 0,2 1 0 0 0,0-1-9400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0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133 182 13823 0 0,'6'-4'675'0'0,"1"-6"-395"0"0,1-1 1 0 0,-2 0-1 0 0,0 0 1 0 0,7-18-1 0 0,-7 16 983 0 0,-5 10-816 0 0,0 2-100 0 0,0-1-1 0 0,0 1 1 0 0,0-1 0 0 0,-1 0 0 0 0,1 1-1 0 0,-1-1 1 0 0,1 1 0 0 0,-1-1 0 0 0,0 0-1 0 0,0 1 1 0 0,0-1 0 0 0,0 0 0 0 0,0 1-1 0 0,0-1 1 0 0,-1-3 0 0 0,1 5-323 0 0,0-1-1 0 0,0 1 1 0 0,0-1 0 0 0,0 1 0 0 0,0-1 0 0 0,-1 1-1 0 0,1 0 1 0 0,0-1 0 0 0,0 1 0 0 0,-1-1-1 0 0,1 1 1 0 0,0-1 0 0 0,-1 1 0 0 0,1 0 0 0 0,0-1-1 0 0,-1 1 1 0 0,1 0 0 0 0,-1-1 0 0 0,1 1 0 0 0,-1 0-1 0 0,1 0 1 0 0,0-1 0 0 0,-1 1 0 0 0,1 0 0 0 0,-1 0-1 0 0,1 0 1 0 0,-1 0 0 0 0,1 0 0 0 0,-1 0-1 0 0,1 0 1 0 0,-1-1 0 0 0,1 1 0 0 0,-1 1 0 0 0,0-1-1 0 0,1 0 1 0 0,-1 0 0 0 0,1 0 0 0 0,-1 0 0 0 0,1 0-1 0 0,0 0 1 0 0,-1 1 0 0 0,1-1 0 0 0,-1 0 0 0 0,1 0-1 0 0,-1 1 1 0 0,1-1 0 0 0,-1 0 0 0 0,1 1-1 0 0,-1 0 102 0 0,-5 1-63 0 0,1 1-1 0 0,0 0 0 0 0,0 1 0 0 0,0-1 0 0 0,1 1 0 0 0,-1 0 0 0 0,1 0 0 0 0,-4 5 1 0 0,-30 42 433 0 0,23-29-422 0 0,9-15-73 0 0,-8 13 0 0 0,-16 27 0 0 0,27-41 0 0 0,0-1 0 0 0,0 1 0 0 0,1 0 0 0 0,0-1 0 0 0,0 1 0 0 0,1 0 0 0 0,-1 0 0 0 0,1 0 0 0 0,1 1 0 0 0,-1 9 0 0 0,1-15 0 0 0,0 0 0 0 0,0 0 0 0 0,0 0 0 0 0,0 0 0 0 0,0-1 0 0 0,0 1 0 0 0,0 0 0 0 0,0 0 0 0 0,1 0 0 0 0,-1 0 0 0 0,0 0 0 0 0,1 0 0 0 0,-1-1 0 0 0,0 1 0 0 0,1 0 0 0 0,-1 0 0 0 0,1-1 0 0 0,0 1 0 0 0,-1 0 0 0 0,1-1 0 0 0,-1 1 0 0 0,1 0 0 0 0,0-1 0 0 0,0 1 0 0 0,-1-1 0 0 0,1 1 0 0 0,0-1 0 0 0,0 1 0 0 0,-1-1 0 0 0,1 0 0 0 0,0 1 0 0 0,2-1 0 0 0,-1 1 0 0 0,2 0 0 0 0,0 0 0 0 0,1 0 0 0 0,-1-1 0 0 0,0 1 0 0 0,1-1 0 0 0,-1 0 0 0 0,0 0 0 0 0,1 0 0 0 0,-1-1 0 0 0,0 0 0 0 0,0 1 0 0 0,0-2 0 0 0,1 1 0 0 0,6-3 0 0 0,3-2 0 0 0,0-1 0 0 0,22-14 0 0 0,-23 12 108 0 0,-1 0 0 0 0,0-1-1 0 0,0-1 1 0 0,-1 0 0 0 0,-1 0 0 0 0,0-1 0 0 0,0 0-1 0 0,-1 0 1 0 0,-1-1 0 0 0,0-1 0 0 0,-1 1 0 0 0,0-1-1 0 0,-1-1 1 0 0,-1 1 0 0 0,0-1 0 0 0,-1 0 0 0 0,-1 0-1 0 0,2-16 1 0 0,-3 20-108 0 0,-1 9 0 0 0,0-1 0 0 0,-1 1 0 0 0,0-1 0 0 0,1 1 0 0 0,-1-1 0 0 0,0 1 0 0 0,0-1 0 0 0,-1 1 0 0 0,1-3 0 0 0,0 4-3 0 0,0 1 0 0 0,0 0 0 0 0,0 0 0 0 0,-1 0 0 0 0,1-1 0 0 0,0 1 0 0 0,0 0 0 0 0,0 0 0 0 0,0 0 0 0 0,0 0 0 0 0,0-1 0 0 0,0 1 0 0 0,0 0 0 0 0,0 0 0 0 0,-1 0 0 0 0,1 0 0 0 0,0-1 0 0 0,0 1 0 0 0,0 0 0 0 0,0 0 0 0 0,-1 0 0 0 0,1 0 0 0 0,0 0 0 0 0,0 0 0 0 0,0 0 0 0 0,0 0 0 0 0,-1 0 0 0 0,1 0 0 0 0,0-1 0 0 0,0 1 0 0 0,0 0 0 0 0,-1 0 0 0 0,1 0 0 0 0,0 0 0 0 0,0 0 0 0 0,0 0 0 0 0,-1 0 0 0 0,1 1 0 0 0,0-1 0 0 0,0 0 0 0 0,0 0 0 0 0,-1 0 0 0 0,1 0 0 0 0,0 0 0 0 0,0 0 0 0 0,0 0 0 0 0,0 0 0 0 0,-1 0 0 0 0,1 0 0 0 0,0 1 0 0 0,0-1 0 0 0,0 0 0 0 0,0 0 0 0 0,0 0 0 0 0,-1 0 0 0 0,1 0 0 0 0,0 1 0 0 0,0-1 0 0 0,0 0 0 0 0,0 0 0 0 0,0 0 0 0 0,0 1 0 0 0,0-1 0 0 0,0 0 0 0 0,0 0 0 0 0,0 1 0 0 0,-2 1-470 0 0,0 1 0 0 0,1 0 0 0 0,0 0 0 0 0,-1 0 0 0 0,0 5 0 0 0,-1 9-7300 0 0,3-8 505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1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11975 0 0,'-20'4'467'0'0,"6"-1"-260"0"0,0 0 1 0 0,0 1-1 0 0,-23 9 0 0 0,5 0 871 0 0,26-11-330 0 0,-1 0-1 0 0,1 1 1 0 0,0-1 0 0 0,0 1-1 0 0,0 1 1 0 0,0-1-1 0 0,-8 8 1 0 0,13-10-224 0 0,1-1-11 0 0,0 0-1 0 0,5 8 512 0 0,-4-7-921 0 0,1 0-1 0 0,0 1 0 0 0,-1-1 1 0 0,1 0-1 0 0,0 0 1 0 0,0 0-1 0 0,0-1 1 0 0,0 1-1 0 0,0 0 0 0 0,0-1 1 0 0,0 1-1 0 0,0-1 1 0 0,0 0-1 0 0,0 0 1 0 0,0 0-1 0 0,2 0 0 0 0,36-5 761 0 0,-27 2-820 0 0,16-2-1090 0 0,-1-3 1 0 0,1 0 0 0 0,40-18 0 0 0,-39 13-488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0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60 15663 0 0,'0'0'356'0'0,"0"0"50"0"0,1-1 20 0 0,1-1-344 0 0,0-1 1 0 0,1 1-1 0 0,-1-1 0 0 0,0 0 0 0 0,-1 0 1 0 0,1 1-1 0 0,-1-2 0 0 0,3-4 0 0 0,-4 7 190 0 0,0-1-1 0 0,0 1 0 0 0,0 0 1 0 0,0 0-1 0 0,0 0 1 0 0,-1 0-1 0 0,1 0 0 0 0,0 0 1 0 0,0 0-1 0 0,-1 0 1 0 0,1 0-1 0 0,-1 0 0 0 0,1 0 1 0 0,-1 0-1 0 0,1 0 0 0 0,-1 0 1 0 0,0 1-1 0 0,0-1 1 0 0,1 0-1 0 0,-1 0 0 0 0,-1-1 1 0 0,0 2-109 0 0,0-1 1 0 0,1 0-1 0 0,-1 0 1 0 0,0 1-1 0 0,0-1 0 0 0,0 1 1 0 0,1-1-1 0 0,-1 1 1 0 0,0 0-1 0 0,0 0 0 0 0,-3 0 1 0 0,-1 0 47 0 0,-1 1 0 0 0,1 0 0 0 0,-1 1-1 0 0,1-1 1 0 0,-1 1 0 0 0,-6 3 0 0 0,-10 7-108 0 0,0 1-1 0 0,0 1 1 0 0,2 1 0 0 0,0 1-1 0 0,-28 27 1 0 0,29-24 409 0 0,-20 25 0 0 0,35-37-384 0 0,0 0 0 0 0,0 0 0 0 0,1 0 0 0 0,-1 1 0 0 0,2 0 0 0 0,-1 0 0 0 0,-4 15 0 0 0,7-21-143 0 0,1-1 0 0 0,0 1 1 0 0,-1-1-1 0 0,1 1 0 0 0,0-1 0 0 0,0 1 0 0 0,0-1 0 0 0,0 1 1 0 0,0-1-1 0 0,0 1 0 0 0,0-1 0 0 0,0 1 0 0 0,1-1 1 0 0,-1 1-1 0 0,1-1 0 0 0,-1 1 0 0 0,1-1 0 0 0,0 1 0 0 0,-1-1 1 0 0,3 3-1 0 0,-2-3-28 0 0,0 0 0 0 0,1 0 0 0 0,-1 0 1 0 0,1 0-1 0 0,-1 0 0 0 0,1 0 0 0 0,0-1 0 0 0,-1 1 1 0 0,1 0-1 0 0,-1-1 0 0 0,1 0 0 0 0,0 1 0 0 0,0-1 1 0 0,-1 0-1 0 0,4 0 0 0 0,5 0-156 0 0,0-1 0 0 0,0 0-1 0 0,0 0 1 0 0,19-7 0 0 0,-1-2 199 0 0,-1-1 0 0 0,0-1 0 0 0,0-2 0 0 0,33-23 0 0 0,-57 36 0 0 0,5-4 0 0 0,72-41 0 0 0,-79 46 27 0 0,-1 0 0 0 0,1-1 0 0 0,-1 1 0 0 0,1-1 0 0 0,0 1 0 0 0,-1 0 0 0 0,1 0-1 0 0,0-1 1 0 0,-1 1 0 0 0,1 0 0 0 0,0 0 0 0 0,-1 0 0 0 0,1 0 0 0 0,0 0 0 0 0,-1 0 0 0 0,1 0 0 0 0,0 0 0 0 0,-1 0 0 0 0,1 0-1 0 0,0 0 1 0 0,-1 0 0 0 0,1 1 0 0 0,0-1 0 0 0,-1 0 0 0 0,1 0 0 0 0,0 1 0 0 0,-1-1 0 0 0,1 0 0 0 0,-1 1 0 0 0,1-1 0 0 0,-1 1-1 0 0,1-1 1 0 0,-1 0 0 0 0,1 1 0 0 0,-1-1 0 0 0,2 2 0 0 0,-2 0 50 0 0,1 0-1 0 0,-1 0 1 0 0,1 0 0 0 0,-1 0-1 0 0,0 0 1 0 0,1 0-1 0 0,-1 0 1 0 0,0 0 0 0 0,0 0-1 0 0,0 0 1 0 0,-1 0-1 0 0,0 2 1 0 0,-4 16-77 0 0,-1 0 0 0 0,0 0 0 0 0,-13 24 0 0 0,-5 11 0 0 0,20-41 0 0 0,-91 227 0 0 0,75-197 0 0 0,-2-1 0 0 0,-2-1 0 0 0,-40 52 0 0 0,55-82-8 0 0,0 0 0 0 0,0-1 0 0 0,-1-1 0 0 0,-1 0 0 0 0,0 0 0 0 0,0-1 0 0 0,-19 11 0 0 0,29-19-53 0 0,1-1 0 0 0,0 0 0 0 0,-1 0 0 0 0,1 0 0 0 0,0 0 0 0 0,-1 1 0 0 0,1-1 0 0 0,-1 0 0 0 0,1 0 0 0 0,0 0 0 0 0,-1 0 0 0 0,1 0 0 0 0,-1 0 0 0 0,1 0 0 0 0,0 0 0 0 0,-1 0 0 0 0,1 0 0 0 0,-1 0 0 0 0,1 0 0 0 0,0-1 0 0 0,-1 1 0 0 0,1 0 0 0 0,-1 0 0 0 0,1 0 0 0 0,0 0 1 0 0,-1-1-1 0 0,1 1 0 0 0,-1 0 0 0 0,-4-12-2000 0 0,3-13-1703 0 0,5 9 1717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0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7 471 21191 0 0,'-5'-14'1605'0'0,"4"9"-1497"0"0,1-1 0 0 0,0 1 0 0 0,0 0-1 0 0,0 0 1 0 0,1 0 0 0 0,0 0-1 0 0,2-7 1 0 0,13-34 1589 0 0,7-1-839 0 0,2 2 1 0 0,2 0-1 0 0,2 2 1 0 0,59-66-1 0 0,-31 35-842 0 0,-68 93-16 0 0,7-14 0 0 0,1 0 0 0 0,-1 1 0 0 0,1 0 0 0 0,1-1 0 0 0,-1 1 0 0 0,1 0 0 0 0,-3 9 0 0 0,5-12 0 0 0,0-1 0 0 0,0 1 0 0 0,0-1 0 0 0,0 1 0 0 0,1-1 0 0 0,-1 1 0 0 0,1-1 0 0 0,-1 0 0 0 0,1 1 0 0 0,0-1 0 0 0,0 0 0 0 0,0 1 0 0 0,0-1 0 0 0,0 0 0 0 0,1 0 0 0 0,-1 0 0 0 0,0 0 0 0 0,1 0 0 0 0,0 0 0 0 0,-1 0 0 0 0,1-1 0 0 0,0 1 0 0 0,0-1 0 0 0,0 1 0 0 0,0-1 0 0 0,3 1 0 0 0,21 14 0 0 0,46 20 0 0 0,-26-14 0 0 0,-44-21 0 0 0,1 0 0 0 0,-1 0 0 0 0,0 1 0 0 0,1-1 0 0 0,-1 1 0 0 0,0 0 0 0 0,0-1 0 0 0,0 1 0 0 0,0 0 0 0 0,-1 0 0 0 0,1 0 0 0 0,0 0 0 0 0,-1 1 0 0 0,1-1 0 0 0,-1 0 0 0 0,0 1 0 0 0,0-1 0 0 0,0 1 0 0 0,0-1 0 0 0,0 1 0 0 0,0-1 0 0 0,-1 1 0 0 0,0 0 0 0 0,1-1 0 0 0,-1 1 0 0 0,0 3 0 0 0,-1-1 0 0 0,1-1 0 0 0,-1 1 0 0 0,-1-1 0 0 0,1 0 0 0 0,0 1 0 0 0,-1-1 0 0 0,0 0 0 0 0,0 0 0 0 0,0 0 0 0 0,-1 0 0 0 0,1-1 0 0 0,-1 1 0 0 0,0-1 0 0 0,0 1 0 0 0,-4 2 0 0 0,-2 1-304 0 0,-1 0 0 0 0,0-1 0 0 0,0 0 0 0 0,0 0 0 0 0,-1-1 0 0 0,0 0 0 0 0,0-1 0 0 0,-1-1 0 0 0,1 0 0 0 0,-1 0 0 0 0,1-1 0 0 0,-20 1 0 0 0,29-3-138 0 0,-1 0-1 0 0,0 0 0 0 0,0 0 1 0 0,0-1-1 0 0,0 1 1 0 0,0-1-1 0 0,0 0 1 0 0,1 0-1 0 0,-1 0 1 0 0,0 0-1 0 0,1-1 0 0 0,-4-1 1 0 0,-7-6-1605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0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142 139 17503 0 0,'3'-1'399'0'0,"1"0"-247"0"0,0 0 0 0 0,0-1 0 0 0,0 0 0 0 0,0 1 1 0 0,-1-1-1 0 0,1-1 0 0 0,0 1 0 0 0,-1 0 0 0 0,6-6 0 0 0,-1-1-114 0 0,2 1 1221 0 0,-2-1 0 0 0,10-13 0 0 0,-16 19-936 0 0,0 0 1 0 0,0 0-1 0 0,0 0 1 0 0,-1 0-1 0 0,1-1 1 0 0,-1 1-1 0 0,0-1 1 0 0,0 1-1 0 0,0-1 1 0 0,0 1-1 0 0,-1-1 1 0 0,1-4-1 0 0,-1 7-294 0 0,0 1-1 0 0,0-1 1 0 0,0 1 0 0 0,0-1-1 0 0,0 0 1 0 0,0 1-1 0 0,0-1 1 0 0,0 0 0 0 0,0 1-1 0 0,-1-1 1 0 0,1 1-1 0 0,0-1 1 0 0,0 0 0 0 0,0 1-1 0 0,-1-1 1 0 0,1 1 0 0 0,0-1-1 0 0,-1 1 1 0 0,1-1-1 0 0,-1 1 1 0 0,1-1 0 0 0,0 1-1 0 0,-1-1 1 0 0,1 1-1 0 0,-1 0 1 0 0,1-1 0 0 0,-1 1-1 0 0,1 0 1 0 0,-1-1 0 0 0,0 1-1 0 0,1 0 1 0 0,-1 0-1 0 0,1-1 1 0 0,-2 1 0 0 0,1 0 113 0 0,-1 0 1 0 0,0 0 0 0 0,0 0 0 0 0,0 0 0 0 0,0 1-1 0 0,0-1 1 0 0,-3 1 0 0 0,3 0-67 0 0,-5 1-76 0 0,0 0 0 0 0,0 0 0 0 0,0 1 0 0 0,1 0 0 0 0,-1 0 0 0 0,-7 6 0 0 0,-34 27 0 0 0,35-24 0 0 0,0 0 0 0 0,1 0 0 0 0,1 1 0 0 0,0 1 0 0 0,1-1 0 0 0,0 2 0 0 0,1-1 0 0 0,-7 18 0 0 0,9-8 0 0 0,7-23 0 0 0,-1 0 0 0 0,1 0 0 0 0,0 0 0 0 0,0 0 0 0 0,0 0 0 0 0,0 0 0 0 0,0 0 0 0 0,0 0 0 0 0,0 0 0 0 0,0 0 0 0 0,0-1 0 0 0,0 1 0 0 0,0 0 0 0 0,1 0 0 0 0,-1 0 0 0 0,0 0 0 0 0,1 0 0 0 0,-1 0 0 0 0,1 0 0 0 0,-1 0 0 0 0,1-1 0 0 0,-1 1 0 0 0,1 0 0 0 0,0 0 0 0 0,-1-1 0 0 0,1 1 0 0 0,0 0 0 0 0,-1-1 0 0 0,1 1 0 0 0,0-1 0 0 0,0 1 0 0 0,0-1 0 0 0,0 1 0 0 0,-1-1 0 0 0,1 0 0 0 0,2 1 0 0 0,-1 0 0 0 0,3 0 0 0 0,0 0 0 0 0,0 0 0 0 0,0-1 0 0 0,0 1 0 0 0,0-1 0 0 0,1 0 0 0 0,-1 0 0 0 0,0-1 0 0 0,0 0 0 0 0,0 0 0 0 0,0 0 0 0 0,0 0 0 0 0,0-1 0 0 0,0 0 0 0 0,0 0 0 0 0,5-3 0 0 0,8-5 0 0 0,-1 0 0 0 0,28-23 0 0 0,-31 22 0 0 0,-1-1 0 0 0,0 0 0 0 0,0 0 0 0 0,12-17 0 0 0,-15 11 0 0 0,-23 34-19 0 0,4-5-57 0 0,-1 0-1 0 0,2 1 1 0 0,-1 0-1 0 0,-7 17 1 0 0,2-2-1623 0 0,14-27 1600 0 0,0 1 0 0 0,0-1 0 0 0,0 0 0 0 0,0 0 0 0 0,-1 0 0 0 0,1 1 0 0 0,0-1 0 0 0,0 0 0 0 0,0 0 0 0 0,0 1 0 0 0,0-1 0 0 0,0 0 0 0 0,0 0 0 0 0,0 0 0 0 0,0 1 0 0 0,0-1 0 0 0,0 0 0 0 0,0 0 0 0 0,0 1 0 0 0,0-1 0 0 0,0 0 0 0 0,0 0 0 0 0,1 1 0 0 0,-1-1 0 0 0,0 0 0 0 0,0 0 0 0 0,1 3-2785 0 0,-1-3 837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0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17503 0 0,'0'0'399'0'0,"0"0"60"0"0,0 0 21 0 0,0 0-59 0 0,0 0-136 0 0,0 0 457 0 0,1-2 228 0 0,44-63 5025 0 0,-26 42-5821 0 0,65-73 1179 0 0,-71 82-1177 0 0,1 2 1 0 0,0 0-1 0 0,1 1 1 0 0,30-18-1 0 0,-24 21-176 0 0,-14 9 0 0 0,-6 0 0 0 0,0 1 0 0 0,1-1 0 0 0,-2 1 0 0 0,1-1 0 0 0,0 1 0 0 0,0-1 0 0 0,0 1 0 0 0,-1-1 0 0 0,1 1 0 0 0,-1-1 0 0 0,1 1 0 0 0,-1 0 0 0 0,0 0 0 0 0,1-1 0 0 0,-1 1 0 0 0,0 0 0 0 0,0-1 0 0 0,-1 3 0 0 0,-4 33 0 0 0,-3 2 0 0 0,4-19 0 0 0,0-1 0 0 0,-1 0 0 0 0,-1-1 0 0 0,-13 29 0 0 0,15-40 72 0 0,4-6 299 0 0,0-1 117 0 0,1-1-398 0 0,1 0-1 0 0,0 1 1 0 0,0-1 0 0 0,-1 0 0 0 0,1-1 0 0 0,0 1 0 0 0,-1 0-1 0 0,2-2 1 0 0,1 0-216 0 0,10-8-277 0 0,-1-1 0 0 0,0 0-1 0 0,18-24 1 0 0,-18 20 431 0 0,31-28 0 0 0,-29 32 337 0 0,1 0 1 0 0,0 1-1 0 0,1 0 0 0 0,21-9 1 0 0,-28 18-198 0 0,-8 2-171 0 0,7 3 3 0 0,-9-3 0 0 0,1 1 0 0 0,0 1 0 0 0,-1-1 0 0 0,1 0 0 0 0,-1 0 0 0 0,1 0 0 0 0,-1 0 0 0 0,0 0 0 0 0,0 0 0 0 0,1 0 0 0 0,-1 1 0 0 0,0-1 0 0 0,0 0 0 0 0,0 0 0 0 0,0 0 0 0 0,0 0 0 0 0,0 1 0 0 0,0-1 0 0 0,-1 0 0 0 0,1 0 0 0 0,-1 2 0 0 0,-11 26 0 0 0,10-25 0 0 0,-42 76 0 0 0,33-59 0 0 0,8-13 0 0 0,10-15-113 0 0,1-1 0 0 0,1 1 0 0 0,-1 0 1 0 0,1 1-1 0 0,11-7 0 0 0,-5 4 183 0 0,4-4 12 0 0,90-55 293 0 0,-92 58-345 0 0,0 2 0 0 0,1 0 0 0 0,0 1 0 0 0,31-7 0 0 0,-49 13-30 0 0,0 1 0 0 0,1 0 0 0 0,-1 0 0 0 0,1 0 0 0 0,-1 0 0 0 0,0 0 0 0 0,1-1 0 0 0,-1 1 0 0 0,1 0 0 0 0,-1 0 0 0 0,1 0 0 0 0,-1 0 0 0 0,0 0 0 0 0,1 1 0 0 0,-1-1 0 0 0,1 0 0 0 0,-1 0 0 0 0,1 0 0 0 0,-1 0 0 0 0,0 0 0 0 0,1 0 0 0 0,-1 1 0 0 0,1-1 0 0 0,-1 0 0 0 0,0 0 0 0 0,1 1 0 0 0,-1-1 0 0 0,0 0 0 0 0,1 1 0 0 0,-1 4 0 0 0,2 8-21 0 0,-1 25 0 0 0,1 10-107 0 0,-1-44 105 0 0,-1 0-1 0 0,1 0 1 0 0,1 0 0 0 0,-1 0 0 0 0,0 0 0 0 0,1 0 0 0 0,0-1 0 0 0,0 1 0 0 0,3 4 0 0 0,-1-5-110 0 0,-1-1 1 0 0,0 0-1 0 0,1 0 0 0 0,-1 0 1 0 0,1-1-1 0 0,-1 1 1 0 0,1-1-1 0 0,0 0 1 0 0,0 0-1 0 0,0 0 1 0 0,4 0-1 0 0,-2-1 137 0 0,0 0 1 0 0,0 0-1 0 0,0 0 0 0 0,0-1 1 0 0,-1 0-1 0 0,1 0 1 0 0,0-1-1 0 0,0 1 0 0 0,0-1 1 0 0,-1 0-1 0 0,1-1 0 0 0,-1 1 1 0 0,8-6-1 0 0,7-5 790 0 0,36-31 0 0 0,-52 41-616 0 0,15-15-137 0 0,-1-1 0 0 0,0-1 1 0 0,27-40-1 0 0,-43 58-41 0 0,-1-1 0 0 0,0 1 0 0 0,1 0 0 0 0,-1-1 0 0 0,0 1 0 0 0,0 0 0 0 0,-1-1 0 0 0,1 1 0 0 0,0-6 0 0 0,-1 8 0 0 0,0 0 0 0 0,0 0 0 0 0,0-1 0 0 0,0 1 0 0 0,0 0 0 0 0,0 0 0 0 0,0 0 0 0 0,0-1 0 0 0,0 1 0 0 0,0 0 0 0 0,0 0 0 0 0,0-1 0 0 0,0 1 0 0 0,0 0 0 0 0,0 0 0 0 0,0 0 0 0 0,0-1 0 0 0,-1 1 0 0 0,1 0 0 0 0,0 0 0 0 0,0 0 0 0 0,0 0 0 0 0,0-1 0 0 0,0 1 0 0 0,-1 0 0 0 0,1 0 0 0 0,0 0 0 0 0,0 0 0 0 0,0 0 0 0 0,-1 0 0 0 0,1-1 0 0 0,0 1 0 0 0,0 0 0 0 0,0 0 0 0 0,-1 0 0 0 0,1 0 0 0 0,0 0 0 0 0,0 0 0 0 0,-1 0 0 0 0,1 0 0 0 0,0 0 0 0 0,0 0 0 0 0,0 0 0 0 0,-1 0 0 0 0,1 0 0 0 0,0 0 0 0 0,0 0 0 0 0,-1 0 0 0 0,1 0 0 0 0,0 1 0 0 0,0-1 0 0 0,0 0 0 0 0,-1 0 0 0 0,-8 4 0 0 0,9-4 0 0 0,-8 6 0 0 0,0 1 0 0 0,0 0 0 0 0,1 0 0 0 0,0 0 0 0 0,-8 11 0 0 0,6-7 0 0 0,1-1 0 0 0,0 0 0 0 0,1 1 0 0 0,0 0 0 0 0,1 0 0 0 0,0 0 0 0 0,1 1 0 0 0,0 0 0 0 0,-3 14 0 0 0,6-16 0 0 0,4 3 0 0 0,1-10 0 0 0,-2-2 0 0 0,0 0 0 0 0,-1 0 0 0 0,0-1 0 0 0,1 1 0 0 0,-1 0 0 0 0,1-1 0 0 0,-1 1 0 0 0,1-1 0 0 0,-1 1 0 0 0,1 0 0 0 0,-1-1 0 0 0,1 0 0 0 0,-1 1 0 0 0,1-1 0 0 0,0 1 0 0 0,-1-1 0 0 0,1 1 0 0 0,0-1 0 0 0,-1 0 0 0 0,1 0 0 0 0,0 1 0 0 0,-1-1 0 0 0,1 0 0 0 0,1 0 0 0 0,1 0 0 0 0,2 2-211 0 0,1-1 0 0 0,-1 0 0 0 0,1-1 0 0 0,0 1 1 0 0,-1-1-1 0 0,1 0 0 0 0,0 0 0 0 0,-1-1 0 0 0,1 0 0 0 0,0 0 0 0 0,-1 0 0 0 0,9-4 0 0 0,-1 0-666 0 0,0 0 1 0 0,0-1-1 0 0,18-11 0 0 0,-9-1-658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1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1 571 11975 0 0,'0'0'267'0'0,"0"0"42"0"0,0 0 17 0 0,1-2-28 0 0,130-143 7550 0 0,-110 121-6600 0 0,13-22-371 0 0,47-79-1 0 0,-71 108-452 0 0,5-7 182 0 0,89-154 1939 0 0,-101 172-2529 0 0,-3 6-16 0 0,1 0 0 0 0,-1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0,-1 0 0 0 0,1 0 0 0 0,0 0 0 0 0,0 0 0 0 0,0 0 0 0 0,0 0 0 0 0,0 0 0 0 0,0 0 0 0 0,0 0 0 0 0,0 0 0 0 0,0 0 0 0 0,0 0 0 0 0,0-1 0 0 0,-1 1 0 0 0,1 0 0 0 0,0 0 0 0 0,0 0 0 0 0,0 0 0 0 0,0 0 0 0 0,0 0 0 0 0,0 0 0 0 0,0 0 0 0 0,0 1 0 0 0,0-1 0 0 0,-1 0 0 0 0,1 0 0 0 0,0 0 0 0 0,0 0 0 0 0,0 0 0 0 0,-4 2 0 0 0,4-2 0 0 0,-4 3 0 0 0,1 0 0 0 0,-1 1 0 0 0,1-1 0 0 0,0 1 0 0 0,0 0 0 0 0,0 0 0 0 0,0 0 0 0 0,-3 8 0 0 0,-16 40 0 0 0,14-32 0 0 0,-34 92 0 0 0,-46 195 0 0 0,79-259 0 0 0,9-48 0 0 0,0 0 0 0 0,-1 1 0 0 0,1-1 0 0 0,0 0 0 0 0,0 0 0 0 0,0 1 0 0 0,0-1 0 0 0,0 0 0 0 0,0 0 0 0 0,0 1 0 0 0,0-1 0 0 0,0 0 0 0 0,0 1 0 0 0,0-1 0 0 0,0 0 0 0 0,0 0 0 0 0,0 1 0 0 0,0-1 0 0 0,0 0 0 0 0,0 0 0 0 0,0 1 0 0 0,0-1 0 0 0,0 0 0 0 0,1 0 0 0 0,-1 1 0 0 0,0-1 0 0 0,0 0 0 0 0,0 0 0 0 0,0 1 0 0 0,0-1 0 0 0,1 0 0 0 0,-1 0 0 0 0,0 0 0 0 0,0 0 0 0 0,1 1 0 0 0,-1-1 0 0 0,0 0 0 0 0,0 0 0 0 0,0 0 0 0 0,1 0 0 0 0,-1 0 0 0 0,0 0 0 0 0,1 1 0 0 0,4-3 0 0 0,-1 0 23 0 0,0 0 1 0 0,0 0-1 0 0,0 0 1 0 0,0 0-1 0 0,-1-1 0 0 0,1 0 1 0 0,-1 0-1 0 0,4-3 1 0 0,25-30 420 0 0,-13 14-168 0 0,127-145 841 0 0,-135 155-1117 0 0,0 2 0 0 0,0 0 0 0 0,2 0 0 0 0,-1 1 0 0 0,17-9 0 0 0,-29 17 0 0 0,0 1 0 0 0,1 0 0 0 0,-1 0 0 0 0,0 0 0 0 0,0-1 0 0 0,0 1 0 0 0,1 0 0 0 0,-1 0 0 0 0,0 0 0 0 0,0 0 0 0 0,1 0 0 0 0,-1-1 0 0 0,0 1 0 0 0,0 0 0 0 0,1 0 0 0 0,-1 0 0 0 0,0 0 0 0 0,0 0 0 0 0,1 0 0 0 0,-1 0 0 0 0,0 0 0 0 0,1 0 0 0 0,-1 0 0 0 0,0 0 0 0 0,0 0 0 0 0,1 0 0 0 0,-1 0 0 0 0,0 0 0 0 0,0 1 0 0 0,1-1 0 0 0,-1 0 0 0 0,0 0 0 0 0,0 0 0 0 0,1 0 0 0 0,-1 0 0 0 0,0 1 0 0 0,0-1 0 0 0,1 0 0 0 0,-1 0 0 0 0,0 0 0 0 0,0 1 0 0 0,0-1 0 0 0,0 0 0 0 0,1 0 0 0 0,-1 0 0 0 0,0 1 0 0 0,0-1 0 0 0,0 0 0 0 0,0 0 0 0 0,0 1 0 0 0,0-1 0 0 0,0 11 0 0 0,0-10 0 0 0,0 3 0 0 0,-1 0 0 0 0,0 0 0 0 0,-1-1 0 0 0,1 1 0 0 0,0 0 0 0 0,-1 0 0 0 0,0-1 0 0 0,0 1 0 0 0,0-1 0 0 0,-5 6 0 0 0,-1 0 0 0 0,0 0 0 0 0,-13 11 0 0 0,11-12 0 0 0,1-1 0 0 0,-1 0 0 0 0,0 0 0 0 0,-1-1 0 0 0,-17 8 0 0 0,19-12 0 0 0,3-1 0 0 0,10-4 0 0 0,-4 3 0 0 0,0 0 0 0 0,0 0 0 0 0,1 0 0 0 0,-1-1 0 0 0,0 1 0 0 0,1 0 0 0 0,-1 0 0 0 0,0 0 0 0 0,1-1 0 0 0,-1 1 0 0 0,1 0 0 0 0,-1 0 0 0 0,0 0 0 0 0,1 0 0 0 0,-1 0 0 0 0,0 0 0 0 0,1 0 0 0 0,-1 0 0 0 0,1 0 0 0 0,-1 0 0 0 0,0 0 0 0 0,1 0 0 0 0,-1 0 0 0 0,1 0 0 0 0,-1 0 0 0 0,0 0 0 0 0,1 0 0 0 0,-1 0 0 0 0,1 1 0 0 0,-1-1 0 0 0,0 0 0 0 0,1 0 0 0 0,-1 0 0 0 0,0 1 0 0 0,0-1 0 0 0,1 0 0 0 0,-1 1 0 0 0,0-1 0 0 0,1 0 0 0 0,-1 0 0 0 0,0 1 0 0 0,0-1 0 0 0,0 0 0 0 0,1 1 0 0 0,-1-1 0 0 0,0 1 0 0 0,0-1 0 0 0,0 0 0 0 0,0 1 0 0 0,0-1 0 0 0,0 0 0 0 0,0 1 0 0 0,1-1 0 0 0,-1 1 0 0 0,0-1 0 0 0,-1 1 0 0 0,1 0 0 0 0,4 11 0 0 0,-1 1 0 0 0,3 20 0 0 0,-4-20 0 0 0,0 0 0 0 0,7 20 0 0 0,-8-32 0 0 0,-1 1 0 0 0,1 0 0 0 0,0-1 0 0 0,0 0 0 0 0,0 1 0 0 0,0-1 0 0 0,0 0 0 0 0,0 1 0 0 0,0-1 0 0 0,0 0 0 0 0,1 0 0 0 0,-1 0 0 0 0,0 0 0 0 0,1 0 0 0 0,-1 0 0 0 0,1 0 0 0 0,-1-1 0 0 0,1 1 0 0 0,-1 0 0 0 0,1-1 0 0 0,-1 1 0 0 0,1-1 0 0 0,0 0 0 0 0,-1 1 0 0 0,1-1 0 0 0,0 0 0 0 0,-1 0 0 0 0,1 0 0 0 0,0 0 0 0 0,-1 0 0 0 0,1-1 0 0 0,0 1 0 0 0,1-1 0 0 0,18-6 0 0 0,0 0 0 0 0,0-1 0 0 0,0-2 0 0 0,-1 0 0 0 0,-1-1 0 0 0,31-23 0 0 0,-35 21 0 0 0,-1 0 0 0 0,0-1 0 0 0,-2-1 0 0 0,1 0 0 0 0,17-30 0 0 0,-12 19 0 0 0,3-11 0 0 0,-34 63 0 0 0,-15 39 0 0 0,24-54 0 0 0,0 1 0 0 0,1-1 0 0 0,1 1 0 0 0,-1-1 0 0 0,2 1 0 0 0,0 0 0 0 0,0 15 0 0 0,1-26 0 0 0,-1 0 0 0 0,1 0 0 0 0,0-1 0 0 0,0 1 0 0 0,0-1 0 0 0,0 1 0 0 0,0 0 0 0 0,0-1 0 0 0,0 1 0 0 0,0-1 0 0 0,1 1 0 0 0,-1-1 0 0 0,0 1 0 0 0,0 0 0 0 0,0-1 0 0 0,1 1 0 0 0,-1-1 0 0 0,0 1 0 0 0,1-1 0 0 0,-1 1 0 0 0,0-1 0 0 0,1 1 0 0 0,-1-1 0 0 0,0 0 0 0 0,1 1 0 0 0,-1-1 0 0 0,1 1 0 0 0,7 5 0 0 0,-4-5 0 0 0,-1 1 0 0 0,1-1 0 0 0,0-1 0 0 0,0 1 0 0 0,0 0 0 0 0,0-1 0 0 0,0 0 0 0 0,-1 0 0 0 0,1 0 0 0 0,0 0 0 0 0,0-1 0 0 0,0 1 0 0 0,0-1 0 0 0,0 0 0 0 0,-1 0 0 0 0,1 0 0 0 0,0-1 0 0 0,6-3 0 0 0,3-2 0 0 0,1-1 0 0 0,-2-1 0 0 0,18-13 0 0 0,-22 14 0 0 0,1 0 0 0 0,-1 0 0 0 0,0-1 0 0 0,-1 0 0 0 0,0-1 0 0 0,-1 0 0 0 0,0 0 0 0 0,0 0 0 0 0,-1-1 0 0 0,-1 0 0 0 0,1 0 0 0 0,-2 0 0 0 0,1 0 0 0 0,-2-1 0 0 0,0 1 0 0 0,0-1 0 0 0,-1 1 0 0 0,0-1 0 0 0,-2-20 0 0 0,1 31 0 0 0,0 1 0 0 0,0-1 0 0 0,0 0 0 0 0,0 1 0 0 0,0-1 0 0 0,0 1 0 0 0,0-1 0 0 0,-1 1 0 0 0,1-1 0 0 0,0 1 0 0 0,0-1 0 0 0,-1 1 0 0 0,1-1 0 0 0,0 1 0 0 0,-1-1 0 0 0,1 1 0 0 0,0-1 0 0 0,-1 1 0 0 0,1 0 0 0 0,-1-1 0 0 0,1 1 0 0 0,-1 0 0 0 0,1-1 0 0 0,-1 1 0 0 0,1 0 0 0 0,-1 0 0 0 0,1-1 0 0 0,-1 1 0 0 0,1 0 0 0 0,-1 0 0 0 0,1 0 0 0 0,-1 0 0 0 0,1 0 0 0 0,-1-1 0 0 0,0 1 0 0 0,1 0 0 0 0,-1 0 0 0 0,1 1 0 0 0,-1-1 0 0 0,0 0 0 0 0,0 0 0 0 0,-2 0 0 0 0,1 1 0 0 0,-1-1 0 0 0,1 1 0 0 0,-1 0 0 0 0,1 0 0 0 0,0 0 0 0 0,-1 0 0 0 0,1 0 0 0 0,0 1 0 0 0,0-1 0 0 0,0 1 0 0 0,0-1 0 0 0,-3 3 0 0 0,-23 26 0 0 0,26-28 0 0 0,-1 2 0 0 0,0 0 0 0 0,0 1 0 0 0,0-1 0 0 0,0 1 0 0 0,1-1 0 0 0,0 1 0 0 0,0 0 0 0 0,0 0 0 0 0,1 0 0 0 0,-2 9 0 0 0,2-12 0 0 0,1-1 0 0 0,0 1 0 0 0,0-1 0 0 0,0 1 0 0 0,0-1 0 0 0,0 1 0 0 0,0-1 0 0 0,1 1 0 0 0,-1-1 0 0 0,0 1 0 0 0,1-1 0 0 0,0 1 0 0 0,-1-1 0 0 0,1 1 0 0 0,0-1 0 0 0,-1 0 0 0 0,1 0 0 0 0,0 1 0 0 0,0-1 0 0 0,0 0 0 0 0,0 0 0 0 0,0 0 0 0 0,0 0 0 0 0,1 0 0 0 0,-1 0 0 0 0,0 0 0 0 0,0 0 0 0 0,1 0 0 0 0,-1-1 0 0 0,0 1 0 0 0,1 0 0 0 0,-1-1 0 0 0,1 0 0 0 0,-1 1 0 0 0,1-1 0 0 0,-1 0 0 0 0,1 1 0 0 0,-1-1 0 0 0,1 0 0 0 0,2-1 0 0 0,6 2 0 0 0,-1-2 0 0 0,1 1 0 0 0,0-2 0 0 0,-1 1 0 0 0,14-5 0 0 0,47-17 0 0 0,-55 17 0 0 0,2 0 0 0 0,88-30 0 0 0,-102 35 0 0 0,0 0 0 0 0,0 1 0 0 0,0-1 0 0 0,0 1 0 0 0,0 0 0 0 0,0 0 0 0 0,0 0 0 0 0,0 0 0 0 0,0 0 0 0 0,4 1 0 0 0,3 3 0 0 0,-2 2 0 0 0,-7-5 0 0 0,0 1 0 0 0,0-1 0 0 0,0 0 0 0 0,0 1 0 0 0,-1-1 0 0 0,1 1 0 0 0,-1-1 0 0 0,1 1 0 0 0,-1-1 0 0 0,1 1 0 0 0,-1-1 0 0 0,0 1 0 0 0,0 0 0 0 0,0-1 0 0 0,0 1 0 0 0,0-1 0 0 0,0 1 0 0 0,0 0 0 0 0,0-1 0 0 0,-1 3 0 0 0,-1 3 0 0 0,-1 1 0 0 0,-6 13 0 0 0,3-9 0 0 0,5-8 0 0 0,-1 1 0 0 0,0-1 0 0 0,0 0 0 0 0,-1 0 0 0 0,1 0 0 0 0,-1 0 0 0 0,0-1 0 0 0,0 1 0 0 0,0-1 0 0 0,0 0 0 0 0,-1 1 0 0 0,-5 3 0 0 0,34-34 0 0 0,19-18 0 0 0,-18 22 0 0 0,1 1 0 0 0,1 1 0 0 0,1 2 0 0 0,1 0 0 0 0,42-18 0 0 0,-71 36 0 0 0,0 1 0 0 0,-1 0 0 0 0,1 0 0 0 0,-1-1 0 0 0,1 1 0 0 0,-1 0 0 0 0,1 0 0 0 0,0 0 0 0 0,-1-1 0 0 0,1 1 0 0 0,0 0 0 0 0,-1 0 0 0 0,1 0 0 0 0,0 0 0 0 0,-1 0 0 0 0,1 0 0 0 0,-1 1 0 0 0,1-1 0 0 0,0 0 0 0 0,-1 0 0 0 0,1 0 0 0 0,-1 1 0 0 0,1-1 0 0 0,0 0 0 0 0,-1 0 0 0 0,1 1 0 0 0,-1-1 0 0 0,1 1 0 0 0,-1-1 0 0 0,1 0 0 0 0,-1 1 0 0 0,1-1 0 0 0,-1 1 0 0 0,0-1 0 0 0,1 1 0 0 0,-1-1 0 0 0,0 1 0 0 0,1 1 0 0 0,0-1 0 0 0,1 2 0 0 0,-1 0 0 0 0,0-1 0 0 0,0 1 0 0 0,0 0 0 0 0,0 0 0 0 0,0 0 0 0 0,0 1 0 0 0,-1-1 0 0 0,1 0 0 0 0,-1 0 0 0 0,0 0 0 0 0,-1 6 0 0 0,-6 41 0 0 0,4-32 0 0 0,-2 6 0 0 0,2-14 0 0 0,1 1 0 0 0,1-1 0 0 0,0 1 0 0 0,0 13 0 0 0,1-23 0 0 0,0 0 0 0 0,0 0 0 0 0,0-1 0 0 0,1 1 0 0 0,-1 0 0 0 0,0 0 0 0 0,0 0 0 0 0,0 0 0 0 0,1 0 0 0 0,-1-1 0 0 0,1 1 0 0 0,-1 0 0 0 0,1 1 0 0 0,4-1 0 0 0,-5-1 0 0 0,3 1 0 0 0,-1 0 0 0 0,1-1 0 0 0,-1 1 0 0 0,0-1 0 0 0,1 0 0 0 0,-1 1 0 0 0,1-1 0 0 0,-1-1 0 0 0,1 1 0 0 0,-1 0 0 0 0,1 0 0 0 0,-1-1 0 0 0,0 0 0 0 0,1 1 0 0 0,-1-1 0 0 0,0 0 0 0 0,1 0 0 0 0,-1 0 0 0 0,0 0 0 0 0,2-2 0 0 0,4-2 0 0 0,0 0 0 0 0,-1-1 0 0 0,14-12 0 0 0,-1-4 0 0 0,-1 0 0 0 0,30-46 0 0 0,22-56 0 0 0,-48 79 0 0 0,18-31 0 0 0,-54 94 0 0 0,2-3 0 0 0,-15 26 0 0 0,-14 37 0 0 0,13-29 0 0 0,-34 89 0 0 0,57-127 0 0 0,-2 5 0 0 0,1 1 0 0 0,-4 22 0 0 0,9-39 0 0 0,-1 1 0 0 0,1-1 0 0 0,0 1 0 0 0,0-1 0 0 0,0 1 0 0 0,0-1 0 0 0,0 1 0 0 0,0-1 0 0 0,0 1 0 0 0,0-1 0 0 0,0 1 0 0 0,0-1 0 0 0,0 1 0 0 0,0-1 0 0 0,0 1 0 0 0,0-1 0 0 0,0 1 0 0 0,1-1 0 0 0,-1 1 0 0 0,0-1 0 0 0,0 1 0 0 0,0-1 0 0 0,1 1 0 0 0,-1-1 0 0 0,0 0 0 0 0,1 1 0 0 0,-1-1 0 0 0,0 0 0 0 0,1 1 0 0 0,-1-1 0 0 0,1 0 0 0 0,-1 1 0 0 0,1-1 0 0 0,-1 0 0 0 0,0 0 0 0 0,1 1 0 0 0,-1-1 0 0 0,1 0 0 0 0,-1 0 0 0 0,1 0 0 0 0,-1 0 0 0 0,1 0 0 0 0,-1 0 0 0 0,1 0 0 0 0,-1 0 0 0 0,1 0 0 0 0,-1 0 0 0 0,1 0 0 0 0,0 0 0 0 0,0 0 0 0 0,6 0 0 0 0,-1-1 0 0 0,0-1 0 0 0,1 1 0 0 0,-1-1 0 0 0,0 0 0 0 0,0 0 0 0 0,0-1 0 0 0,-1 1 0 0 0,9-6 0 0 0,0 1 0 0 0,96-52 0 0 0,-47 25 0 0 0,-43 23 0 0 0,0 2 0 0 0,0 1 0 0 0,1 0 0 0 0,38-9 0 0 0,-48 17 0 0 0,-3 6 0 0 0,-8-4 0 0 0,1-1 0 0 0,-1 1 0 0 0,1 0 0 0 0,-1 0 0 0 0,0 0 0 0 0,0 0 0 0 0,1 0 0 0 0,-2 0 0 0 0,1 0 0 0 0,0 0 0 0 0,0 0 0 0 0,0 0 0 0 0,-1 0 0 0 0,0 2 0 0 0,-11 30 0 0 0,8-26 0 0 0,1 2 8 0 0,-1-1 1 0 0,-1 1-1 0 0,-7 11 0 0 0,9-16-24 0 0,0-1-1 0 0,-1 0 0 0 0,0 0 1 0 0,0 0-1 0 0,0-1 0 0 0,0 1 1 0 0,0-1-1 0 0,-1 0 0 0 0,-9 5 1 0 0,13-7-680 0 0,-8-13-4159 0 0,8 10 4525 0 0,0 0 0 0 0,0 0 1 0 0,-1 0-1 0 0,1 0 0 0 0,-1 1 0 0 0,1-1 0 0 0,-1 0 0 0 0,-2-1 0 0 0,-6-8-722 0 0,9 10 894 0 0,1 0 1 0 0,-1-1 0 0 0,1 1-1 0 0,-1 0 1 0 0,1 0-1 0 0,-1-1 1 0 0,1 1-1 0 0,0 0 1 0 0,0 0 0 0 0,0-1-1 0 0,0 1 1 0 0,0-2-1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1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0,'0'0'384'0'0,"0"0"88"0"0,0 0 8 0 0,0 0 8 0 0,0 0-392 0 0,0 0-96 0 0,0 0 0 0 0,0 0 0 0 0,0 0 0 0 0,1 10 0 0 0,-1-10 0 0 0,3 10 0 0 0,1-1-384 0 0,0 1-104 0 0,1-1-24 0 0,-5-9 0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1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0 675 19351 0 0,'0'0'439'0'0,"0"0"62"0"0,0 0 33 0 0,0 0-65 0 0,2 0-169 0 0,-1-1-150 0 0,1 1 1 0 0,-1-1-1 0 0,0 1 1 0 0,1-1-1 0 0,-1 0 1 0 0,0 0 0 0 0,0 0-1 0 0,0 0 1 0 0,1 0-1 0 0,-1 0 1 0 0,0 0-1 0 0,0 0 1 0 0,-1 0-1 0 0,2-2 1 0 0,11-23 1772 0 0,-10 21-1617 0 0,-1 0 0 0 0,1 0 0 0 0,5-9 0 0 0,8-4-198 0 0,6-10 19 0 0,1 0 0 0 0,2 2 0 0 0,38-31 0 0 0,-53 48 53 0 0,1 1 0 0 0,0 1 0 0 0,0-1 0 0 0,1 2 0 0 0,0 0 0 0 0,0 0 0 0 0,25-7 0 0 0,-26 13 263 0 0,0 4-294 0 0,-9-2-148 0 0,0 0 0 0 0,0 0 1 0 0,0 1-1 0 0,0-1 0 0 0,0 1 0 0 0,0-1 0 0 0,-1 1 0 0 0,1 0 1 0 0,-1 0-1 0 0,0 0 0 0 0,0-1 0 0 0,0 1 0 0 0,0 0 1 0 0,-1 0-1 0 0,1 1 0 0 0,-1 2 0 0 0,1-2-1 0 0,-1-1-1 0 0,1 1 1 0 0,-1 0 0 0 0,0-1 0 0 0,-1 1-1 0 0,1 0 1 0 0,-1-1 0 0 0,0 1-1 0 0,1 0 1 0 0,-2-1 0 0 0,1 1 0 0 0,0-1-1 0 0,-4 6 1 0 0,-4 5 0 0 0,-13 23 0 0 0,18-26 0 0 0,5-2 0 0 0,0-9 0 0 0,-1-1 0 0 0,1 1 0 0 0,-1 0 0 0 0,1 0 0 0 0,-1 0 0 0 0,1 0 0 0 0,-1 0 0 0 0,1-1 0 0 0,-1 1 0 0 0,1 0 0 0 0,-1 0 0 0 0,1-1 0 0 0,-1 1 0 0 0,1 0 0 0 0,-1-1 0 0 0,1 1 0 0 0,-1-1 0 0 0,0 1 0 0 0,1 0 0 0 0,-1-1 0 0 0,0 1 0 0 0,1-1 0 0 0,-1 0 0 0 0,15-16 0 0 0,-3 0 0 0 0,0 0 0 0 0,18-17 0 0 0,1-2 0 0 0,-18 14 0 0 0,-12 19 0 0 0,0 0 0 0 0,1 1 0 0 0,-1-1 0 0 0,1 0 0 0 0,0 0 0 0 0,-1 1 0 0 0,1-1 0 0 0,1 1 0 0 0,2-3 0 0 0,8-4 0 0 0,0 1 0 0 0,1 1 0 0 0,0 0 0 0 0,0 1 0 0 0,23-7 0 0 0,-37 12 0 0 0,1 1 0 0 0,-1 0 0 0 0,1 0 0 0 0,-1 0 0 0 0,1 0 0 0 0,-1-1 0 0 0,1 1 0 0 0,-1 0 0 0 0,1 0 0 0 0,0 0 0 0 0,-1 0 0 0 0,1 0 0 0 0,-1 0 0 0 0,1 0 0 0 0,-1 0 0 0 0,1 1 0 0 0,0-1 0 0 0,-1 0 0 0 0,1 0 0 0 0,-1 0 0 0 0,1 1 0 0 0,0-1 0 0 0,1 6 0 0 0,-2-6 0 0 0,1 3 0 0 0,0 0 0 0 0,0 0 0 0 0,-1 0 0 0 0,1 0 0 0 0,-1 0 0 0 0,1 0 0 0 0,-1 0 0 0 0,0 0 0 0 0,0 0 0 0 0,0 0 0 0 0,-1 0 0 0 0,1 0 0 0 0,-1-1 0 0 0,0 1 0 0 0,1 0 0 0 0,-1 0 0 0 0,-1 0 0 0 0,1 0 0 0 0,0-1 0 0 0,-1 1 0 0 0,-2 3 0 0 0,3-4 0 0 0,0 0 0 0 0,-1 1 0 0 0,1-1 0 0 0,0 1 0 0 0,0-1 0 0 0,0 1 0 0 0,0 0 0 0 0,1-1 0 0 0,-1 1 0 0 0,1 5 0 0 0,-6 16 0 0 0,-10 32 0 0 0,16-56 0 0 0,0 1 0 0 0,0 0 0 0 0,0-1 0 0 0,-1 1 0 0 0,1 0 0 0 0,0-1 0 0 0,0 1 0 0 0,0-1 0 0 0,0 1 0 0 0,0 0 0 0 0,0-1 0 0 0,1 1 0 0 0,-1 0 0 0 0,0-1 0 0 0,0 1 0 0 0,0 0 0 0 0,1-1 0 0 0,-1 1 0 0 0,0-1 0 0 0,0 1 0 0 0,1-1 0 0 0,-1 1 0 0 0,1-1 0 0 0,-1 1 0 0 0,0-1 0 0 0,1 1 0 0 0,-1-1 0 0 0,1 1 0 0 0,-1-1 0 0 0,1 0 0 0 0,-1 1 0 0 0,1-1 0 0 0,0 0 0 0 0,-1 1 0 0 0,1-1 0 0 0,-1 0 0 0 0,1 0 0 0 0,0 1 0 0 0,-1-1 0 0 0,1 0 0 0 0,1 0 0 0 0,-1 0 0 0 0,3 1 0 0 0,1 0 0 0 0,0 0 0 0 0,-1-1 0 0 0,1 0 0 0 0,0 0 0 0 0,-1 0 0 0 0,1 0 0 0 0,0-1 0 0 0,-1 1 0 0 0,1-1 0 0 0,0-1 0 0 0,-1 1 0 0 0,0-1 0 0 0,1 1 0 0 0,6-5 0 0 0,0 0 0 0 0,-1 0 0 0 0,0-1 0 0 0,1 0 0 0 0,14-15 0 0 0,-7 4 0 0 0,-1-1 0 0 0,17-27 0 0 0,20-22 0 0 0,-53 67 0 0 0,1-1 0 0 0,-1 1 0 0 0,0 0 0 0 0,0 0 0 0 0,0 0 0 0 0,0-1 0 0 0,0 1 0 0 0,0 0 0 0 0,0-1 0 0 0,-1 1 0 0 0,1-1 0 0 0,0 1 0 0 0,-1-1 0 0 0,1 1 0 0 0,-1-1 0 0 0,0 1 0 0 0,1-1 0 0 0,-1 1 0 0 0,0-1 0 0 0,0-2 0 0 0,-12 30 0 0 0,-14 41 0 0 0,-16 43 0 0 0,34-85 0 0 0,8-15 0 0 0,4-2 0 0 0,-2-6 0 0 0,0-1 0 0 0,0-1 0 0 0,0 1 0 0 0,0 0 0 0 0,0 0 0 0 0,0-1 0 0 0,0 1 0 0 0,0-1 0 0 0,0 0 0 0 0,0 1 0 0 0,0-1 0 0 0,0 0 0 0 0,0 0 0 0 0,0 0 0 0 0,0-1 0 0 0,0 1 0 0 0,0 0 0 0 0,0-1 0 0 0,0 0 0 0 0,2 0 0 0 0,4-2 0 0 0,0 0 0 0 0,0-1 0 0 0,11-6 0 0 0,-11 5 0 0 0,0 0 0 0 0,0-1 0 0 0,-1 0 0 0 0,1 0 0 0 0,-1-1 0 0 0,-1 1 0 0 0,1-1 0 0 0,-1-1 0 0 0,0 0 0 0 0,5-9 0 0 0,-7 12 0 0 0,0-1 0 0 0,0 1 0 0 0,0 1 0 0 0,0-1 0 0 0,1 1 0 0 0,10-8 0 0 0,-9 8 0 0 0,-1-1 0 0 0,1 0 0 0 0,-1 0 0 0 0,0 0 0 0 0,6-8 0 0 0,-6 5 0 0 0,1 1 0 0 0,-1 1 0 0 0,1-1 0 0 0,1 1 0 0 0,-1 0 0 0 0,13-9 0 0 0,-14 11 0 0 0,-9 10 0 0 0,-1 0 0 0 0,1 0 0 0 0,0 0 0 0 0,1 0 0 0 0,-6 13 0 0 0,-9 18 0 0 0,-25 39 0 0 0,42-75 0 0 0,0 0 0 0 0,1 0 0 0 0,0 0 0 0 0,-1 0 0 0 0,1 0 0 0 0,0 0 0 0 0,-1 1 0 0 0,1-1 0 0 0,0 0 0 0 0,0 0 0 0 0,0 0 0 0 0,0 0 0 0 0,0 0 0 0 0,0 0 0 0 0,0 1 0 0 0,0-1 0 0 0,0 0 0 0 0,1 0 0 0 0,-1 0 0 0 0,0 0 0 0 0,1 0 0 0 0,-1 0 0 0 0,1 0 0 0 0,-1 0 0 0 0,1 0 0 0 0,0 0 0 0 0,-1 0 0 0 0,1 0 0 0 0,0-1 0 0 0,0 1 0 0 0,-1 0 0 0 0,1 0 0 0 0,0-1 0 0 0,0 1 0 0 0,2 1 0 0 0,1 0 0 0 0,0 1 0 0 0,0 0 0 0 0,0-1 0 0 0,0 0 0 0 0,1 0 0 0 0,-1 0 0 0 0,6 1 0 0 0,-1-2 0 0 0,-1 1 0 0 0,1-2 0 0 0,-1 1 0 0 0,1-1 0 0 0,-1-1 0 0 0,1 1 0 0 0,11-4 0 0 0,59-17 0 0 0,-53 13 0 0 0,-15 4 84 0 0,-1 0-1 0 0,1 0 1 0 0,-1-1 0 0 0,0-1-1 0 0,-1 0 1 0 0,1 0 0 0 0,-1 0-1 0 0,0-1 1 0 0,-1-1 0 0 0,0 0-1 0 0,11-13 1 0 0,-10 11 30 0 0,-1-1 0 0 0,-1-1 1 0 0,0 0-1 0 0,0 0 0 0 0,-1 0 0 0 0,-1-1 1 0 0,0 0-1 0 0,6-25 0 0 0,-11 38-114 0 0,0-1 1 0 0,1 1-1 0 0,-1 0 0 0 0,0-1 0 0 0,0 1 1 0 0,0-1-1 0 0,0 1 0 0 0,0 0 0 0 0,0-1 1 0 0,0 1-1 0 0,0-1 0 0 0,0 1 1 0 0,0 0-1 0 0,0-1 0 0 0,0 1 0 0 0,-1-1 1 0 0,1 1-1 0 0,0 0 0 0 0,0-1 0 0 0,0 1 1 0 0,0 0-1 0 0,-1-1 0 0 0,1 1 1 0 0,0 0-1 0 0,0-1 0 0 0,-1 1 0 0 0,1 0 1 0 0,0 0-1 0 0,-1-1 0 0 0,1 1 0 0 0,0 0 1 0 0,-1 0-1 0 0,1-1 0 0 0,0 1 1 0 0,-1 0-1 0 0,1 0 0 0 0,0 0 0 0 0,-1 0 1 0 0,1-1-1 0 0,0 1 0 0 0,-1 0 1 0 0,1 0-1 0 0,-1 0 0 0 0,1 0 0 0 0,0 0 1 0 0,-1 0-1 0 0,1 0 0 0 0,-1 0 0 0 0,1 0 1 0 0,0 0-1 0 0,-1 1 0 0 0,1-1 1 0 0,-1 0-1 0 0,1 0 0 0 0,0 0 0 0 0,-1 0 1 0 0,1 1-1 0 0,-1-1 0 0 0,1 0 0 0 0,-3 1 0 0 0,1 0 0 0 0,0 0 0 0 0,-1 1 0 0 0,1-1 0 0 0,0 1 0 0 0,0-1 0 0 0,0 1 0 0 0,0 0 0 0 0,0-1 0 0 0,0 1 0 0 0,-1 3 0 0 0,-19 26 0 0 0,15-21 0 0 0,-44 73 0 0 0,46-73 0 0 0,0 0 0 0 0,1 1 0 0 0,0 0 0 0 0,1 0 0 0 0,0 1 0 0 0,-2 14 0 0 0,4-23 0 0 0,1 0 0 0 0,0-1 0 0 0,0 1 0 0 0,0 0 0 0 0,0-1 0 0 0,0 1 0 0 0,1-1 0 0 0,-1 1 0 0 0,1 0 0 0 0,0-1 0 0 0,0 1 0 0 0,0-1 0 0 0,0 1 0 0 0,0-1 0 0 0,0 0 0 0 0,1 0 0 0 0,-1 1 0 0 0,3 1 0 0 0,-1-1 0 0 0,-1-1 0 0 0,1 1 0 0 0,0-1 0 0 0,1 0 0 0 0,-1 0 0 0 0,0-1 0 0 0,0 1 0 0 0,1 0 0 0 0,-1-1 0 0 0,1 0 0 0 0,5 1 0 0 0,1 0 0 0 0,0-1 0 0 0,0 0 0 0 0,1-1 0 0 0,-1 0 0 0 0,0 0 0 0 0,0-1 0 0 0,0-1 0 0 0,15-3 0 0 0,-7-1 0 0 0,-1-1 0 0 0,0 0 0 0 0,-1-1 0 0 0,1-1 0 0 0,-2-1 0 0 0,1 0 0 0 0,19-17 0 0 0,-6 1 0 0 0,-2-2 0 0 0,36-44 0 0 0,-24 30 0 0 0,-25 28 0 0 0,20-26 0 0 0,-20 19 0 0 0,-14 18 0 0 0,-5 5 0 0 0,-8 3 0 0 0,11-4 0 0 0,-3 1 0 0 0,0 1 0 0 0,0-1 0 0 0,1 1 0 0 0,-1 0 0 0 0,-4 5 0 0 0,7-7 0 0 0,1 0 0 0 0,-1 1 0 0 0,1-1 0 0 0,0 1 0 0 0,-1-1 0 0 0,1 1 0 0 0,0 0 0 0 0,0-1 0 0 0,0 1 0 0 0,0 0 0 0 0,1 0 0 0 0,-1 0 0 0 0,0-1 0 0 0,1 1 0 0 0,-1 0 0 0 0,1 0 0 0 0,0 4 0 0 0,-1-6 0 0 0,1 1 0 0 0,0 0 0 0 0,0 0 0 0 0,0-1 0 0 0,0 1 0 0 0,0 0 0 0 0,0-1 0 0 0,0 1 0 0 0,0 0 0 0 0,0 0 0 0 0,0-1 0 0 0,0 1 0 0 0,0 0 0 0 0,1-1 0 0 0,-1 1 0 0 0,0 0 0 0 0,1-1 0 0 0,-1 1 0 0 0,0 0 0 0 0,1-1 0 0 0,-1 1 0 0 0,1-1 0 0 0,-1 1 0 0 0,1 0 0 0 0,1 1 0 0 0,1 1 0 0 0,0 0 0 0 0,0 0 0 0 0,0 0 0 0 0,0 0 0 0 0,0 0 0 0 0,1 0 0 0 0,0-1 0 0 0,-1 0 0 0 0,1 0 0 0 0,0 0 0 0 0,0 0 0 0 0,0-1 0 0 0,0 1 0 0 0,0-1 0 0 0,1 0 0 0 0,6 1 0 0 0,5-1 0 0 0,-1 1 0 0 0,0-2 0 0 0,22-2 0 0 0,-29 0 0 0 0,-6 1 0 0 0,-1 0 0 0 0,1 1 0 0 0,-1-1 0 0 0,1 1 0 0 0,0-1 0 0 0,-1 1 0 0 0,1-1 0 0 0,0 1 0 0 0,2 0 0 0 0,-3 0 0 0 0,-1 0 0 0 0,0 0 0 0 0,1 0 0 0 0,-1-1 0 0 0,0 1 0 0 0,1 0 0 0 0,-1 0 0 0 0,0 0 0 0 0,0 0 0 0 0,1 0 0 0 0,-1 0 0 0 0,0 1 0 0 0,1-1 0 0 0,-1 0 0 0 0,0 0 0 0 0,1 0 0 0 0,-1 0 0 0 0,0 0 0 0 0,0 0 0 0 0,1 0 0 0 0,-1 1 0 0 0,0-1 0 0 0,0 0 0 0 0,1 0 0 0 0,-1 0 0 0 0,0 1 0 0 0,0-1 0 0 0,1 0 0 0 0,-1 0 0 0 0,0 1 0 0 0,0-1 0 0 0,0 0 0 0 0,0 0 0 0 0,1 1 0 0 0,-1-1 0 0 0,0 0 0 0 0,0 0 0 0 0,0 1 0 0 0,0-1 0 0 0,0 0 0 0 0,0 1 0 0 0,0-1 0 0 0,0 0 0 0 0,0 1 0 0 0,0-1 0 0 0,0 0 0 0 0,0 1 0 0 0,0-1 0 0 0,0 0 0 0 0,0 0 0 0 0,0 1 0 0 0,0 2 0 0 0,-1 0 0 0 0,1 0 0 0 0,-1 0 0 0 0,1 0 0 0 0,-1 0 0 0 0,0 0 0 0 0,0 0 0 0 0,0 0 0 0 0,-1 0 0 0 0,-2 4 0 0 0,-19 28 0 0 0,19-30 0 0 0,-6 9 0 0 0,2-4 0 0 0,1 0 0 0 0,0 1 0 0 0,0 0 0 0 0,-8 20 0 0 0,13-22 0 0 0,2-8 0 0 0,-1-1 0 0 0,1 1 0 0 0,0-1 0 0 0,0 1 0 0 0,0-1 0 0 0,0 0 0 0 0,0 1 0 0 0,0-1 0 0 0,0 1 0 0 0,0-1 0 0 0,0 1 0 0 0,0-1 0 0 0,0 0 0 0 0,0 1 0 0 0,0-1 0 0 0,0 1 0 0 0,0-1 0 0 0,1 0 0 0 0,-1 1 0 0 0,0-1 0 0 0,0 1 0 0 0,0-1 0 0 0,1 0 0 0 0,-1 1 0 0 0,0-1 0 0 0,0 0 0 0 0,1 1 0 0 0,-1-1 0 0 0,0 0 0 0 0,1 1 0 0 0,-1-1 0 0 0,0 0 0 0 0,1 0 0 0 0,-1 0 0 0 0,1 1 0 0 0,-1-1 0 0 0,0 0 0 0 0,1 0 0 0 0,-1 0 0 0 0,1 0 0 0 0,0 1 0 0 0,2 0 0 0 0,1 0 0 0 0,0 1 0 0 0,0-1 0 0 0,0-1 0 0 0,-1 1 0 0 0,1 0 0 0 0,0-1 0 0 0,0 0 0 0 0,0 0 0 0 0,0 0 0 0 0,0 0 0 0 0,0-1 0 0 0,0 0 0 0 0,4 0 0 0 0,2-2 0 0 0,0 0 0 0 0,0-1 0 0 0,0 0 0 0 0,10-6 0 0 0,-6 2 0 0 0,-1-1 0 0 0,1-1 0 0 0,-2 0 0 0 0,0-1 0 0 0,0 0 0 0 0,-1-1 0 0 0,10-13 0 0 0,6-11 0 0 0,28-51 0 0 0,109-215 0 0 0,-161 292 0 0 0,-6 6 0 0 0,-5 4 0 0 0,0 4 0 0 0,1 1 0 0 0,0 0 0 0 0,0 0 0 0 0,0 0 0 0 0,0 1 0 0 0,-10 12 0 0 0,1 0 0 0 0,2 0 0 0 0,0 1 0 0 0,2 1 0 0 0,0 0 0 0 0,1 1 0 0 0,1 0 0 0 0,1 1 0 0 0,0 0 0 0 0,-7 33 0 0 0,14-44 0 0 0,0-1 0 0 0,1 1 0 0 0,0-1 0 0 0,0 1 0 0 0,1 0 0 0 0,1-1 0 0 0,2 18 0 0 0,-2-25 0 0 0,-1 1 0 0 0,1-1 0 0 0,0 0 0 0 0,0 0 0 0 0,0 0 0 0 0,1 0 0 0 0,-1 0 0 0 0,1 0 0 0 0,-1 0 0 0 0,1 0 0 0 0,0 0 0 0 0,0-1 0 0 0,0 1 0 0 0,1-1 0 0 0,-1 1 0 0 0,0-1 0 0 0,1 0 0 0 0,0 0 0 0 0,-1 0 0 0 0,1 0 0 0 0,0 0 0 0 0,0-1 0 0 0,0 0 0 0 0,0 1 0 0 0,1-1 0 0 0,-1 0 0 0 0,0 0 0 0 0,4 0 0 0 0,0 0 0 0 0,0-1 0 0 0,0 1 0 0 0,0-1 0 0 0,1-1 0 0 0,-1 1 0 0 0,0-1 0 0 0,0 0 0 0 0,0-1 0 0 0,0 0 0 0 0,0 0 0 0 0,10-5 0 0 0,27-9 0 0 0,-32 12 0 0 0,0-1 0 0 0,0 1 0 0 0,19-12 0 0 0,-19 8 0 0 0,0 0 0 0 0,0-1 0 0 0,-1 0 0 0 0,0 0 0 0 0,0-1 0 0 0,-1-1 0 0 0,-1 0 0 0 0,0 0 0 0 0,0-1 0 0 0,9-17 0 0 0,-14 18 0 0 0,-4 11 0 0 0,1 0 0 0 0,-1-1 0 0 0,0 1 0 0 0,0 0 0 0 0,0 0 0 0 0,0-1 0 0 0,0 1 0 0 0,0 0 0 0 0,0 0 0 0 0,0 0 0 0 0,0-1 0 0 0,0 1 0 0 0,0 0 0 0 0,0 0 0 0 0,0-1 0 0 0,0 1 0 0 0,0 0 0 0 0,0 0 0 0 0,0-1 0 0 0,0 1 0 0 0,0 0 0 0 0,0 0 0 0 0,0-1 0 0 0,0 1 0 0 0,-1 0 0 0 0,1 0 0 0 0,0 0 0 0 0,0-1 0 0 0,0 1 0 0 0,0 0 0 0 0,-1 0 0 0 0,1 0 0 0 0,0 0 0 0 0,0-1 0 0 0,0 1 0 0 0,0 0 0 0 0,-1 0 0 0 0,1 0 0 0 0,0 0 0 0 0,0 0 0 0 0,-1 0 0 0 0,1 0 0 0 0,0 0 0 0 0,0 0 0 0 0,0-1 0 0 0,-1 1 0 0 0,1 0 0 0 0,0 0 0 0 0,0 0 0 0 0,-1 0 0 0 0,1 0 0 0 0,0 0 0 0 0,0 1 0 0 0,-1-1 0 0 0,1 0 0 0 0,0 0 0 0 0,0 0 0 0 0,-1 0 0 0 0,1 0 0 0 0,0 0 0 0 0,0 0 0 0 0,0 0 0 0 0,-1 0 0 0 0,1 1 0 0 0,0-1 0 0 0,0 0 0 0 0,0 0 0 0 0,-1 1 0 0 0,-6 2 0 0 0,1 0 0 0 0,-1 0 0 0 0,0 1 0 0 0,1 0 0 0 0,0 1 0 0 0,0 0 0 0 0,0 0 0 0 0,1 0 0 0 0,-6 6 0 0 0,-3 7 0 0 0,-20 31 0 0 0,21-30 0 0 0,11-17-111 0 0,1 1-1 0 0,-1-1 1 0 0,1 1-1 0 0,0-1 1 0 0,0 1 0 0 0,-1-1-1 0 0,2 1 1 0 0,-1 0-1 0 0,0-1 1 0 0,0 1-1 0 0,1 0 1 0 0,0 0 0 0 0,-1-1-1 0 0,1 1 1 0 0,1 3-1 0 0,-1-5-32 0 0,1 0 0 0 0,0 0-1 0 0,0 0 1 0 0,0 0 0 0 0,0-1-1 0 0,0 1 1 0 0,0 0-1 0 0,0-1 1 0 0,0 1 0 0 0,0-1-1 0 0,0 1 1 0 0,0-1 0 0 0,0 1-1 0 0,0-1 1 0 0,1 0 0 0 0,-1 1-1 0 0,0-1 1 0 0,0 0-1 0 0,2 0 1 0 0,-2 0-26 0 0,13 1-1006 0 0,1-1 1 0 0,-1 0-1 0 0,1-1 0 0 0,-1 0 1 0 0,26-7-1 0 0,-13 3-731 0 0,7-1-140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1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71 15663 0 0,'1'-1'356'0'0,"3"-2"-246"0"0,0 1-1 0 0,-1-1 0 0 0,0 0 1 0 0,1 0-1 0 0,-1 0 0 0 0,0-1 1 0 0,-1 1-1 0 0,1-1 0 0 0,-1 0 1 0 0,1 1-1 0 0,-1-1 0 0 0,0 0 1 0 0,0 0-1 0 0,1-6 0 0 0,-3 9 1323 0 0,-5-5 2519 0 0,4 5-3749 0 0,-1 0 1 0 0,1 1-1 0 0,-1-1 1 0 0,1 0-1 0 0,-1 1 1 0 0,1-1-1 0 0,-1 1 1 0 0,1 0-1 0 0,-1 0 1 0 0,1-1-1 0 0,-1 1 0 0 0,1 0 1 0 0,-1 0-1 0 0,0 1 1 0 0,1-1-1 0 0,-1 0 1 0 0,1 0-1 0 0,-1 1 1 0 0,-1 0-1 0 0,-33 12 824 0 0,30-10-608 0 0,-6 2-331 0 0,0 2 0 0 0,1-1-1 0 0,-1 2 1 0 0,2-1 0 0 0,-1 1 0 0 0,1 1-1 0 0,0 0 1 0 0,1 0 0 0 0,0 1 0 0 0,1 0 0 0 0,0 1-1 0 0,-7 12 1 0 0,11-15-87 0 0,4 1 0 0 0,7-3 0 0 0,-6-5 0 0 0,-1 0 0 0 0,0-1 0 0 0,1 0 0 0 0,-1 1 0 0 0,1-1 0 0 0,0 1 0 0 0,-1-1 0 0 0,1 1 0 0 0,-1-1 0 0 0,1 0 0 0 0,0 1 0 0 0,-1-1 0 0 0,1 0 0 0 0,0 0 0 0 0,-1 0 0 0 0,1 1 0 0 0,0-1 0 0 0,-1 0 0 0 0,1 0 0 0 0,0 0 0 0 0,-1 0 0 0 0,1 0 0 0 0,0 0 0 0 0,0 0 0 0 0,0-1 0 0 0,2 0 0 0 0,7 1 0 0 0,0-2 0 0 0,0 0 0 0 0,0 0 0 0 0,0 0 0 0 0,0-1 0 0 0,-1-1 0 0 0,0 0 0 0 0,13-7 0 0 0,-9 5 0 0 0,1 0 0 0 0,28-9 0 0 0,-41 15 0 0 0,-1 0 0 0 0,1 0 0 0 0,-1 0 0 0 0,1-1 0 0 0,-1 1 0 0 0,1 0 0 0 0,-1 0 0 0 0,1 0 0 0 0,0 0 0 0 0,-1 0 0 0 0,1 0 0 0 0,-1 0 0 0 0,1 0 0 0 0,-1 0 0 0 0,1 0 0 0 0,-1 0 0 0 0,1 0 0 0 0,-1 0 0 0 0,1 1 0 0 0,-1-1 0 0 0,1 0 0 0 0,-1 0 0 0 0,1 1 0 0 0,-1-1 0 0 0,1 0 0 0 0,-1 1 0 0 0,1-1 0 0 0,-1 0 0 0 0,1 1 0 0 0,-1-1 0 0 0,0 0 0 0 0,1 1 0 0 0,-1-1 0 0 0,0 1 0 0 0,1-1 0 0 0,-1 1 0 0 0,0-1 0 0 0,0 1 0 0 0,0-1 0 0 0,1 1 0 0 0,-1-1 0 0 0,0 1 0 0 0,0-1 0 0 0,0 1 0 0 0,0 0 0 0 0,0-1 0 0 0,0 1 0 0 0,0 0 0 0 0,0 7 136 0 0,0 0 1 0 0,-1-1-1 0 0,0 1 0 0 0,0-1 0 0 0,-1 1 1 0 0,0-1-1 0 0,0 0 0 0 0,-7 14 1 0 0,4-7 76 0 0,-74 177 219 0 0,58-146-373 0 0,-3-1-1 0 0,-34 47 1 0 0,57-89-59 0 0,-70 92 16 0 0,59-79-32 0 0,-1-2 0 0 0,-1 0 0 0 0,1 0 0 0 0,-22 14 0 0 0,30-24-157 0 0,0 0 0 0 0,0 0 0 0 0,0 0 0 0 0,-1-1-1 0 0,1 0 1 0 0,-12 3 0 0 0,15-5 71 0 0,1 1 0 0 0,0-1 1 0 0,-1 0-1 0 0,1 0 0 0 0,-1 0 0 0 0,1 0 0 0 0,0 0 0 0 0,-1 0 1 0 0,1 0-1 0 0,-1 0 0 0 0,1-1 0 0 0,0 1 0 0 0,-1 0 1 0 0,1-1-1 0 0,0 1 0 0 0,0-1 0 0 0,-1 0 0 0 0,1 1 0 0 0,0-1 1 0 0,0 0-1 0 0,0 0 0 0 0,0 0 0 0 0,0 0 0 0 0,0 0 0 0 0,0 0 1 0 0,0 0-1 0 0,0 0 0 0 0,0 0 0 0 0,0 0 0 0 0,1 0 0 0 0,-1-1 1 0 0,0 1-1 0 0,1 0 0 0 0,-1-3 0 0 0,0 2-211 0 0,1-1 0 0 0,-1 1 0 0 0,1 0-1 0 0,0-1 1 0 0,0 1 0 0 0,0-1 0 0 0,0 1 0 0 0,1-1 0 0 0,-1 1-1 0 0,1-1 1 0 0,-1 1 0 0 0,1 0 0 0 0,0-1 0 0 0,1-2 0 0 0,2-5-767 0 0,8-26-1464 0 0,0-4-15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1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15 133 17503 0 0,'32'-48'1801'0'0,"-13"21"-1682"0"0,-17 23 412 0 0,1 0 0 0 0,1 0-1 0 0,-1 0 1 0 0,0 0 0 0 0,1 1 0 0 0,0 0 0 0 0,0-1-1 0 0,0 1 1 0 0,0 1 0 0 0,0-1 0 0 0,0 1-1 0 0,8-4 1 0 0,-10 5-270 0 0,1 1-1 0 0,-2-1 1 0 0,1 0-1 0 0,0 0 1 0 0,0 0-1 0 0,0-1 1 0 0,2-1-1 0 0,-2 2 696 0 0,-2 1-285 0 0,0 0-126 0 0,0 0-29 0 0,0 0-72 0 0,-2 2-289 0 0,-18 35-134 0 0,14-24-23 0 0,-16 23 0 0 0,6-13 2 0 0,1 2 0 0 0,0 0 0 0 0,2 1 0 0 0,-15 41 0 0 0,27-64 0 0 0,1 0 0 0 0,-1 0 0 0 0,0 1 0 0 0,1-1 0 0 0,0 0 0 0 0,0 1 0 0 0,0-1 0 0 0,0 0 0 0 0,1 6 0 0 0,-1-8 0 0 0,0 0 0 0 0,0 0 0 0 0,0 0 0 0 0,1 0 0 0 0,-1-1 0 0 0,0 1 0 0 0,0 0 0 0 0,1 0 0 0 0,-1 0 0 0 0,0-1 0 0 0,1 1 0 0 0,-1 0 0 0 0,1 0 0 0 0,-1-1 0 0 0,1 1 0 0 0,-1 0 0 0 0,2 0 0 0 0,7 0 0 0 0,-7-1 0 0 0,4 0-141 0 0,0-1 0 0 0,0 1 0 0 0,0-2 0 0 0,0 1 0 0 0,0-1 0 0 0,0 1 0 0 0,0-2 0 0 0,0 1 0 0 0,6-5 0 0 0,3 1-1778 0 0,13-7-8320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1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317 129 13823 0 0,'4'-8'1247'0'0,"32"-59"2882"0"0,-36 66-3105 0 0,2-3 277 0 0,-1 4-1212 0 0,-1 0 0 0 0,0 0 0 0 0,0 0 0 0 0,0 0 0 0 0,0 0 0 0 0,0 0 0 0 0,0 0 0 0 0,0 0 0 0 0,0 0 0 0 0,0 0 0 0 0,0 0 0 0 0,0 0 0 0 0,0 1 0 0 0,0-1 0 0 0,0 0 0 0 0,0 0 0 0 0,0 0 0 0 0,0 0 0 0 0,0 0 1 0 0,0 0-1 0 0,0 0 0 0 0,0 0 0 0 0,1 0 0 0 0,-1 0 0 0 0,0 0 0 0 0,0 0 0 0 0,0 0 0 0 0,0 0 0 0 0,0 0 0 0 0,0 0 0 0 0,0 0 0 0 0,0-1 0 0 0,0 1 0 0 0,0 0 0 0 0,0 0 0 0 0,0 0 0 0 0,0 0 0 0 0,0 0 0 0 0,0 0 0 0 0,0 0 0 0 0,0 0 0 0 0,0 0 0 0 0,0 0 0 0 0,0 0 0 0 0,0 0 0 0 0,0 0 0 0 0,0 0 0 0 0,1 0 0 0 0,-1 0 0 0 0,-11 60 451 0 0,-2-1 0 0 0,-20 58-1 0 0,27-98-518 0 0,-4 15-21 0 0,-70 218 0 0 0,54-183 0 0 0,-54 105 0 0 0,59-135 0 0 0,9-14 0 0 0,-1-2 0 0 0,-1 1 0 0 0,-28 34 0 0 0,70-98 0 0 0,24-43 0 0 0,-3-1 0 0 0,68-166 0 0 0,-109 230 0 0 0,-2 8 0 0 0,-2 0 0 0 0,1 0 0 0 0,-2 0 0 0 0,0-1 0 0 0,0 1 0 0 0,1-20 0 0 0,-6 23 0 0 0,1 9-1 0 0,0-1 0 0 0,0 1 0 0 0,0 0 0 0 0,1-1 0 0 0,-1 1 0 0 0,0 0 0 0 0,0 0 1 0 0,0 0-1 0 0,0 0 0 0 0,0 0 0 0 0,0 0 0 0 0,0 0 0 0 0,0 0 0 0 0,0 0 0 0 0,1 0 0 0 0,-1 0 0 0 0,0 1 0 0 0,-1 0 0 0 0,-18 6 91 0 0,-5 7 585 0 0,-1 0 1 0 0,-44 35-1 0 0,56-37-914 0 0,0 1 0 0 0,1 0 0 0 0,1 0 0 0 0,0 1 0 0 0,-19 28 0 0 0,29-39 277 0 0,0 1 1 0 0,0 0-1 0 0,0-1 0 0 0,1 1 0 0 0,-1 0 0 0 0,1 0 1 0 0,0 0-1 0 0,0 0 0 0 0,0 0 0 0 0,0 8 1 0 0,1-10-54 0 0,0-1 0 0 0,1 1-1 0 0,-1 0 1 0 0,0-1 0 0 0,1 1 0 0 0,-1 0 0 0 0,1-1 0 0 0,0 1 0 0 0,-1 0 0 0 0,1-1 0 0 0,0 1 0 0 0,0-1 0 0 0,0 0 0 0 0,0 1 0 0 0,0-1 0 0 0,0 0-1 0 0,1 1 1 0 0,-1-1 0 0 0,0 0 0 0 0,1 0 0 0 0,-1 0 0 0 0,1 0 0 0 0,-1 0 0 0 0,1-1 0 0 0,-1 1 0 0 0,1 0 0 0 0,2 0 0 0 0,4 1-40 0 0,-1 0 0 0 0,1-1 0 0 0,0 0 0 0 0,-1 0-1 0 0,1 0 1 0 0,0-1 0 0 0,0-1 0 0 0,-1 1 0 0 0,14-4 0 0 0,1 0 498 0 0,0-2-1 0 0,21-9 1 0 0,-4-1-299 0 0,-1-1 0 0 0,48-30 0 0 0,64-56 32 0 0,-147 100-176 0 0,1 1 0 0 0,-1-1 0 0 0,0-1 0 0 0,0 1 0 0 0,0 0 0 0 0,0-1 0 0 0,2-4 0 0 0,15-19 0 0 0,-20 27 0 0 0,0 0 0 0 0,0 1 0 0 0,0-1 0 0 0,0 0 0 0 0,0 0 0 0 0,0 0 0 0 0,0 0 0 0 0,0 0 0 0 0,0 0 0 0 0,0 0 0 0 0,0 0 0 0 0,0 0 0 0 0,0 1 0 0 0,0-1 0 0 0,0 0 0 0 0,0 0 0 0 0,0 0 0 0 0,0 0 0 0 0,0 0 0 0 0,0 0 0 0 0,1 0 0 0 0,-1 0 0 0 0,0 0 0 0 0,0 0 0 0 0,0 0 0 0 0,0 0 0 0 0,0 0 0 0 0,0 0 0 0 0,0 0 0 0 0,0 0 0 0 0,0 0 0 0 0,1 0 0 0 0,-1 0 0 0 0,0 0 0 0 0,0 0 0 0 0,0 0 0 0 0,0 0 0 0 0,0 0 0 0 0,0 0 0 0 0,0 0 0 0 0,0 0 0 0 0,1 0 0 0 0,-5 11 0 0 0,-18 20 327 0 0,-32 51 1161 0 0,47-70-1600 0 0,-4 9-474 0 0,-12 26 0 0 0,21-41 721 0 0,0 0 0 0 0,0 0 1 0 0,0 0-1 0 0,1 0 0 0 0,0 1 0 0 0,0-1 0 0 0,0 0 0 0 0,1 0 1 0 0,1 11-1 0 0,1-7 14 0 0,5 1-136 0 0,-3-10-49 0 0,-3-1 11 0 0,3 1-77 0 0,0 0 0 0 0,0 0-1 0 0,0-1 1 0 0,0 0 0 0 0,0 0 0 0 0,0 0 0 0 0,0 0-1 0 0,0-1 1 0 0,0 1 0 0 0,-1-1 0 0 0,1 0 0 0 0,0 0-1 0 0,4-2 1 0 0,-1 0 324 0 0,1-1-1 0 0,-1 1 1 0 0,1-1 0 0 0,-1 0-1 0 0,8-7 1 0 0,-11 6-201 0 0,1 0 0 0 0,-1 0 0 0 0,1 0 0 0 0,-1-1 0 0 0,-1 0 0 0 0,1 0 0 0 0,3-8 0 0 0,2-4-24 0 0,3-4 3 0 0,-2-1 0 0 0,9-29 0 0 0,4-8 0 0 0,-22 57 0 0 0,1-1 0 0 0,-1 1 0 0 0,0-1 0 0 0,0 1 0 0 0,0-1 0 0 0,0 0 0 0 0,0 1 0 0 0,-1-1 0 0 0,0-6 0 0 0,-2 3 0 0 0,2 7 0 0 0,0-1 0 0 0,0 1 0 0 0,-1 0 0 0 0,1 0 0 0 0,0-1 0 0 0,0 1 0 0 0,-1 0 0 0 0,1 0 0 0 0,0 0 0 0 0,0-1 0 0 0,-1 1 0 0 0,1 0 0 0 0,0 0 0 0 0,0 0 0 0 0,-1 0 0 0 0,1-1 0 0 0,0 1 0 0 0,-1 0 0 0 0,1 0 0 0 0,0 0 0 0 0,-1 0 0 0 0,1 0 0 0 0,0 0 0 0 0,-1 0 0 0 0,1 0 0 0 0,0 0 0 0 0,-1 0 0 0 0,1 0 0 0 0,0 0 0 0 0,-1 0 0 0 0,1 0 0 0 0,0 0 0 0 0,0 1 0 0 0,-1-1 0 0 0,1 0 0 0 0,0 0 0 0 0,-1 0 0 0 0,1 0 0 0 0,0 0 0 0 0,0 1 0 0 0,-1-1 0 0 0,1 0 0 0 0,-18 11 0 0 0,17-11 0 0 0,0 1 0 0 0,0 0 0 0 0,0-1 0 0 0,1 1 0 0 0,-1-1 0 0 0,0 1 0 0 0,0 0 0 0 0,1-1 0 0 0,-1 1 0 0 0,1 0 0 0 0,-1 0 0 0 0,0 1 0 0 0,2 3 0 0 0,-1-4 0 0 0,0 0 0 0 0,0 1 0 0 0,0-1 0 0 0,0 0 0 0 0,0 1 0 0 0,0-1 0 0 0,1 0 0 0 0,-1 1 0 0 0,0-1 0 0 0,1 0 0 0 0,-1 1 0 0 0,1-1 0 0 0,-1 0 0 0 0,1 0 0 0 0,0 0 0 0 0,-1 0 0 0 0,1 1 0 0 0,0-1 0 0 0,0 0 0 0 0,0 0 0 0 0,0 0 0 0 0,0-1 0 0 0,0 1 0 0 0,0 0 0 0 0,0 0 0 0 0,0 0 0 0 0,0-1 0 0 0,1 1 0 0 0,-1-1 0 0 0,0 1 0 0 0,0-1 0 0 0,2 1 0 0 0,2 1 0 0 0,2 1 0 0 0,1-1 0 0 0,-1 0 0 0 0,1 0 0 0 0,0 0 0 0 0,0-1 0 0 0,0 0 0 0 0,7-1 0 0 0,8 0 0 0 0,26-4 0 0 0,-19 0 0 0 0,32-2 0 0 0,-55 5 0 0 0,0 1 0 0 0,0 1 0 0 0,0 0 0 0 0,0 0 0 0 0,0 0 0 0 0,10 4 0 0 0,-14-4 0 0 0,-2-1 0 0 0,1 0 0 0 0,-1 0 0 0 0,0 1 0 0 0,0-1 0 0 0,0 1 0 0 0,0-1 0 0 0,0 1 0 0 0,0 0 0 0 0,-1-1 0 0 0,1 1 0 0 0,0 0 0 0 0,0 0 0 0 0,0-1 0 0 0,-1 1 0 0 0,1 0 0 0 0,0 0 0 0 0,-1 0 0 0 0,1 0 0 0 0,-1 0 0 0 0,1 0 0 0 0,-1 0 0 0 0,1 0 0 0 0,-1 0 0 0 0,1 2 0 0 0,0 0 0 0 0,0 0 0 0 0,-1 0 0 0 0,1 0 0 0 0,-1 0 0 0 0,1 0 0 0 0,-1 0 0 0 0,0 0 0 0 0,0 0 0 0 0,-1 0 0 0 0,1 0 0 0 0,0 1 0 0 0,-1-1 0 0 0,0 0 0 0 0,0 0 0 0 0,0 0 0 0 0,0-1 0 0 0,0 1 0 0 0,-1 0 0 0 0,1 0 0 0 0,-4 4 0 0 0,1-1 0 0 0,-1 0 0 0 0,0 0 0 0 0,0 0 0 0 0,0-1 0 0 0,-1 0 0 0 0,0 0 0 0 0,-9 6 0 0 0,1-4 0 0 0,12-7 0 0 0,2 0 0 0 0,-1 1 0 0 0,1-1 0 0 0,0 0 0 0 0,-1 0 0 0 0,1 0 0 0 0,0 0 0 0 0,-1 0 0 0 0,1 0 0 0 0,0 0 0 0 0,0 0 0 0 0,-1 0 0 0 0,1 0 0 0 0,0 0 0 0 0,-1 0 0 0 0,1-1 0 0 0,0 1 0 0 0,-1 0 0 0 0,1 0 0 0 0,0 0 0 0 0,0 0 0 0 0,-1 0 0 0 0,1-1 0 0 0,0 1 0 0 0,0 0 0 0 0,-1 0 0 0 0,1 0 0 0 0,0-1 0 0 0,0 1 0 0 0,-1 0 0 0 0,1 0 0 0 0,0-1 0 0 0,0 1 0 0 0,0 0 0 0 0,0 0 0 0 0,0-1 0 0 0,-1 1 0 0 0,1 0 0 0 0,0-1 0 0 0,0 1 0 0 0,0 0 0 0 0,0-1 0 0 0,0 1 0 0 0,0 0 0 0 0,0-1 0 0 0,0 1 0 0 0,0 0 0 0 0,0 0 0 0 0,0-1 0 0 0,0 0 0 0 0,0-2 0 0 0,1-1 0 0 0,-1 1 0 0 0,0 0 0 0 0,1-1 0 0 0,0 1 0 0 0,0 0 0 0 0,0 0 0 0 0,0-1 0 0 0,0 1 0 0 0,1 0 0 0 0,-1 0 0 0 0,1 0 0 0 0,0 0 0 0 0,0 1 0 0 0,4-5 0 0 0,5-9 0 0 0,4-10-101 0 0,2 0 0 0 0,0 2 0 0 0,2 0 0 0 0,1 1-1 0 0,44-40 1 0 0,-52 52 499 0 0,-7 7-586 0 0,0-1 0 0 0,1 1 1 0 0,-1 0-1 0 0,11-5 0 0 0,-14 8 141 0 0,0 0 0 0 0,1 0 0 0 0,-1 0 1 0 0,0 1-1 0 0,1-1 0 0 0,-1 1 0 0 0,0 0 0 0 0,1 0 0 0 0,-1-1 0 0 0,1 2 0 0 0,-1-1 0 0 0,0 0 1 0 0,1 0-1 0 0,-1 1 0 0 0,0-1 0 0 0,1 1 0 0 0,2 1 0 0 0,4 4 47 0 0,9 31 0 0 0,-13-30-146 0 0,0 0-1 0 0,1 0 1 0 0,0 0 0 0 0,0-1 0 0 0,0 0-1 0 0,8 6 1 0 0,-11-10 95 0 0,-1 0 0 0 0,1-1-1 0 0,0 1 1 0 0,0-1 0 0 0,0 0 0 0 0,0 0 0 0 0,0 0-1 0 0,0 0 1 0 0,0 0 0 0 0,1 0 0 0 0,-1-1 0 0 0,0 0-1 0 0,0 1 1 0 0,0-1 0 0 0,1-1 0 0 0,-1 1 0 0 0,0 0-1 0 0,0-1 1 0 0,6-1 0 0 0,1-2 232 0 0,0 0 0 0 0,0 0 0 0 0,0-1 0 0 0,-1-1 1 0 0,1 1-1 0 0,-1-2 0 0 0,-1 1 0 0 0,1-1 0 0 0,-1 0 0 0 0,12-14 0 0 0,-19 17-181 0 0,-6 4 0 0 0,-6 3 0 0 0,1 3 0 0 0,-1 0 0 0 0,1 0 0 0 0,0 1 0 0 0,0 1 0 0 0,1 0 0 0 0,-16 17 0 0 0,1-2 0 0 0,5-5 0 0 0,0 2 0 0 0,1 0 0 0 0,0 1 0 0 0,-25 43 0 0 0,40-59 0 0 0,1 0 0 0 0,0 0 0 0 0,0 0 0 0 0,-1 11 0 0 0,1-10 0 0 0,2-5 0 0 0,0-1 0 0 0,0 1 0 0 0,0-1 0 0 0,0 1 0 0 0,-1-1 0 0 0,1 1 0 0 0,0-1 0 0 0,0 1 0 0 0,0-1 0 0 0,0 1 0 0 0,0-1 0 0 0,1 1 0 0 0,-1-1 0 0 0,0 1 0 0 0,0-1 0 0 0,0 1 0 0 0,0-1 0 0 0,0 1 0 0 0,1-1 0 0 0,-1 1 0 0 0,5 1 0 0 0,-4-2 0 0 0,-1 1 0 0 0,1-1 0 0 0,0 1 0 0 0,-1-1 0 0 0,1 1 0 0 0,0-1 0 0 0,-1 0 0 0 0,1 1 0 0 0,0-1 0 0 0,0 0 0 0 0,-1 0 0 0 0,1 0 0 0 0,0 1 0 0 0,0-1 0 0 0,0 0 0 0 0,-1 0 0 0 0,1 0 0 0 0,0 0 0 0 0,0 0 0 0 0,0 0 0 0 0,-1-1 0 0 0,1 1 0 0 0,0 0 0 0 0,0 0 0 0 0,0-1 0 0 0,2 0 0 0 0,10-2 0 0 0,0 0 0 0 0,-1-1 0 0 0,1-1 0 0 0,-1 0 0 0 0,0 0 0 0 0,0-2 0 0 0,-1 1 0 0 0,17-13 0 0 0,2-5 0 0 0,45-45 0 0 0,-46 38 0 0 0,-2-1 0 0 0,38-58 0 0 0,34-78 0 0 0,-78 132 0 0 0,23-49 0 0 0,-40 74 0 0 0,-4 6 23 0 0,-2 5 48 0 0,-4 4 227 0 0,6-4-247 0 0,-13 13 250 0 0,0 1-1 0 0,1 1 1 0 0,1 0 0 0 0,-18 31 0 0 0,15-24-200 0 0,-98 188-101 0 0,111-209 0 0 0,-41 94 0 0 0,38-84 0 0 0,1 0 0 0 0,0 0 0 0 0,0 0 0 0 0,1 1 0 0 0,0 0 0 0 0,1 19 0 0 0,1-28-42 0 0,0-1 0 0 0,0 1 0 0 0,0 0 0 0 0,0-1 0 0 0,1 1 0 0 0,-1-1 0 0 0,1 0 0 0 0,0 1 0 0 0,0-1 0 0 0,0 1 0 0 0,0-1 0 0 0,0 0-1 0 0,0 0 1 0 0,0 1 0 0 0,1-1 0 0 0,-1 0 0 0 0,1 0 0 0 0,0-1 0 0 0,0 1 0 0 0,-1 0 0 0 0,1 0 0 0 0,0-1 0 0 0,0 1 0 0 0,1-1 0 0 0,-1 0 0 0 0,0 0 0 0 0,0 1 0 0 0,1-1 0 0 0,-1-1 0 0 0,0 1 0 0 0,1 0 0 0 0,-1-1 0 0 0,1 1 0 0 0,-1-1 0 0 0,1 0 0 0 0,-1 1-1 0 0,1-1 1 0 0,0-1 0 0 0,-1 1 0 0 0,1 0 0 0 0,-1-1 0 0 0,1 1 0 0 0,-1-1 0 0 0,0 0 0 0 0,1 1 0 0 0,2-3 0 0 0,6-2 39 0 0,0 0 0 0 0,0-1 0 0 0,-1 0 0 0 0,0-1 0 0 0,14-12 1 0 0,41-45 4 0 0,-35 33-3 0 0,-23 24 14 0 0,0-1 0 0 0,0 0-1 0 0,-1-1 1 0 0,9-16 0 0 0,-30 38 1307 0 0,10-6-1169 0 0,-6 6 45 0 0,1 1-1 0 0,-10 19 0 0 0,18-30-251 0 0,1 0 0 0 0,-1 0 0 0 0,1 0 1 0 0,0 1-1 0 0,-1-1 0 0 0,1 0 0 0 0,1 1 0 0 0,-1-1 0 0 0,1 1 1 0 0,-1-1-1 0 0,1 1 0 0 0,0-1 0 0 0,0 1 0 0 0,0-1 0 0 0,1 0 1 0 0,-1 1-1 0 0,2 4 0 0 0,-1-6-452 0 0,11 0-84 0 0,-4-1 590 0 0,0-1 1 0 0,0-1-1 0 0,1 0 1 0 0,-1 0-1 0 0,0 0 0 0 0,0-1 1 0 0,0 0-1 0 0,14-6 0 0 0,-8 3 1 0 0,8-2 1 0 0,127-45 0 0 0,-133 44-3 0 0,0 0 0 0 0,-1-1-1 0 0,0-1 1 0 0,0 0 0 0 0,-1-1 0 0 0,-1 0 0 0 0,0-1-1 0 0,0-1 1 0 0,-1 0 0 0 0,19-27 0 0 0,-18 20 57 0 0,0-1 1 0 0,-1 0 0 0 0,-1-1-1 0 0,-1 0 1 0 0,-1-1-1 0 0,-1 0 1 0 0,6-32-1 0 0,-10 34 526 0 0,2-25-1 0 0,-5 40-569 0 0,-1-1 0 0 0,0 1-1 0 0,0 0 1 0 0,-1-1-1 0 0,1 1 1 0 0,-2 0-1 0 0,1 0 1 0 0,-4-10 0 0 0,5 15-10 0 0,0 1 1 0 0,-1-1-1 0 0,1 0 1 0 0,0 1 0 0 0,0-1-1 0 0,-1 1 1 0 0,1-1-1 0 0,-1 1 1 0 0,1-1 0 0 0,-1 1-1 0 0,1-1 1 0 0,0 1-1 0 0,-1-1 1 0 0,0 1 0 0 0,1-1-1 0 0,-1 1 1 0 0,1 0-1 0 0,-1-1 1 0 0,1 1 0 0 0,-1 0-1 0 0,0 0 1 0 0,1-1-1 0 0,-1 1 1 0 0,0 0 0 0 0,0 0-1 0 0,-1 0 10 0 0,1 0 0 0 0,0 0 0 0 0,-1 0 0 0 0,1 1 0 0 0,0-1 0 0 0,0 1 0 0 0,-1-1 0 0 0,1 1 0 0 0,0-1 0 0 0,0 1 0 0 0,-3 1 0 0 0,-1 2 41 0 0,-1 1-1 0 0,1-1 1 0 0,-8 11-1 0 0,-20 26-50 0 0,2 2 0 0 0,3 1 0 0 0,-29 56 0 0 0,23-40 0 0 0,21-41 0 0 0,2 1 0 0 0,0 1 0 0 0,1-1 0 0 0,1 2 0 0 0,-12 42 0 0 0,20-60 0 0 0,-1 5 0 0 0,1 0 0 0 0,-1-1 0 0 0,1 17 0 0 0,1-23 0 0 0,0 0 0 0 0,0 1 0 0 0,1-1 0 0 0,-1 0 0 0 0,1 0 0 0 0,-1 1 0 0 0,1-1 0 0 0,0 0 0 0 0,0 0 0 0 0,0 0 0 0 0,0 0 0 0 0,0 0 0 0 0,1 0 0 0 0,-1 0 0 0 0,0 0 0 0 0,1 0 0 0 0,0-1 0 0 0,-1 1 0 0 0,3 1 0 0 0,0 0 0 0 0,-1-1 0 0 0,1 0 0 0 0,0 1 0 0 0,0-1 0 0 0,0-1 0 0 0,0 1 0 0 0,0-1 0 0 0,1 1 0 0 0,-1-1 0 0 0,0 0 0 0 0,1-1 0 0 0,-1 1 0 0 0,6-1 0 0 0,-2 0 0 0 0,-1-1 0 0 0,1 0 0 0 0,0-1 0 0 0,0 1 0 0 0,-1-2 0 0 0,13-4 0 0 0,7-4-63 0 0,-1-1 0 0 0,44-27 1 0 0,-53 28 31 0 0,-1-2 0 0 0,0 0 0 0 0,-1-1-1 0 0,-1 0 1 0 0,16-21 0 0 0,-45 69 398 0 0,5-15-357 0 0,1-4-15 0 0,1 0 0 0 0,1 1-1 0 0,0 0 1 0 0,-5 22 0 0 0,11-28 5 0 0,2-8 0 0 0,0-1 0 0 0,-1 0 0 0 0,1 0 0 0 0,0 0 0 0 0,-1 0 0 0 0,1-1 0 0 0,0 1 0 0 0,0 0 0 0 0,0 0 0 0 0,0 0 0 0 0,0-1 0 0 0,0 1 0 0 0,0 0 0 0 0,0-1 0 0 0,0 1 0 0 0,0-1 0 0 0,0 1 0 0 0,0-1 0 0 0,1 0 0 0 0,-1 1 0 0 0,0-1 0 0 0,0 0 0 0 0,0 0 0 0 0,2 0 0 0 0,1 0 0 0 0,-1 1 0 0 0,0-2 0 0 0,1 1 0 0 0,-1 0 0 0 0,0-1 0 0 0,0 1 0 0 0,6-3 0 0 0,14-7-80 0 0,0-2 1 0 0,36-23-1 0 0,-56 33 79 0 0,13-9 13 0 0,1 0 19 0 0,0 1 0 0 0,1 0 0 0 0,30-12 0 0 0,-46 21 41 0 0,-1 0-12 0 0,3 1-48 0 0,-5 6-9 0 0,-5 6-6 0 0,-8 7 12 0 0,3-6 11 0 0,2 1-1 0 0,-1 0 1 0 0,2 0 0 0 0,0 1 0 0 0,-11 27 0 0 0,19-42-20 0 0,0 0 0 0 0,0 1 0 0 0,-1-1 0 0 0,1 0 0 0 0,0 1 0 0 0,0-1 0 0 0,0 1 0 0 0,0-1 0 0 0,0 0 0 0 0,0 1 0 0 0,0-1 0 0 0,0 0 0 0 0,0 1 0 0 0,0-1 0 0 0,0 1 0 0 0,0-1 0 0 0,0 0 0 0 0,0 1 0 0 0,0-1 0 0 0,0 1 0 0 0,0-1 0 0 0,0 0 0 0 0,1 1 0 0 0,-1-1 0 0 0,0 0 0 0 0,0 1 0 0 0,0-1 0 0 0,1 0 0 0 0,-1 1 0 0 0,0-1 0 0 0,0 0 0 0 0,1 0 0 0 0,0 1 0 0 0,4-1 0 0 0,0 0 0 0 0,0 0 0 0 0,0-1 0 0 0,0 1 0 0 0,0-1 0 0 0,0-1 0 0 0,0 1 0 0 0,9-4 0 0 0,-4 1 0 0 0,-1-1 0 0 0,15-8 0 0 0,-24 12 0 0 0,0 1 0 0 0,1 0 0 0 0,-1 0 0 0 0,1-1 0 0 0,-1 1 0 0 0,0 0 0 0 0,0-1 0 0 0,1 1 0 0 0,-1 0 0 0 0,0 0 0 0 0,1-1 0 0 0,-1 1 0 0 0,0-1 0 0 0,0 1 0 0 0,0 0 0 0 0,1-1 0 0 0,-1 1 0 0 0,0-1 0 0 0,0 1 0 0 0,0 0 0 0 0,0-1 0 0 0,0 1 0 0 0,0-1 0 0 0,0 1 0 0 0,0-1 0 0 0,0 1 0 0 0,0 0 0 0 0,0-1 0 0 0,0 1 0 0 0,0-1 0 0 0,0 1 0 0 0,0-1 0 0 0,-1 1 0 0 0,1 0 0 0 0,0-1 0 0 0,0 0 0 0 0,-1 1 0 0 0,1-1 0 0 0,0 1 0 0 0,0-1 0 0 0,0 1 0 0 0,0-1 0 0 0,0 1 0 0 0,0-1 0 0 0,0 1 0 0 0,0-1 0 0 0,0 1 0 0 0,0-1 0 0 0,0 1 0 0 0,0-1 0 0 0,0 1 0 0 0,0-1 0 0 0,0 1 0 0 0,0-1 0 0 0,1 1 0 0 0,-1-1 0 0 0,0 1 0 0 0,0 0 0 0 0,1-1 0 0 0,-1 1 0 0 0,0-1 0 0 0,0 1 0 0 0,1-1 0 0 0,-1 1 0 0 0,1 0 0 0 0,-1-1 0 0 0,0 1 0 0 0,1 0 0 0 0,-1-1 0 0 0,1 1 0 0 0,-1 0 0 0 0,1 0 0 0 0,19-12 0 0 0,27-10 0 0 0,-27 13 0 0 0,-20 9 0 0 0,1-1 0 0 0,-1 1 0 0 0,0 0 0 0 0,1 0 0 0 0,-1-1 0 0 0,1 1 0 0 0,-1 0 0 0 0,0 0 0 0 0,1 0 0 0 0,-1 0 0 0 0,1 0 0 0 0,-1 0 0 0 0,1-1 0 0 0,-1 1 0 0 0,1 0 0 0 0,-1 0 0 0 0,0 0 0 0 0,1 1 0 0 0,-1-1 0 0 0,1 0 0 0 0,-1 0 0 0 0,1 0 0 0 0,-1 0 0 0 0,1 0 0 0 0,-1 0 0 0 0,0 1 0 0 0,1-1 0 0 0,0 1 0 0 0,0 3 0 0 0,2 4 0 0 0,-3-7-9 0 0,1 0-1 0 0,-1 0 1 0 0,0 1-1 0 0,1-1 1 0 0,-1 0 0 0 0,0 0-1 0 0,0 0 1 0 0,0 0-1 0 0,0 0 1 0 0,0 0 0 0 0,0 0-1 0 0,0 0 1 0 0,-1 0-1 0 0,1 0 1 0 0,0 1 0 0 0,-1-1-1 0 0,1 0 1 0 0,-1 0-1 0 0,1 0 1 0 0,-1 1 0 0 0,-1 0-114 0 0,2-1-232 0 0,-4 8-2189 0 0,-2-5 1587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1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253 463 13823 0 0,'0'0'315'0'0,"0"0"45"0"0,0 0 21 0 0,0-2-49 0 0,0 0-320 0 0,0 0 0 0 0,0-1 0 0 0,1 1 0 0 0,-1 0 0 0 0,1-1 0 0 0,-1 1 0 0 0,1 0 0 0 0,0 0 0 0 0,0 0 0 0 0,0-1-1 0 0,0 1 1 0 0,2-2 0 0 0,6-15 816 0 0,-4-2 1738 0 0,-1 0-1 0 0,2-38 1 0 0,-6 56-2428 0 0,0 0-1 0 0,0-1 1 0 0,-1 1 0 0 0,1 0 0 0 0,-1-1-1 0 0,0 1 1 0 0,1 0 0 0 0,-1 0-1 0 0,-1 0 1 0 0,1 0 0 0 0,0 0-1 0 0,-1 0 1 0 0,1 0 0 0 0,-1 0-1 0 0,0 0 1 0 0,0 1 0 0 0,0-1-1 0 0,-1 1 1 0 0,1-1 0 0 0,0 1-1 0 0,-4-3 1 0 0,4 4-46 0 0,0 0-1 0 0,0-1 0 0 0,0 1 1 0 0,-1 0-1 0 0,1 0 1 0 0,0 1-1 0 0,-1-1 1 0 0,1 0-1 0 0,0 1 0 0 0,-1-1 1 0 0,1 1-1 0 0,0 0 1 0 0,-1 0-1 0 0,1 0 1 0 0,-1 0-1 0 0,1 0 0 0 0,-1 0 1 0 0,1 1-1 0 0,0-1 1 0 0,-1 1-1 0 0,1-1 1 0 0,0 1-1 0 0,-1 0 0 0 0,1 0 1 0 0,0 0-1 0 0,0 1 1 0 0,0-1-1 0 0,0 0 1 0 0,-2 3-1 0 0,-26 19-122 0 0,2 3 1 0 0,-28 30-1 0 0,48-47 6 0 0,0 0-1 0 0,1 1 0 0 0,0 0 0 0 0,1 0 0 0 0,0 1 1 0 0,1-1-1 0 0,0 1 0 0 0,1 0 0 0 0,0 1 0 0 0,0-1 1 0 0,-1 13-1 0 0,5-21-17 0 0,-1-1 0 0 0,1 1 0 0 0,0-1-1 0 0,0 1 1 0 0,0 0 0 0 0,0-1 0 0 0,0 1 0 0 0,1-1 0 0 0,-1 1 0 0 0,1-1 0 0 0,0 1 0 0 0,0-1 0 0 0,0 1 0 0 0,0-1 0 0 0,0 0 0 0 0,0 1 0 0 0,1-1 0 0 0,-1 0 0 0 0,1 0-1 0 0,1 2 1 0 0,-1-3 12 0 0,0 1 0 0 0,0-1 0 0 0,0 0 0 0 0,0 1-1 0 0,0-1 1 0 0,0 0 0 0 0,0 0 0 0 0,1-1 0 0 0,-1 1-1 0 0,0 0 1 0 0,0-1 0 0 0,1 1 0 0 0,-1-1 0 0 0,1 0-1 0 0,-1 0 1 0 0,0 0 0 0 0,1 0 0 0 0,-1 0 0 0 0,0 0-1 0 0,1-1 1 0 0,4-1 0 0 0,8-3 29 0 0,0 0 1 0 0,0-2-1 0 0,-1 0 0 0 0,1 0 0 0 0,-1-1 0 0 0,-1-1 1 0 0,0-1-1 0 0,24-21 0 0 0,-8 2 29 0 0,-1-1-1 0 0,32-45 1 0 0,-31 36 610 0 0,-1-1 1 0 0,22-45-1 0 0,-32 50-621 0 0,-11 24-16 0 0,0-1 0 0 0,-1 0 0 0 0,-1 0 0 0 0,0 0 0 0 0,0-1 0 0 0,-2 0 0 0 0,4-19 0 0 0,-6 32 0 0 0,-1-1 0 0 0,0 1 0 0 0,0-1 0 0 0,0 1 0 0 0,0-1 0 0 0,0 1 0 0 0,0 0 0 0 0,0-1 0 0 0,0 1 0 0 0,0-1 0 0 0,0 1 0 0 0,-1-1 0 0 0,1 1 0 0 0,0-1 0 0 0,0 1 0 0 0,0-1 0 0 0,-1 1 0 0 0,1 0 0 0 0,0-1 0 0 0,0 1 0 0 0,-1-1 0 0 0,1 1 0 0 0,0 0 0 0 0,-1-1 0 0 0,1 1 0 0 0,0 0 0 0 0,-1-1 0 0 0,1 1 0 0 0,-1 0 0 0 0,1 0 0 0 0,0-1 0 0 0,-1 1 0 0 0,1 0 0 0 0,-1 0 0 0 0,1 0 0 0 0,-1 0 0 0 0,1 0 0 0 0,-1 0 0 0 0,1-1 0 0 0,-1 1 0 0 0,1 0 0 0 0,-1 0 0 0 0,1 0 0 0 0,0 0 0 0 0,-1 1 0 0 0,1-1 0 0 0,-1 0 0 0 0,1 0 0 0 0,-1 0 0 0 0,0 0 0 0 0,1 1 0 0 0,-5 0 0 0 0,0 1 0 0 0,0 0 0 0 0,0 0 0 0 0,1 0 0 0 0,-1 1 0 0 0,1-1 0 0 0,-1 1 0 0 0,1 0 0 0 0,0 1 0 0 0,0-1 0 0 0,0 1 0 0 0,1 0 0 0 0,-5 5 0 0 0,-5 8 0 0 0,-20 34 0 0 0,29-44 0 0 0,-51 105 0 0 0,40-79 0 0 0,-3 7 0 0 0,2 0 0 0 0,-16 62 0 0 0,31-97 0 0 0,0-1 0 0 0,0 0 0 0 0,0 1 0 0 0,1-1 0 0 0,0 1 0 0 0,0-1 0 0 0,0 0 0 0 0,1 1 0 0 0,-1-1 0 0 0,2 5 0 0 0,-1-7 0 0 0,-1-1 0 0 0,1 1 0 0 0,0-1 0 0 0,-1 1 0 0 0,1-1 0 0 0,0 1 0 0 0,0-1 0 0 0,0 1 0 0 0,0-1 0 0 0,1 0 0 0 0,-1 0 0 0 0,0 1 0 0 0,0-1 0 0 0,1 0 0 0 0,-1 0 0 0 0,1 0 0 0 0,-1 0 0 0 0,1-1 0 0 0,-1 1 0 0 0,1 0 0 0 0,-1-1 0 0 0,1 1 0 0 0,0-1 0 0 0,-1 1 0 0 0,1-1 0 0 0,0 0 0 0 0,3 0 0 0 0,5 0 0 0 0,0-1 0 0 0,-1 0 0 0 0,1-1 0 0 0,0 0 0 0 0,0 0 0 0 0,-1-1 0 0 0,11-5 0 0 0,16-4 0 0 0,-18 6 0 0 0,1 0 0 0 0,-2-1 0 0 0,1-1 0 0 0,-1-1 0 0 0,0 0 0 0 0,-1-1 0 0 0,0-1 0 0 0,0-1 0 0 0,-2 0 0 0 0,1-1 0 0 0,-1 0 0 0 0,-1-1 0 0 0,13-18 0 0 0,-19 22 0 0 0,-5 8 0 0 0,0 0 0 0 0,0 0 0 0 0,0 0 0 0 0,0 0 0 0 0,-1-1 0 0 0,1 1 0 0 0,-1-1 0 0 0,0 1 0 0 0,0-1 0 0 0,0 1 0 0 0,0-1 0 0 0,0 0 0 0 0,0-4 0 0 0,-1 7 0 0 0,0-1 0 0 0,0 1 0 0 0,0-1 0 0 0,0 1 0 0 0,-1-1 0 0 0,1 1 0 0 0,0 0 0 0 0,0-1 0 0 0,-1 1 0 0 0,1 0 0 0 0,0-1 0 0 0,-1 1 0 0 0,1 0 0 0 0,-1-1 0 0 0,1 1 0 0 0,0 0 0 0 0,-1-1 0 0 0,1 1 0 0 0,-1 0 0 0 0,1 0 0 0 0,-1 0 0 0 0,1-1 0 0 0,0 1 0 0 0,-1 0 0 0 0,1 0 0 0 0,-1 0 0 0 0,1 0 0 0 0,-1 0 0 0 0,1 0 0 0 0,-1 0 0 0 0,1 0 0 0 0,-2 0 0 0 0,-15 2 0 0 0,13 0 0 0 0,0 1 0 0 0,0-1 0 0 0,0 1 0 0 0,0 0 0 0 0,1 0 0 0 0,-7 6 0 0 0,-3 3 0 0 0,7-7 0 0 0,1 0 0 0 0,0 1 0 0 0,-1-1 0 0 0,2 1 0 0 0,-1 0 0 0 0,1 0 0 0 0,-1 1 0 0 0,2-1 0 0 0,-1 1 0 0 0,1 0 0 0 0,0 0 0 0 0,0 0 0 0 0,1 0 0 0 0,0 0 0 0 0,1 1 0 0 0,-1-1 0 0 0,1 1 0 0 0,1-1 0 0 0,0 16 0 0 0,0-22 0 0 0,0 1 0 0 0,0-1 0 0 0,0 0 0 0 0,1 1 0 0 0,-1-1 0 0 0,1 0 0 0 0,-1 1 0 0 0,1-1 0 0 0,-1 0 0 0 0,1 1 0 0 0,0-1 0 0 0,0 0 0 0 0,-1 0 0 0 0,1 0 0 0 0,0 0 0 0 0,0 0 0 0 0,0 0 0 0 0,2 1 0 0 0,-1 0 0 0 0,1-1 0 0 0,-1 1 0 0 0,1-1 0 0 0,-1 0 0 0 0,1 0 0 0 0,-1 0 0 0 0,1 0 0 0 0,5 0 0 0 0,2 0 0 0 0,0 0 0 0 0,0-1 0 0 0,0 0 0 0 0,12-2 0 0 0,-5 0 6 0 0,-1-1 0 0 0,1 0 0 0 0,-1-1 0 0 0,0-1 0 0 0,0 0 0 0 0,0-1 0 0 0,-1-1 0 0 0,0 0 0 0 0,0-1 0 0 0,-1-1 0 0 0,15-12 0 0 0,-19 14 93 0 0,-5 3 35 0 0,1 0 0 0 0,-1-1 0 0 0,0 1 0 0 0,0-1 0 0 0,-1 0 0 0 0,1 0 0 0 0,-1-1 0 0 0,0 1 1 0 0,0-1-1 0 0,-1 0 0 0 0,0 0 0 0 0,0 0 0 0 0,4-14 0 0 0,-20 52-134 0 0,8-22 0 0 0,1 0 0 0 0,0 1 0 0 0,1-1 0 0 0,0 1 0 0 0,-3 20 0 0 0,3-10-312 0 0,2-16 160 0 0,1 0 1 0 0,-1 0-1 0 0,1 0 1 0 0,0 0 0 0 0,0 0-1 0 0,0 0 1 0 0,1 0-1 0 0,-1 0 1 0 0,3 7-1 0 0,-3-12 129 0 0,0 1-1 0 0,0-1 0 0 0,0 1 1 0 0,1-1-1 0 0,-1 0 0 0 0,0 1 1 0 0,0-1-1 0 0,0 1 0 0 0,1-1 1 0 0,-1 0-1 0 0,0 1 0 0 0,0-1 1 0 0,1 0-1 0 0,-1 1 0 0 0,0-1 1 0 0,1 0-1 0 0,-1 0 1 0 0,0 1-1 0 0,1-1 0 0 0,-1 0 1 0 0,1 0-1 0 0,-1 1 0 0 0,0-1 1 0 0,1 0-1 0 0,-1 0 0 0 0,1 0 1 0 0,-1 0-1 0 0,1 0 0 0 0,-1 0 1 0 0,1 0-1 0 0,-1 0 0 0 0,0 0 1 0 0,1 0-1 0 0,-1 0 0 0 0,1 0 1 0 0,0 0-1 0 0,0 0-131 0 0,18-2-2566 0 0,-7-3-4047 0 0,-2-2-1582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1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 22143 0 0,'-41'-9'2512'0'0,"39"8"-1968"0"0,2 1 147 0 0,0 0 27 0 0,0 0-70 0 0,0 0-329 0 0,0 0-147 0 0,0 0-32 0 0,15-1-55 0 0,-12 1-282 0 0,-1-1 1 0 0,1 1 0 0 0,0 0 0 0 0,-1 0 0 0 0,1 0-1 0 0,-1 0 1 0 0,1 1 0 0 0,0-1 0 0 0,3 2 0 0 0,2 2-791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1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267 221 5527 0 0,'0'0'250'0'0,"0"0"-2"0"0,1-2-156 0 0,1 0-20 0 0,0 0 1 0 0,0-1-1 0 0,-1 1 1 0 0,1-1-1 0 0,-1 1 1 0 0,3-6-1 0 0,9-35 10778 0 0,-7 16-4441 0 0,-3 17-5662 0 0,-1 0 0 0 0,0 0 0 0 0,-1 0-1 0 0,-1 0 1 0 0,1 0 0 0 0,-1 0 0 0 0,-2-13 0 0 0,1 21-700 0 0,1 1 1 0 0,0-1 0 0 0,0 1 0 0 0,-1-1 0 0 0,1 1-1 0 0,-1-1 1 0 0,1 1 0 0 0,-1 0 0 0 0,1-1 0 0 0,-1 1-1 0 0,0 0 1 0 0,0-1 0 0 0,0 1 0 0 0,0 0-1 0 0,0 0 1 0 0,0 0 0 0 0,0 0 0 0 0,0-1 0 0 0,0 2-1 0 0,0-1 1 0 0,-2-1 0 0 0,0 1-7 0 0,1 0 1 0 0,0 0-1 0 0,0 1 0 0 0,-1-1 1 0 0,1 1-1 0 0,-1 0 1 0 0,1-1-1 0 0,0 1 0 0 0,-1 0 1 0 0,1 1-1 0 0,-1-1 1 0 0,-2 1-1 0 0,-7 2 2 0 0,0 0-1 0 0,1 1 0 0 0,-1 1 1 0 0,-12 6-1 0 0,21-10-43 0 0,-15 9 14 0 0,0 0 0 0 0,0 1 0 0 0,1 1 0 0 0,1 1 0 0 0,0 0 0 0 0,0 1 0 0 0,2 1 0 0 0,-23 28 0 0 0,36-42-14 0 0,0 1 0 0 0,-1-1 0 0 0,1 1-1 0 0,0 0 1 0 0,0 0 0 0 0,1-1 0 0 0,-1 1 0 0 0,0 0 0 0 0,1 0 0 0 0,-1 0-1 0 0,1 0 1 0 0,-1 0 0 0 0,1 3 0 0 0,0-4-6 0 0,0 0 0 0 0,1-1 0 0 0,-1 1 0 0 0,1-1 0 0 0,-1 1 0 0 0,1-1 0 0 0,-1 0-1 0 0,1 1 1 0 0,-1-1 0 0 0,1 1 0 0 0,0-1 0 0 0,-1 0 0 0 0,1 0 0 0 0,-1 1 0 0 0,1-1 0 0 0,0 0 0 0 0,0 1 0 0 0,0-1-6 0 0,7 3 7 0 0,-1-1-1 0 0,1 0 1 0 0,-1 0 0 0 0,1-1-1 0 0,0 0 1 0 0,0 0-1 0 0,11-1 1 0 0,54-6-27 0 0,-61 4 33 0 0,1-1 0 0 0,-1-1 0 0 0,15-5 0 0 0,11-4 0 0 0,11-1 156 0 0,-47 13-80 0 0,-1 3-4 0 0,0 1-46 0 0,0 0 0 0 0,0 0 1 0 0,0 0-1 0 0,-1 0 0 0 0,1 0 0 0 0,-1 0 0 0 0,0 1 1 0 0,0-1-1 0 0,0 0 0 0 0,0 0 0 0 0,-1 0 0 0 0,1 0 1 0 0,-1 1-1 0 0,0-1 0 0 0,0 0 0 0 0,0 0 0 0 0,-2 4 0 0 0,-4 9 71 0 0,-16 28-1 0 0,-93 128 83 0 0,32-49-94 0 0,12-7-316 0 0,66-109-2109 0 0,9-13 1439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00:1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28 185 9215 0 0,'0'0'2013'0'0,"-3"0"-5159"0"0,1 0 4663 0 0,1-1 4801 0 0,0 0 6865 0 0,-1-9-12457 0 0,0 0 0 0 0,1-1-1 0 0,0 1 1 0 0,1-20-1 0 0,0 18-686 0 0,-1-6-103 0 0,0-1 1 0 0,-8-33-1 0 0,6 41-25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5:5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79 10135 0 0,'0'0'231'0'0,"4"-2"29"0"0,15-8 19 0 0,-14 8 37 0 0,-5 2 125 0 0,10-23 2104 0 0,10-17 1039 0 0,-19 39-3072 0 0,-1 1 0 0 0,0 0-69 0 0,0 0-222 0 0,0 0 166 0 0,0 0 101 0 0,0 0 21 0 0,0 0-66 0 0,-10 11 450 0 0,7-7-690 0 0,-71 113 982 0 0,17-23-1253 0 0,-57 82 68 0 0,82-130 0 0 0,32-46-9 0 0,0 0 0 0 0,0 0-1 0 0,0 0 1 0 0,0 0 0 0 0,0 0-1 0 0,0 0 1 0 0,0 0 0 0 0,0 0-1 0 0,0 0 1 0 0,0 0 0 0 0,0 0 0 0 0,0 0-1 0 0,0 0 1 0 0,0 0 0 0 0,0 0-1 0 0,0 0 1 0 0,0 0 0 0 0,0 0 0 0 0,0 0-1 0 0,1 0 1 0 0,-1 0 0 0 0,0 0-1 0 0,0 0 1 0 0,0 0 0 0 0,0 0-1 0 0,0 0 1 0 0,0 0 0 0 0,0 0 0 0 0,0 0-1 0 0,0 0 1 0 0,0 0 0 0 0,0 0-1 0 0,0 0 1 0 0,0 0 0 0 0,0 0 0 0 0,0 0-1 0 0,0 0 1 0 0,0 0 0 0 0,0 0-1 0 0,0 0 1 0 0,0 0 0 0 0,0 0-1 0 0,0 1 1 0 0,0-1 0 0 0,0 0 0 0 0,0 0-1 0 0,0 0 1 0 0,7-5-441 0 0,9-9-686 0 0,2-18-4002 0 0,-13 21-1004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5:5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11975 0 0,'0'0'267'0'0,"0"0"42"0"0,4-9 417 0 0,12-26 2126 0 0,-15 33-1967 0 0,14-22-90 0 0,-12 19-225 0 0,0 0 1 0 0,0 0 0 0 0,1 0 0 0 0,-1 0-1 0 0,1 1 1 0 0,0-1 0 0 0,0 1 0 0 0,7-5-1 0 0,2 0 234 0 0,25-13 0 0 0,-31 18-398 0 0,23-6 109 0 0,-13 5-422 0 0,-16 5-93 0 0,12-3 0 0 0,22 2 0 0 0,-25 1 0 0 0,3 5 0 0 0,-10-3 0 0 0,-1 1 0 0 0,2 0 0 0 0,2 3 0 0 0,5 21 0 0 0,-8-18 158 0 0,0 0-1 0 0,0 0 1 0 0,-1 0-1 0 0,0 1 1 0 0,-1-1-1 0 0,0 0 1 0 0,0 1-1 0 0,-1-1 1 0 0,0 1-1 0 0,-1-1 1 0 0,0 0 0 0 0,-4 16-1 0 0,-1 9-157 0 0,5-23 0 0 0,-1-1 0 0 0,-5 19 0 0 0,3-18 0 0 0,-34 88 0 0 0,31-84 0 0 0,-1 0 0 0 0,-1 0 0 0 0,0 0 0 0 0,-14 16 0 0 0,-44 40 0 0 0,57-59 0 0 0,7-9 0 0 0,0 1 0 0 0,0-1 0 0 0,0 0 0 0 0,-1 0 0 0 0,1 0 0 0 0,-7 4 0 0 0,4-3 7 0 0,4-2-13 0 0,0-1 1 0 0,0 0-1 0 0,-1 0 1 0 0,1 0 0 0 0,0 0-1 0 0,0 0 1 0 0,-1 0-1 0 0,1 0 1 0 0,0-1-1 0 0,-1 1 1 0 0,1-1 0 0 0,-5 1-1 0 0,7-1-163 0 0,-4 1 328 0 0,-6-8-2061 0 0,9 6 1831 0 0,1 0 0 0 0,-1 0 0 0 0,0 0 0 0 0,1 0 0 0 0,-1 0 0 0 0,1-1 0 0 0,-1 1 0 0 0,1 0 0 0 0,-1-1 0 0 0,1 1 0 0 0,0 0 0 0 0,0-1 0 0 0,0 1 0 0 0,0-3 0 0 0,3-19-5570 0 0,0 14-1525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5:5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38 8287 0 0,'0'0'382'0'0,"0"0"-8"0"0,0 0-170 0 0,0 0 176 0 0,0 0 107 0 0,0 0 22 0 0,0 0 71 0 0,10-8 1547 0 0,-6 5 1814 0 0,-3 2-3703 0 0,2 1-318 0 0,1-11 2146 0 0,-3 10-1725 0 0,0-4-625 0 0,-2 2 4086 0 0,-4-2-3653 0 0,-5 5-133 0 0,6 1-16 0 0,0 0 0 0 0,0 0 0 0 0,0 1 0 0 0,0 0 0 0 0,0-1 0 0 0,0 1 0 0 0,0 1 0 0 0,0-1 0 0 0,1 1 0 0 0,-4 2 0 0 0,-33 35 0 0 0,23-22 0 0 0,4-3 0 0 0,0 0 0 0 0,1 2 0 0 0,0-1 0 0 0,2 1 0 0 0,-14 31 0 0 0,22-46 0 0 0,2 1 0 0 0,-1-1 0 0 0,0 0 0 0 0,0 0 0 0 0,1 1 0 0 0,-1-1 0 0 0,1 1 0 0 0,0-1 0 0 0,0 0 0 0 0,0 1 0 0 0,0-1 0 0 0,0 1 0 0 0,1 3 0 0 0,4 7 0 0 0,0-12 0 0 0,-4-1 0 0 0,2 1 0 0 0,0-1 0 0 0,0 1 0 0 0,1-1 0 0 0,-1 0 0 0 0,5 0 0 0 0,11 1 0 0 0,-15 0 0 0 0,0-1 0 0 0,0 0-1 0 0,0 0 1 0 0,0-1 0 0 0,0 1-1 0 0,0-1 1 0 0,0 0 0 0 0,0 0-1 0 0,0 0 1 0 0,0-1 0 0 0,-1 1-1 0 0,1-1 1 0 0,3-2 0 0 0,10-6 17 0 0,21-17 0 0 0,-26 18 25 0 0,-2 1 295 0 0,0-1 1 0 0,-1 0-1 0 0,0 0 0 0 0,8-13 1 0 0,0 1-49 0 0,-13 17-289 0 0,-2 1 0 0 0,0 1 0 0 0,0-1 0 0 0,0 0 0 0 0,0 1 0 0 0,-1-1 0 0 0,3-5 0 0 0,-44 95-313 0 0,34-71 201 0 0,1 0-1 0 0,0 0 0 0 0,1 1 1 0 0,-3 18-1 0 0,7-34-51 0 0,0 0 0 0 0,0 0 0 0 0,-1 0 0 0 0,1 0 0 0 0,0 0 0 0 0,0 0 0 0 0,0-1 0 0 0,0 1 0 0 0,0 0 0 0 0,0 0 0 0 0,0 0 0 0 0,1 0 0 0 0,-1 0 0 0 0,0 0 0 0 0,0 0 0 0 0,1-1 0 0 0,-1 1 0 0 0,0 0 0 0 0,1 0 0 0 0,-1 0 0 0 0,1-1 0 0 0,-1 1 0 0 0,1 0 0 0 0,0-1 0 0 0,-1 1 0 0 0,1 0 0 0 0,0-1 0 0 0,-1 1 0 0 0,1-1 0 0 0,0 1 0 0 0,1 0 0 0 0,-1-1-47 0 0,0 0 0 0 0,0 0 0 0 0,1 0 0 0 0,-1 0 0 0 0,0 0 0 0 0,1 0 0 0 0,-1-1 0 0 0,0 1 0 0 0,1 0 0 0 0,-1-1 0 0 0,0 1 0 0 0,0-1 0 0 0,0 0 0 0 0,1 1 0 0 0,-1-1 0 0 0,0 0 0 0 0,0 1 0 0 0,0-1 0 0 0,1-2 0 0 0,12-11-1325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5:5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94 11975 0 0,'0'0'547'0'0,"0"0"-11"0"0,0 0-203 0 0,0 0 419 0 0,0 0 220 0 0,0 0 42 0 0,0 0-61 0 0,0 0-288 0 0,0 0-121 0 0,0 0-28 0 0,0 0-4 0 0,0 0 0 0 0,1 2 0 0 0,1 0-286 0 0,-2 0-178 0 0,1-1-1 0 0,-1 0 1 0 0,1 0-1 0 0,0-1 1 0 0,0 1-1 0 0,-1 0 1 0 0,1 0-1 0 0,0 0 1 0 0,0 0-1 0 0,0-1 0 0 0,0 1 1 0 0,0 0-1 0 0,0-1 1 0 0,0 1-1 0 0,0 0 1 0 0,0-1-1 0 0,0 0 1 0 0,2 1-1 0 0,1 1 22 0 0,0 0-1 0 0,0 0 1 0 0,-1 0-1 0 0,1-1 1 0 0,1 0 0 0 0,-1 0-1 0 0,0 0 1 0 0,0 0-1 0 0,0 0 1 0 0,0-1-1 0 0,1 0 1 0 0,-1 0 0 0 0,0 0-1 0 0,0 0 1 0 0,0-1-1 0 0,1 0 1 0 0,-1 0-1 0 0,0 0 1 0 0,0 0 0 0 0,5-3-1 0 0,-1 2 203 0 0,-6 1-237 0 0,1 0 1 0 0,-1 0-1 0 0,1 0 0 0 0,-1 0 0 0 0,0 0 0 0 0,0 0 0 0 0,1-1 0 0 0,-1 1 0 0 0,0-1 0 0 0,0 0 0 0 0,3-3 0 0 0,-3 3 52 0 0,1-1 0 0 0,-1 0 0 0 0,1 0 0 0 0,-1 0 0 0 0,0 0 0 0 0,0 0 0 0 0,0 0-1 0 0,-1-1 1 0 0,1 1 0 0 0,-1 0 0 0 0,0-1 0 0 0,0 0 0 0 0,0 1 0 0 0,0-1 0 0 0,-1 1 0 0 0,1-1 0 0 0,-1 0 0 0 0,0 0-1 0 0,0 1 1 0 0,0-1 0 0 0,-1 0 0 0 0,0-4 0 0 0,1 7-86 0 0,-1 0 0 0 0,1 1 0 0 0,0-1 0 0 0,-1 0 0 0 0,1 0 0 0 0,-1 1 0 0 0,1-1 0 0 0,-1 0 0 0 0,1 1 0 0 0,-1-1 0 0 0,0 0 0 0 0,1 1 0 0 0,-1-1 0 0 0,0 1 0 0 0,1-1 0 0 0,-1 1 0 0 0,0-1 0 0 0,0 1 0 0 0,0-1 0 0 0,1 1 0 0 0,-1 0 0 0 0,0 0 0 0 0,0-1 0 0 0,0 1 0 0 0,0 0 0 0 0,0 0 0 0 0,0 0 0 0 0,1 0 0 0 0,-1 0 0 0 0,0 0 0 0 0,0 0 0 0 0,0 0 0 0 0,-1 1 0 0 0,-5-1 0 0 0,-1 1 0 0 0,-14 5 0 0 0,14-4 0 0 0,-5 1-382 0 0,-1 2-1 0 0,1-1 0 0 0,0 2 1 0 0,0 0-1 0 0,-16 10 1 0 0,5-1-1276 0 0,-36 32 1 0 0,44-32-389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0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20 333 13823 0 0,'3'4'27'0'0,"2"2"413"0"0,-5-5-138 0 0,-4-2-15 0 0,3 1 45 0 0,12-15-137 0 0,3-23 2658 0 0,3-6 731 0 0,30-47-1465 0 0,-12 14-514 0 0,-11 14-1605 0 0,-23 56 0 0 0,-1 7 1 0 0,1 0 1 0 0,-1-1-1 0 0,0 1 0 0 0,0 0 0 0 0,0 0 0 0 0,0-1 1 0 0,0 1-1 0 0,0 0 0 0 0,0 0 0 0 0,0 0 0 0 0,0-1 1 0 0,0 1-1 0 0,0 0 0 0 0,-1 0 0 0 0,1-1 0 0 0,0 1 0 0 0,0 0 1 0 0,0 0-1 0 0,0-1 0 0 0,0 1 0 0 0,0 0 0 0 0,0 0 1 0 0,-1 0-1 0 0,1 0 0 0 0,0-1 0 0 0,0 1 0 0 0,0 0 1 0 0,0 0-1 0 0,-1 0 0 0 0,1 0 0 0 0,0-1 0 0 0,0 1 1 0 0,-1 0-1 0 0,1 0 0 0 0,0 0 0 0 0,0 0 0 0 0,0 0 1 0 0,-1 0-1 0 0,1 0 0 0 0,0 0 0 0 0,0 0 0 0 0,-1 0 1 0 0,1 0-1 0 0,0 0 0 0 0,0 0 0 0 0,-1 0 0 0 0,1 0 1 0 0,0 0-1 0 0,0 0 0 0 0,-1 0 0 0 0,1 0 0 0 0,0 0 1 0 0,0 0-1 0 0,0 0 0 0 0,-1 1 0 0 0,1-1 0 0 0,0 0 1 0 0,0 0-1 0 0,-1 0 0 0 0,-2 2 69 0 0,-1-1 0 0 0,1 1 0 0 0,0 0-1 0 0,0 0 1 0 0,-1 0 0 0 0,1 0 0 0 0,1 1 0 0 0,-1-1-1 0 0,0 1 1 0 0,0 0 0 0 0,1 0 0 0 0,-4 5 0 0 0,-3 5 441 0 0,-11 24 0 0 0,15-28-465 0 0,-14 28-279 0 0,0-3-530 0 0,-21 55 0 0 0,38-83 749 0 0,1 0 0 0 0,-1 0 0 0 0,1 0 0 0 0,0 0 0 0 0,0 0-1 0 0,1 0 1 0 0,0 0 0 0 0,0 0 0 0 0,2 9 0 0 0,-2-13 11 0 0,0-1 1 0 0,1 1 0 0 0,-1 0-1 0 0,0-1 1 0 0,1 1 0 0 0,0-1-1 0 0,-1 1 1 0 0,1-1 0 0 0,0 1-1 0 0,0-1 1 0 0,0 0 0 0 0,0 1-1 0 0,0-1 1 0 0,0 0 0 0 0,0 0-1 0 0,0 0 1 0 0,0 0-1 0 0,1 0 1 0 0,-1 0 0 0 0,0 0-1 0 0,1 0 1 0 0,-1 0 0 0 0,1 0-1 0 0,-1-1 1 0 0,1 1 0 0 0,-1-1-1 0 0,1 1 1 0 0,0-1 0 0 0,-1 0-1 0 0,1 1 1 0 0,0-1 0 0 0,-1 0-1 0 0,1 0 1 0 0,-1 0 0 0 0,1 0-1 0 0,0-1 1 0 0,-1 1-1 0 0,4-1 1 0 0,5-2 2 0 0,0 0 0 0 0,0-1 0 0 0,0-1 0 0 0,11-6 0 0 0,-6 3 0 0 0,19-9 221 0 0,-1-3 1 0 0,-1-1-1 0 0,-1-1 0 0 0,49-46 1 0 0,-51 38 74 0 0,25-35 1 0 0,-16 18-5 0 0,-25 29-292 0 0,-13 18 0 0 0,0 0 0 0 0,0 0 0 0 0,0 0 0 0 0,0 0 0 0 0,0 0 0 0 0,0 0 0 0 0,0-1 0 0 0,1 1 0 0 0,-1 0 0 0 0,0 0 0 0 0,0 0 0 0 0,0 0 0 0 0,0 0 0 0 0,0 0 0 0 0,0 0 0 0 0,0 0 0 0 0,0-1 0 0 0,0 1 0 0 0,0 0 0 0 0,0 0 0 0 0,0 0 0 0 0,0 0 0 0 0,0 0 0 0 0,0 0 0 0 0,0 0 0 0 0,0-1 0 0 0,0 1 0 0 0,0 0 0 0 0,0 0 0 0 0,0 0 0 0 0,0 0 0 0 0,0 0 0 0 0,0 0 0 0 0,0 0 0 0 0,0 0 0 0 0,0-1 0 0 0,-1 1 0 0 0,1 0 0 0 0,0 0 0 0 0,0 0 0 0 0,0 0 0 0 0,0 0 0 0 0,0 0 0 0 0,0 0 0 0 0,0 0 0 0 0,0 0 0 0 0,0 0 0 0 0,0 0 0 0 0,-1 0 0 0 0,1 0 0 0 0,-13 9 0 0 0,-7 5 0 0 0,14-6 0 0 0,6 2 0 0 0,0-6 0 0 0,1-2 0 0 0,-1 0 0 0 0,0 0 0 0 0,0 0 0 0 0,0 0 0 0 0,1 0 0 0 0,-1 0 0 0 0,1 0 0 0 0,0 0 0 0 0,1 2 0 0 0,6 7 0 0 0,-3-9 0 0 0,-3-2 0 0 0,0 1 0 0 0,4 1 0 0 0,-1 1 0 0 0,1-1 0 0 0,-1-1 0 0 0,1 1 0 0 0,0-1 0 0 0,0 0 0 0 0,6 1 0 0 0,-8-3 0 0 0,13 5 0 0 0,-13-3 0 0 0,-3 0 0 0 0,1-1 0 0 0,-1 1 0 0 0,1-1 0 0 0,-1 1 0 0 0,0 0 0 0 0,1 0 0 0 0,-1 0 0 0 0,0 0 0 0 0,1 0 0 0 0,-1 0 0 0 0,0 0 0 0 0,0 0 0 0 0,0 0 0 0 0,0 0 0 0 0,1 2 0 0 0,3 6 0 0 0,-4-4 0 0 0,0 1 0 0 0,-1 0 0 0 0,0-1 0 0 0,0 1 0 0 0,0 0 0 0 0,0-1 0 0 0,-1 1 0 0 0,0 0 0 0 0,0-1 0 0 0,-1 1 0 0 0,-1 5 0 0 0,-27 65 0 0 0,28-68 0 0 0,3 1 0 0 0,4-1 0 0 0,-5-7 6 0 0,4 2 2 0 0,10-1-86 0 0,-12-2-508 0 0,2 0 1148 0 0,1-2-9140 0 0,3-2 420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0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11975 0 0,'0'0'267'0'0,"0"0"42"0"0,1-1 17 0 0,15-2 42 0 0,-13 3-364 0 0,-1-1 0 0 0,0 1 1 0 0,0 0-1 0 0,0-1 0 0 0,1 0 0 0 0,-1 1 1 0 0,0-1-1 0 0,0 0 0 0 0,3-2 0 0 0,-1-4 135 0 0,4-10 1969 0 0,-3 4-846 0 0,2-1 0 0 0,10-16-1 0 0,5-5-23 0 0,26-35 1108 0 0,-41 61-2117 0 0,0 0-1 0 0,0-1 0 0 0,-1 0 1 0 0,0 0-1 0 0,-1-1 1 0 0,0 1-1 0 0,-1-1 1 0 0,4-15-1 0 0,-7 22-66 0 0,-2-18 284 0 0,1 22-446 0 0,0-1 0 0 0,0 1 0 0 0,0-1 0 0 0,0 1 0 0 0,0-1 0 0 0,0 1 0 0 0,0-1 0 0 0,0 1 0 0 0,0-1 0 0 0,-1 1 0 0 0,1 0 0 0 0,0-1 0 0 0,0 1 0 0 0,0-1 0 0 0,-1 1 0 0 0,1 0 0 0 0,0-1 0 0 0,0 1 0 0 0,-1-1 0 0 0,1 1 0 0 0,0 0 0 0 0,-1-1 0 0 0,1 1 0 0 0,-1 0 0 0 0,1 0 0 0 0,0-1 0 0 0,-1 1 0 0 0,1 0 0 0 0,-1 0 0 0 0,1 0 0 0 0,0 0 0 0 0,-1-1 0 0 0,1 1 0 0 0,-1 0 0 0 0,1 0 0 0 0,-1 0 0 0 0,1 0 0 0 0,-1 0 0 0 0,1 0 0 0 0,-1 0 0 0 0,0 0 0 0 0,-2 0 0 0 0,2-1 0 0 0,-1 1 0 0 0,1 0 0 0 0,-1 0 0 0 0,1-1 0 0 0,-1 1 0 0 0,1 0 0 0 0,-1 0 0 0 0,1 1 0 0 0,-1-1 0 0 0,1 0 0 0 0,0 0 0 0 0,-1 1 0 0 0,1-1 0 0 0,-1 1 0 0 0,1-1 0 0 0,-1 1 0 0 0,1 0 0 0 0,-2 0 0 0 0,1 1 0 0 0,-5 2 0 0 0,1 0 0 0 0,0 1 0 0 0,1 0 0 0 0,-1 0 0 0 0,1 0 0 0 0,0 1 0 0 0,-9 11 0 0 0,-26 50 0 0 0,26-42 0 0 0,8-16 0 0 0,1 1 0 0 0,1-1 0 0 0,-1 1 0 0 0,2 0 0 0 0,-5 18 0 0 0,7-26 0 0 0,1 1 0 0 0,-1-1 0 0 0,1 0 0 0 0,0 1 0 0 0,0-1 0 0 0,0 1 0 0 0,0-1 0 0 0,0 0 0 0 0,0 1 0 0 0,1-1 0 0 0,-1 1 0 0 0,1-1 0 0 0,-1 0 0 0 0,1 0 0 0 0,0 1 0 0 0,0-1 0 0 0,0 0 0 0 0,1 0 0 0 0,-1 0 0 0 0,0 0 0 0 0,1 0 0 0 0,-1 0 0 0 0,1 0 0 0 0,0-1 0 0 0,-1 1 0 0 0,1 0 0 0 0,0-1 0 0 0,0 0 0 0 0,0 1 0 0 0,0-1 0 0 0,4 2 0 0 0,-1-2 0 0 0,-1 1 0 0 0,1-1 0 0 0,-1 0 0 0 0,1-1 0 0 0,-1 1 0 0 0,1-1 0 0 0,0 0 0 0 0,-1 0 0 0 0,1 0 0 0 0,-1-1 0 0 0,1 1 0 0 0,0-1 0 0 0,4-2 0 0 0,10-3 0 0 0,32-15 0 0 0,-28 10 0 0 0,-6 4 160 0 0,0-2 0 0 0,-1 0 0 0 0,-1-1 0 0 0,1-1 0 0 0,-2 0 0 0 0,1-1 0 0 0,-2 0 0 0 0,25-29 0 0 0,-1-5 97 0 0,59-80 94 0 0,-93 122-351 0 0,0-1 0 0 0,-1 1 0 0 0,1-1 0 0 0,-1 0 0 0 0,2-7 0 0 0,-4 12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0,-1 0 0 0 0,-4 4 0 0 0,-4 7 0 0 0,5-7 0 0 0,0 1 0 0 0,-5 18 0 0 0,8-20 0 0 0,1-1 0 0 0,-1 1 0 0 0,1-1 0 0 0,0 1 0 0 0,0-1 0 0 0,0 5 0 0 0,3 8 0 0 0,1-12 0 0 0,-3-2 0 0 0,4 2 0 0 0,0 0 0 0 0,0 0 0 0 0,1 0 0 0 0,-1-1 0 0 0,1 0 0 0 0,-1 0 0 0 0,1 0 0 0 0,0-1 0 0 0,-1 0 0 0 0,1 0 0 0 0,0 0 0 0 0,8-1 0 0 0,18 4 0 0 0,8 2 0 0 0,-30-5 0 0 0,2 1 0 0 0,-10 1 0 0 0,-2-1 0 0 0,1-2 0 0 0,0 1 0 0 0,-1-1 0 0 0,1 1 0 0 0,-1-1 0 0 0,1 1 0 0 0,-1 0 0 0 0,0-1 0 0 0,1 1 0 0 0,-1 0 0 0 0,0-1 0 0 0,1 1 0 0 0,-1 0 0 0 0,0-1 0 0 0,0 1 0 0 0,0 0 0 0 0,0 0 0 0 0,1-1 0 0 0,-1 1 0 0 0,0 0 0 0 0,0 0 0 0 0,0-1 0 0 0,-1 1 0 0 0,1 0 0 0 0,0 0 0 0 0,-1 2 0 0 0,1 3 0 0 0,-1-1 0 0 0,1 1 0 0 0,-1-1 0 0 0,-1 1 0 0 0,1-1 0 0 0,-1 0 0 0 0,0 1 0 0 0,0-1 0 0 0,-1 0 0 0 0,-5 9 0 0 0,0-3 0 0 0,-1 1 0 0 0,0-1 0 0 0,-10 9 0 0 0,18-19 0 0 0,-12 15 0 0 0,1 12 0 0 0,9-21-64 0 0,5-7-162 0 0,-1 0 0 0 0,1 0-1 0 0,0-1 1 0 0,-1 1 0 0 0,1 0 0 0 0,0-1 0 0 0,-1 1-1 0 0,3-2 1 0 0,0 0-391 0 0,0-1-1 0 0,0 0 1 0 0,-1 0-1 0 0,1 0 1 0 0,-1-1-1 0 0,1 1 1 0 0,-1-1-1 0 0,3-4 1 0 0,8-11-1430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0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 10135 0 0,'0'0'231'0'0,"0"0"29"0"0,0 0 19 0 0,0-2-41 0 0,2-2-190 0 0,5 3 98 0 0,-5 1 600 0 0,-1-1 232 0 0,2-3-338 0 0,-1 0 0 0 0,0 0 1 0 0,0 0-1 0 0,0 0 0 0 0,2-6 1 0 0,-2 6-324 0 0,0-1 1 0 0,0 1-1 0 0,0-1 0 0 0,0 1 1 0 0,6-7-1 0 0,82-107 3779 0 0,-50 65-3459 0 0,25-31-215 0 0,-39 52-21 0 0,-2-2 0 0 0,-2-1 1 0 0,27-55-1 0 0,-36 68-401 0 0,3-9 0 0 0,-11 21 0 0 0,-2 2 0 0 0,-3 8 0 0 0,0 0 0 0 0,0 0 0 0 0,0-1 0 0 0,0 1 0 0 0,0 0 0 0 0,0 0 0 0 0,0 0 0 0 0,0-1 0 0 0,0 1 0 0 0,0 0 0 0 0,0 0 0 0 0,0 0 0 0 0,0 0 0 0 0,0-1 0 0 0,0 1 0 0 0,0 0 0 0 0,-1 0 0 0 0,1 0 0 0 0,0 0 0 0 0,0-1 0 0 0,0 1 0 0 0,0 0 0 0 0,0 0 0 0 0,0 0 0 0 0,-1 0 0 0 0,1 0 0 0 0,0 0 0 0 0,0-1 0 0 0,-1 1 0 0 0,0 0 0 0 0,-1 0 0 0 0,1 0 0 0 0,0 1 0 0 0,-1-1 0 0 0,1 0 0 0 0,-1 0 0 0 0,1 1 0 0 0,0-1 0 0 0,-1 1 0 0 0,1-1 0 0 0,0 1 0 0 0,-1 0 0 0 0,-1 1 0 0 0,-16 12 0 0 0,-1 5 0 0 0,1 2 0 0 0,1 0 0 0 0,-26 41 0 0 0,-35 76 0 0 0,62-102 0 0 0,-20 64 0 0 0,35-93 0 0 0,1-1 0 0 0,0 1 0 0 0,0 0 0 0 0,0-1 0 0 0,1 1 0 0 0,-1 0 0 0 0,2 0 0 0 0,-1 0 0 0 0,1-1 0 0 0,2 8 0 0 0,-3-12 0 0 0,0 0 0 0 0,1 0 0 0 0,-1 0 0 0 0,1 0 0 0 0,0-1 0 0 0,-1 1 0 0 0,1 0 0 0 0,0 0 0 0 0,0-1 0 0 0,0 1 0 0 0,1 0 0 0 0,-1-1 0 0 0,0 1 0 0 0,1-1 0 0 0,-1 1 0 0 0,1-1 0 0 0,-1 0 0 0 0,1 0 0 0 0,-1 0 0 0 0,1 0 0 0 0,0 0 0 0 0,0 0 0 0 0,-1 0 0 0 0,1 0 0 0 0,0-1 0 0 0,0 1 0 0 0,0-1 0 0 0,0 1 0 0 0,0-1 0 0 0,0 0 0 0 0,0 0 0 0 0,0 0 0 0 0,0 0 0 0 0,0 0 0 0 0,0 0 0 0 0,0 0 0 0 0,2-1 0 0 0,9-3 0 0 0,-1 0 0 0 0,0-1 0 0 0,-1 0 0 0 0,15-9 0 0 0,12-5 0 0 0,-25 12 201 0 0,0-1 0 0 0,0 0 0 0 0,-1 0 0 0 0,0-2-1 0 0,-1 1 1 0 0,0-2 0 0 0,11-12 0 0 0,17-16 224 0 0,-39 40-425 0 0,0-1 1 0 0,0 0-1 0 0,0 0 0 0 0,0 1 0 0 0,0-1 1 0 0,0 0-1 0 0,0 0 0 0 0,0 1 0 0 0,0-1 1 0 0,0 0-1 0 0,0 0 0 0 0,0 0 0 0 0,0 1 0 0 0,0-1 1 0 0,0 0-1 0 0,0 0 0 0 0,0 1 0 0 0,1-1 1 0 0,-1 0-1 0 0,0 0 0 0 0,0 0 0 0 0,0 1 1 0 0,0-1-1 0 0,0 0 0 0 0,0 0 0 0 0,1 0 1 0 0,-1 0-1 0 0,0 1 0 0 0,0-1 0 0 0,0 0 1 0 0,0 0-1 0 0,1 0 0 0 0,-1 0 0 0 0,0 0 1 0 0,0 0-1 0 0,1 0 0 0 0,-1 0 0 0 0,0 1 1 0 0,0-1-1 0 0,0 0 0 0 0,1 0 0 0 0,-1 0 1 0 0,0 0-1 0 0,0 0 0 0 0,1 0 0 0 0,-1 0 0 0 0,0 0 1 0 0,0 0-1 0 0,0 0 0 0 0,1-1 0 0 0,-1 1 1 0 0,0 0-1 0 0,0 0 0 0 0,1 0 0 0 0,-1 0 1 0 0,0 0-1 0 0,0 0 0 0 0,0 0 0 0 0,0 0 1 0 0,1-1-1 0 0,-1 1 0 0 0,0 0 0 0 0,0 0 1 0 0,0 0-1 0 0,1-1 0 0 0,-1 9-73 0 0,0 0 0 0 0,-1 0 0 0 0,0 0 0 0 0,0 0 0 0 0,-1 0 1 0 0,-2 8-1 0 0,-20 48-847 0 0,7-22 523 0 0,7-15 232 0 0,7-21 165 0 0,-3 19 0 0 0,5-16 0 0 0,1-1-72 0 0,0-8 18 0 0,1 1 1 0 0,0-1-1 0 0,-1 0 0 0 0,1 0 1 0 0,0 0-1 0 0,-1 0 0 0 0,1 0 1 0 0,0 0-1 0 0,-1 0 0 0 0,1 0 1 0 0,0 0-1 0 0,-1 0 0 0 0,1-1 1 0 0,-1 1-1 0 0,2 0 0 0 0,3-2-418 0 0,0-1 0 0 0,0 1 0 0 0,0-1 0 0 0,-1 0 0 0 0,1 0 0 0 0,0-1 0 0 0,-1 1 0 0 0,0-1-1 0 0,0 0 1 0 0,6-8 0 0 0,2-2-6692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1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19351 0 0,'0'0'886'0'0,"0"0"-21"0"0,-1 0-554 0 0,-3 1-133 0 0,3-1 563 0 0,-4-3 1272 0 0,4 1-6343 0 0,5-4-4262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0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 15663 0 0,'-8'3'1668'0'0,"-6"-4"-1884"0"0,-17 2 4944 0 0,29-1-4184 0 0,2 0-28 0 0,0 0-72 0 0,1-1-289 0 0,3-5-138 0 0,2 1-218 0 0,-6 5 4 0 0,1 0 1 0 0,0-1-1 0 0,0 1 0 0 0,-1 0 1 0 0,1 0-1 0 0,0 0 0 0 0,0 0 1 0 0,0 0-1 0 0,-1 0 0 0 0,1 0 1 0 0,0 0-1 0 0,0 0 1 0 0,0 0-1 0 0,-1 0 0 0 0,1 1 1 0 0,0-1-1 0 0,0 0 0 0 0,-1 0 1 0 0,1 1-1 0 0,1 0 0 0 0,-1-1-732 0 0,7 3-5891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0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 13823 0 0,'0'0'315'0'0,"0"0"45"0"0,0 0 21 0 0,0 0-49 0 0,0-1-220 0 0,0-4 39 0 0,0 3 569 0 0,0 2 249 0 0,0 0 45 0 0,0 0-61 0 0,0 0-288 0 0,0 0-121 0 0,0 1-429 0 0,-1 0 0 0 0,0 0 0 0 0,0 0 0 0 0,0 0 0 0 0,0 0 1 0 0,0 0-1 0 0,0 0 0 0 0,0-1 0 0 0,0 1 0 0 0,-1 1 0 0 0,-2 1 159 0 0,-4 5 2 0 0,1 1 0 0 0,0 0-1 0 0,1 1 1 0 0,0-1 0 0 0,-7 18 0 0 0,12-24-291 0 0,-79 166 1898 0 0,64-126-1850 0 0,1 1 0 0 0,2 1 0 0 0,2 0 0 0 0,-9 79 0 0 0,20-116-33 0 0,0 0 0 0 0,0 0 0 0 0,1 13 0 0 0,1-4 0 0 0,-2-12 0 0 0,0-5 0 0 0,0 1 0 0 0,0-1 0 0 0,0 1 0 0 0,0-1 0 0 0,0 0 0 0 0,0 1 0 0 0,0-1 0 0 0,0 1 0 0 0,0-1 0 0 0,0 1 0 0 0,0-1 0 0 0,0 0 0 0 0,0 1 0 0 0,1-1 0 0 0,-1 1 0 0 0,0-1 0 0 0,0 1 0 0 0,0-1 0 0 0,1 0 0 0 0,-1 1 0 0 0,0-1 0 0 0,1 1 0 0 0,8 10 0 0 0,-8-10 0 0 0,-1-1 0 0 0,1 1 0 0 0,-1-1 0 0 0,1 1 0 0 0,-1-1 0 0 0,0 1 0 0 0,1-1 0 0 0,-1 1 0 0 0,0-1 0 0 0,1 1 0 0 0,-1-1 0 0 0,0 1 0 0 0,0-1 0 0 0,1 1 0 0 0,-1 0 0 0 0,0-1 0 0 0,0 1 0 0 0,0-1 0 0 0,0 1 0 0 0,0-1 0 0 0,0 1 0 0 0,0 0 0 0 0,0-1 0 0 0,0 1 0 0 0,0-1 0 0 0,-1 2 0 0 0,1 2 0 0 0,0-2 0 0 0,0 1 0 0 0,0-1 0 0 0,0 1 0 0 0,-1-1 0 0 0,1 1 0 0 0,-1-1 0 0 0,-1 4 0 0 0,-1 0 72 0 0,19-16 1296 0 0,118-113-760 0 0,-67 64-608 0 0,-33 30 0 0 0,-19 18 0 0 0,25-15 0 0 0,-7 4 0 0 0,-25 18 0 0 0,0 3 0 0 0,1 2 0 0 0,-1 2 0 0 0,-2 5 0 0 0,-5-6 0 0 0,-1-1 0 0 0,0 1 0 0 0,1 0 0 0 0,-1 0 0 0 0,0 0 0 0 0,0 0 0 0 0,0 0 0 0 0,0 0 0 0 0,0 0 0 0 0,-1-1 0 0 0,1 1 0 0 0,-1 0 0 0 0,1 0 0 0 0,-2 3 0 0 0,-14 27 0 0 0,10-22 0 0 0,0 0 0 0 0,-1 0 0 0 0,0-1 0 0 0,-16 17 0 0 0,5-7 0 0 0,12-11 0 0 0,-1-1 0 0 0,0-1 0 0 0,0 1 0 0 0,0-1 0 0 0,-1 0 0 0 0,-12 7 0 0 0,37-24 0 0 0,29-24 0 0 0,-9 7 0 0 0,-37 27 0 0 0,0 1 0 0 0,0 0 0 0 0,0 0 0 0 0,1 0 0 0 0,-1-1 0 0 0,0 1 0 0 0,0 0 0 0 0,0 0 0 0 0,1 0 0 0 0,-1 0 0 0 0,0 0 0 0 0,0 0 0 0 0,1-1 0 0 0,-1 1 0 0 0,0 0 0 0 0,0 0 0 0 0,1 0 0 0 0,-1 0 0 0 0,0 0 0 0 0,0 0 0 0 0,1 0 0 0 0,-1 0 0 0 0,0 0 0 0 0,0 0 0 0 0,1 0 0 0 0,-1 0 0 0 0,0 0 0 0 0,0 0 0 0 0,1 0 0 0 0,-1 1 0 0 0,0-1 0 0 0,0 0 0 0 0,0 0 0 0 0,1 0 0 0 0,-1 0 0 0 0,0 0 0 0 0,0 0 0 0 0,0 1 0 0 0,1-1 0 0 0,-1 0 0 0 0,0 0 0 0 0,0 0 0 0 0,0 1 0 0 0,0-1 0 0 0,1 0 0 0 0,-1 0 0 0 0,0 0 0 0 0,0 1 0 0 0,0-1 0 0 0,0 0 0 0 0,0 0 0 0 0,0 1 0 0 0,0-1 0 0 0,0 0 0 0 0,0 0 0 0 0,0 1 0 0 0,0-1 0 0 0,0 0 0 0 0,0 0 0 0 0,0 1 0 0 0,0-1 0 0 0,0 0 0 0 0,0 0 0 0 0,0 1 0 0 0,0-1 0 0 0,0 0 0 0 0,0 5-51 0 0,0-1 0 0 0,0 1 0 0 0,0-1 1 0 0,0 1-1 0 0,-1-1 0 0 0,1 0 0 0 0,-1 1 0 0 0,-3 6 0 0 0,-15 34-843 0 0,14-35 681 0 0,0 0-1 0 0,-7 23 1 0 0,11-28 213 0 0,0 1 0 0 0,0-1 0 0 0,0 1 0 0 0,0-1 0 0 0,1 1 0 0 0,1 10 0 0 0,-1-15 0 0 0,0 0 0 0 0,0 0 0 0 0,0-1 0 0 0,0 1 0 0 0,0 0 0 0 0,0 0 0 0 0,0 0 0 0 0,1 0 0 0 0,-1-1 0 0 0,0 1 0 0 0,1 0 0 0 0,-1 0 0 0 0,0-1 0 0 0,1 1 0 0 0,-1 0 0 0 0,1-1 0 0 0,-1 1 0 0 0,1 0 0 0 0,-1-1 0 0 0,1 1 0 0 0,0-1 0 0 0,-1 1 0 0 0,1-1 0 0 0,0 1 0 0 0,-1-1 0 0 0,1 1 0 0 0,0-1 0 0 0,0 0 0 0 0,-1 1 0 0 0,1-1 0 0 0,1 0 0 0 0,0 1 0 0 0,2 0 0 0 0,-1 0 0 0 0,1-1 0 0 0,0 1 0 0 0,-1-1 0 0 0,1 0 0 0 0,-1 0 0 0 0,1 0 0 0 0,6-1 0 0 0,30-7 0 0 0,-28 3 0 0 0,1 0 0 0 0,-1-1 0 0 0,0-1 0 0 0,20-13 0 0 0,15-9 0 0 0,-37 23 180 0 0,0 0-1 0 0,0-1 1 0 0,-1 0 0 0 0,0 0-1 0 0,0-1 1 0 0,-1 0 0 0 0,0-1-1 0 0,0 0 1 0 0,-1 0-1 0 0,7-12 1 0 0,0 2-174 0 0,0-1 1 0 0,22-21-1 0 0,-2 1-9 0 0,-39 44 3 0 0,0 1 0 0 0,0 0 0 0 0,-5 6 0 0 0,-42 79 0 0 0,25-42 0 0 0,24-43 0 0 0,0 0 0 0 0,1 0 0 0 0,-1 0 0 0 0,1 1 0 0 0,0-1 0 0 0,1 0 0 0 0,-1 1 0 0 0,1 0 0 0 0,0-1 0 0 0,1 1 0 0 0,-1 8 0 0 0,4-5 0 0 0,-2-7-34 0 0,1 0 0 0 0,0-1 1 0 0,-1 0-1 0 0,1 1 0 0 0,0-1 0 0 0,-1 0 0 0 0,1 0 1 0 0,0 0-1 0 0,0 0 0 0 0,0 0 0 0 0,0-1 0 0 0,0 1 1 0 0,0 0-1 0 0,0-1 0 0 0,0 0 0 0 0,0 1 0 0 0,0-1 1 0 0,5 0-1 0 0,2 0-251 0 0,-1-1 0 0 0,1 0 0 0 0,10-2-1 0 0,70-18-6227 0 0,-68 15 4977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0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33 441 13823 0 0,'0'0'315'0'0,"2"-8"426"0"0,5-7-493 0 0,2-13-40 0 0,-7 23 27 0 0,0 0 0 0 0,0 0 0 0 0,1 1 0 0 0,0-1 0 0 0,0 1 0 0 0,0-1-1 0 0,0 1 1 0 0,7-7 0 0 0,2-3 493 0 0,9-13 335 0 0,0-2 1 0 0,16-31-1 0 0,-20 30 132 0 0,1 0-1 0 0,41-50 1 0 0,-54 73-1002 0 0,0 1 1 0 0,0-1-1 0 0,0 0 0 0 0,-1 0 1 0 0,0 0-1 0 0,-1-1 0 0 0,6-14 1 0 0,-9 21 315 0 0,0 1-66 0 0,-15 10-278 0 0,2 0-165 0 0,1 1 0 0 0,0 1 0 0 0,-13 15 0 0 0,12-12 0 0 0,4-6 0 0 0,-21 16 0 0 0,23-20 0 0 0,1 0 0 0 0,-1 1 0 0 0,1 0 0 0 0,0 0 0 0 0,0 0 0 0 0,1 1 0 0 0,-6 9 0 0 0,-20 42 0 0 0,-32 88 0 0 0,54-125 0 0 0,6-13 0 0 0,-1-1 0 0 0,2 1 0 0 0,-1 0 0 0 0,1 0 0 0 0,0 0 0 0 0,0 1 0 0 0,1-1 0 0 0,0 0 0 0 0,1 1 0 0 0,0 9 0 0 0,2-6 0 0 0,1-2 0 0 0,-1-9 0 0 0,-1 1 0 0 0,1-1 0 0 0,0 0 0 0 0,0 0 0 0 0,0 0 0 0 0,0 0 0 0 0,0 0 0 0 0,0 0 0 0 0,0 0 0 0 0,0-1 0 0 0,0 1 0 0 0,0-1 0 0 0,0 0 0 0 0,0 1 0 0 0,1-1 0 0 0,-1 0 0 0 0,0 0 0 0 0,3-1 0 0 0,-1 1 0 0 0,1-1 0 0 0,0 0 0 0 0,0 0 0 0 0,-1 0 0 0 0,1 0 0 0 0,-1-1 0 0 0,7-3 0 0 0,7-4 0 0 0,34-12 0 0 0,-38 17 0 0 0,0-2 0 0 0,0 1 0 0 0,0-2 0 0 0,24-16 0 0 0,-14 3 0 0 0,-1-1 0 0 0,21-24 0 0 0,-7 5 0 0 0,-27 28 443 0 0,-9 10 45 0 0,-1 2 21 0 0,0 0-66 0 0,-8 4-278 0 0,7-3-165 0 0,0 1 0 0 0,0-1 0 0 0,0 0 0 0 0,0 1 0 0 0,0-1 0 0 0,0 0 0 0 0,1 1 0 0 0,-1-1 0 0 0,0 1 0 0 0,1-1 0 0 0,-1 3 0 0 0,-5 10 0 0 0,-14 25 0 0 0,-2 5 0 0 0,16-35-441 0 0,1 1-1 0 0,-6 15 1 0 0,10-23 381 0 0,1 2-383 0 0,0 3 222 0 0,0-5-166 0 0,2-2-101 0 0,5-2-274 0 0,-1 1 0 0 0,1-1 0 0 0,0 0-1 0 0,-1-1 1 0 0,1 1 0 0 0,-1-1 0 0 0,11-8-1 0 0,-6 5 79 0 0,16-12-1363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0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13823 0 0,'0'0'304'0'0,"0"0"64"0"0,0 0 16 0 0,0 0 0 0 0,0 0-312 0 0,-5-7-72 0 0,0 4 0 0 0,5 3 0 0 0,-3-6-392 0 0,3 6-96 0 0,0 0-24 0 0,0 0 0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0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230 407 8287 0 0,'0'0'191'0'0,"3"-8"252"0"0,7-15-381 0 0,-3 7 1295 0 0,-1 0 1 0 0,6-25-1 0 0,-11 39-1077 0 0,-1-1-1 0 0,1 0 0 0 0,0 1 0 0 0,0-1 1 0 0,0 1-1 0 0,0 0 0 0 0,1-1 0 0 0,-1 1 1 0 0,1 0-1 0 0,1-2 0 0 0,-2 2-148 0 0,0 1-1 0 0,-1 0 1 0 0,1 0 0 0 0,-1 0-1 0 0,1-1 1 0 0,-1 1-1 0 0,1 0 1 0 0,-1-1-1 0 0,0 1 1 0 0,0 0-1 0 0,1-1 1 0 0,-1 1 0 0 0,0 0-1 0 0,-1-3 1 0 0,1 1 74 0 0,0 2 311 0 0,2-18 1020 0 0,-2 19-1481 0 0,0 0 0 0 0,0 0-1 0 0,0 0 1 0 0,0-1 0 0 0,0 1 0 0 0,0 0 0 0 0,0 0-1 0 0,0 0 1 0 0,0 0 0 0 0,0 0 0 0 0,0 0-1 0 0,0-1 1 0 0,-1 1 0 0 0,1 0 0 0 0,0 0-1 0 0,0 0 1 0 0,0 0 0 0 0,0 0 0 0 0,0 0 0 0 0,0 0-1 0 0,0 0 1 0 0,0 0 0 0 0,0-1 0 0 0,0 1-1 0 0,0 0 1 0 0,-1 0 0 0 0,1 0 0 0 0,0 0-1 0 0,0 0 1 0 0,0 0 0 0 0,0 0 0 0 0,0 0-1 0 0,0 0 1 0 0,0 0 0 0 0,-1 0 0 0 0,1 0 0 0 0,0 0-1 0 0,0 0 1 0 0,0 0 0 0 0,0 0 0 0 0,0 0-1 0 0,0 0 1 0 0,-1 0 0 0 0,1 0 0 0 0,0 0-1 0 0,0 0 1 0 0,0 0 0 0 0,-9 6 1116 0 0,-13 14-797 0 0,13-11 68 0 0,4-3-376 0 0,-1 1 0 0 0,1 0 0 0 0,1 0 1 0 0,-1 0-1 0 0,1 0 0 0 0,1 1 0 0 0,-5 11 0 0 0,-9 17 13 0 0,-1-3-79 0 0,-67 134 0 0 0,51-100 0 0 0,23-49 0 0 0,2 1 0 0 0,0 1 0 0 0,-12 36 0 0 0,21-38 0 0 0,0-17 0 0 0,0-1 0 0 0,0 0 0 0 0,0 0 0 0 0,0 1 0 0 0,0-1 0 0 0,0 0 0 0 0,0 0 0 0 0,0 0 0 0 0,0 1 0 0 0,0-1 0 0 0,0 0 0 0 0,0 0 0 0 0,0 0 0 0 0,0 1 0 0 0,1-1 0 0 0,-1 0 0 0 0,0 0 0 0 0,0 0 0 0 0,0 0 0 0 0,0 1 0 0 0,0-1 0 0 0,1 0 0 0 0,-1 0 0 0 0,0 0 0 0 0,0 0 0 0 0,0 0 0 0 0,1 0 0 0 0,-1 0 0 0 0,0 1 0 0 0,0-1 0 0 0,0 0 0 0 0,1 0 0 0 0,-1 0 0 0 0,0 0 0 0 0,0 0 0 0 0,0 0 0 0 0,1 0 0 0 0,-1 0 0 0 0,0 0 0 0 0,0 0 0 0 0,1 0 0 0 0,-1 0 0 0 0,0 0 0 0 0,0-1 0 0 0,0 1 0 0 0,1 0 0 0 0,8-5 0 0 0,-8 5 0 0 0,23-14 0 0 0,-11 7 341 0 0,0-1 1 0 0,-1 0-1 0 0,0-1 0 0 0,0 0 1 0 0,17-18-1 0 0,-5 4-341 0 0,1 1 0 0 0,45-29 0 0 0,-28 22 0 0 0,-14 8 0 0 0,-21 17 0 0 0,-7 4 0 0 0,1-1 0 0 0,-1 1 0 0 0,0 0 0 0 0,0 0 0 0 0,0 0 0 0 0,1 0 0 0 0,-1 0 0 0 0,0 0 0 0 0,0 0 0 0 0,1 0 0 0 0,-1 0 0 0 0,0 0 0 0 0,0 0 0 0 0,1 0 0 0 0,-1 0 0 0 0,0 0 0 0 0,0 0 0 0 0,1 0 0 0 0,-1 0 0 0 0,0 0 0 0 0,0 0 0 0 0,1 0 0 0 0,-1 0 0 0 0,0 0 0 0 0,0 1 0 0 0,1-1 0 0 0,-1 0 0 0 0,0 0 0 0 0,0 0 0 0 0,0 0 0 0 0,1 0 0 0 0,-1 1 0 0 0,0-1 0 0 0,0 0 0 0 0,0 0 0 0 0,0 0 0 0 0,1 1 0 0 0,-1-1 0 0 0,0 1 0 0 0,0 3 0 0 0,0 5 0 0 0,-1 0 0 0 0,0-1 0 0 0,0 1 0 0 0,-1-1 0 0 0,-1 1 0 0 0,1-1 0 0 0,-7 15 0 0 0,1-3 0 0 0,-14 50 0 0 0,15-53 0 0 0,7-17 0 0 0,0 1 0 0 0,-1 0 0 0 0,1 0 0 0 0,0-1 0 0 0,-1 1 0 0 0,1 0 0 0 0,0 0 0 0 0,0 0 0 0 0,0 0 0 0 0,0-1 0 0 0,0 1 0 0 0,0 0 0 0 0,0 2 0 0 0,3 0 0 0 0,-2-2 0 0 0,7 7 0 0 0,0-3 0 0 0,2-4 0 0 0,-5-1 0 0 0,0-1 0 0 0,0 0 0 0 0,0-1 0 0 0,0 1 0 0 0,0-1 0 0 0,0 0 0 0 0,-1 0 0 0 0,1 0 0 0 0,-1-1 0 0 0,1 1 0 0 0,-1-1 0 0 0,5-5 0 0 0,-1 3 0 0 0,-1 0 0 0 0,14-7 0 0 0,-11 7 0 0 0,1-1 0 0 0,-1 0 0 0 0,1 0 0 0 0,-2-1 0 0 0,13-12 0 0 0,39-44 0 0 0,-30 27 0 0 0,6-2 0 0 0,-29 34 0 0 0,-8 4 0 0 0,0-1 0 0 0,0 1 0 0 0,1 0 0 0 0,-1 0 0 0 0,0 0 0 0 0,0 0 0 0 0,0 0 0 0 0,1 0 0 0 0,-1 0 0 0 0,0 0 0 0 0,0 0 0 0 0,0 0 0 0 0,1 0 0 0 0,-1 0 0 0 0,0 0 0 0 0,0 0 0 0 0,0 0 0 0 0,1 0 0 0 0,-1 0 0 0 0,0 0 0 0 0,0 0 0 0 0,1 0 0 0 0,-1 0 0 0 0,0 0 0 0 0,0 1 0 0 0,0-1 0 0 0,0 0 0 0 0,1 0 0 0 0,-1 0 0 0 0,0 0 0 0 0,0 0 0 0 0,0 1 0 0 0,0-1 0 0 0,1 0 0 0 0,-1 0 0 0 0,0 0 0 0 0,0 0 0 0 0,0 1 0 0 0,0-1 0 0 0,0 0 0 0 0,0 0 0 0 0,0 0 0 0 0,0 1 0 0 0,0-1 0 0 0,0 0 0 0 0,0 0 0 0 0,0 0 0 0 0,0 1 0 0 0,0-1 0 0 0,0 0 0 0 0,0 0 0 0 0,0 1 0 0 0,0-1 0 0 0,0 0 0 0 0,0 0 0 0 0,0 0 0 0 0,0 1 0 0 0,0-1 0 0 0,0 0 0 0 0,0 0 0 0 0,0 0 0 0 0,0 1 0 0 0,0-1 0 0 0,-1 0 0 0 0,-3 19 0 0 0,-2 0 0 0 0,0 0 0 0 0,-1 0 0 0 0,-1-1 0 0 0,-12 20 0 0 0,-15 35 0 0 0,31-63 0 0 0,0 1 0 0 0,1 1 0 0 0,0-1 0 0 0,-2 23 0 0 0,4-31 0 0 0,1-2 0 0 0,0-1 0 0 0,0 1 0 0 0,0 0 0 0 0,0 0 0 0 0,0-1 0 0 0,0 1 0 0 0,0 0 0 0 0,0 0 0 0 0,0 0 0 0 0,0-1 0 0 0,0 1 0 0 0,0 0 0 0 0,1 0 0 0 0,-1-1 0 0 0,0 1 0 0 0,1 0 0 0 0,-1-1 0 0 0,1 2 0 0 0,-1-1 0 0 0,1 0 0 0 0,-1 0 0 0 0,0 0 0 0 0,1 0 0 0 0,-1-1 0 0 0,1 1 0 0 0,-1 0 0 0 0,1 0 0 0 0,-1-1 0 0 0,1 1 0 0 0,-1 0 0 0 0,1-1 0 0 0,0 1 0 0 0,0 0 0 0 0,4-1 0 0 0,-4 0 0 0 0,4 1 0 0 0,0-1 0 0 0,0 0 0 0 0,0 0 0 0 0,0-1 0 0 0,0 1 0 0 0,0-1 0 0 0,0 0 0 0 0,0 0 0 0 0,-1-1 0 0 0,1 0 0 0 0,0 1 0 0 0,-1-2 0 0 0,1 1 0 0 0,-1 0 0 0 0,0-1 0 0 0,5-3 0 0 0,6-6 0 0 0,0-1 0 0 0,22-24 0 0 0,-33 33 0 0 0,5-6 0 0 0,-1 1 0 0 0,0-1 0 0 0,-1-1 0 0 0,0 0 0 0 0,-1 0 0 0 0,0 0 0 0 0,0-1 0 0 0,-1 0 0 0 0,-1 0 0 0 0,0 0 0 0 0,-1 0 0 0 0,3-19 0 0 0,-6 11 0 0 0,-2 13 0 0 0,-5 8 0 0 0,-9 9 0 0 0,9-5 0 0 0,2 3 0 0 0,5-7 0 0 0,-1 1 0 0 0,1-1 0 0 0,0 0 0 0 0,0 0 0 0 0,-1 1 0 0 0,1-1 0 0 0,0 0 0 0 0,0 1 0 0 0,0-1 0 0 0,0 0 0 0 0,1 0 0 0 0,-1 1 0 0 0,0-1 0 0 0,0 0 0 0 0,1 2 0 0 0,9 6 0 0 0,-8-8 0 0 0,-1 0 0 0 0,1-1 0 0 0,-1 1 0 0 0,0 0 0 0 0,1 0 0 0 0,-1-1 0 0 0,1 1 0 0 0,-1-1 0 0 0,0 1 0 0 0,1-1 0 0 0,-1 0 0 0 0,1 1 0 0 0,-1-1 0 0 0,1 0 0 0 0,-1 0 0 0 0,1 0 0 0 0,0 0 0 0 0,-1 0 0 0 0,1-1 0 0 0,-1 1 0 0 0,3-1 0 0 0,5-1 0 0 0,31-2 0 0 0,54-14 0 0 0,-44 8 0 0 0,-41 9 0 0 0,-1-1 0 0 0,1-1 0 0 0,0 1 0 0 0,-1-1 0 0 0,0 0 0 0 0,0-1 0 0 0,14-9 0 0 0,-27 21 148 0 0,-2 0-1 0 0,-9 11 1 0 0,5-8 97 0 0,1 1 0 0 0,0 1 1 0 0,0-1-1 0 0,-7 17 0 0 0,-12 14 134 0 0,28-42-378 0 0,0 1 0 0 0,0-1 1 0 0,0 1-1 0 0,0 0 0 0 0,1-1 0 0 0,-1 1 0 0 0,0-1 1 0 0,1 1-1 0 0,-1 0 0 0 0,1 0 0 0 0,0-1 0 0 0,-1 4 0 0 0,-6 27-80 0 0,6-28 30 0 0,0-3-81 0 0,0 0 0 0 0,1 1 1 0 0,0-1-1 0 0,-1 1 0 0 0,1-1 1 0 0,0 1-1 0 0,-1-1 0 0 0,1 1 0 0 0,0 2 1 0 0,1-3 93 0 0,-1 0 1 0 0,1 0 0 0 0,-1 0-1 0 0,1 0 1 0 0,0 0 0 0 0,-1-1-1 0 0,1 1 1 0 0,0 0 0 0 0,-1 0-1 0 0,1 0 1 0 0,0-1-1 0 0,0 1 1 0 0,0-1 0 0 0,0 1-1 0 0,2 0 1 0 0,7 4 19 0 0,-6-5 16 0 0,-1 0 0 0 0,1 0 0 0 0,0 0 0 0 0,0 0 0 0 0,-1-1 0 0 0,1 0 0 0 0,0 1 0 0 0,-1-1 0 0 0,1-1 0 0 0,0 1 0 0 0,4-3 0 0 0,5-3 0 0 0,19-14 0 0 0,-9 6 0 0 0,-12 8 142 0 0,-1 0 1 0 0,0 0-1 0 0,0-1 0 0 0,-1 0 0 0 0,0-1 1 0 0,14-18-1 0 0,-17 19-42 0 0,-1 1-1 0 0,-1-1 1 0 0,1 0-1 0 0,-1-1 1 0 0,-1 1 0 0 0,1-1-1 0 0,-2 0 1 0 0,1 0-1 0 0,2-17 1 0 0,-3 20-100 0 0,-2 5 0 0 0,1-1 0 0 0,-1 1 0 0 0,0-1 0 0 0,1 1 0 0 0,-1-1 0 0 0,0 0 0 0 0,0 1 0 0 0,0-1 0 0 0,0 1 0 0 0,0-1 0 0 0,0 1 0 0 0,0-1 0 0 0,-1-2 0 0 0,-2-3-64 0 0,3 6-273 0 0,-16 2-1238 0 0,10 3 1559 0 0,2 2 16 0 0,4 2 0 0 0,1-7 0 0 0,0 0 0 0 0,-1 0 0 0 0,1 0 0 0 0,0 0 0 0 0,0 0 0 0 0,0 0 0 0 0,1-1 0 0 0,-1 1 0 0 0,0 0 0 0 0,0 0 0 0 0,0-1 0 0 0,1 1 0 0 0,-1-1 0 0 0,0 1 0 0 0,0-1 0 0 0,1 0 0 0 0,-1 1 0 0 0,0-1 0 0 0,1 0 0 0 0,-1 0 0 0 0,1 0 0 0 0,-1 0 0 0 0,0 0 0 0 0,3 0 0 0 0,35-6 0 0 0,-38 5 0 0 0,36-6 0 0 0,49-14 0 0 0,11-16 0 0 0,-75 32 64 0 0,-21 5 9 0 0,0 0-33 0 0,-1 0-1 0 0,0 0 0 0 0,0 0 1 0 0,0 0-1 0 0,1-1 1 0 0,-1 1-1 0 0,0 0 1 0 0,0 0-1 0 0,1 0 0 0 0,-1 0 1 0 0,0 0-1 0 0,0 0 1 0 0,0 0-1 0 0,1 0 1 0 0,-1 0-1 0 0,0 0 0 0 0,0 0 1 0 0,1 1-1 0 0,-1-1 1 0 0,0 0-1 0 0,0 0 1 0 0,1 0-1 0 0,-1 0 0 0 0,0 0 1 0 0,0 0-1 0 0,1 1 1 0 0,-2 0 16 0 0,1 0 1 0 0,0 0-1 0 0,0 0 1 0 0,-1 0-1 0 0,1 0 0 0 0,-1 0 1 0 0,1 0-1 0 0,-1 1 1 0 0,1-1-1 0 0,-1-1 1 0 0,0 1-1 0 0,1 0 1 0 0,-2 1-1 0 0,-15 20-56 0 0,-25 23 0 0 0,4-5 0 0 0,36-37 0 0 0,-77 94 0 0 0,76-91 0 0 0,0-1 0 0 0,1 1 0 0 0,-1 0 0 0 0,-2 10 0 0 0,4-13 0 0 0,1-1 0 0 0,0-1 0 0 0,-1 1 0 0 0,1-1 0 0 0,0 0 0 0 0,0 1 0 0 0,0-1 0 0 0,0 0 0 0 0,1 1 0 0 0,-1-1 0 0 0,0 1 0 0 0,0-1 0 0 0,1 2 0 0 0,3 4 0 0 0,-3-6 0 0 0,1-1 0 0 0,-1 1 0 0 0,1-1 0 0 0,-1 0 0 0 0,0 0 0 0 0,1 1 0 0 0,-1-1 0 0 0,1 0 0 0 0,-1 0 0 0 0,1 0 0 0 0,-1-1 0 0 0,1 1 0 0 0,-1 0 0 0 0,0 0 0 0 0,1-1 0 0 0,-1 1 0 0 0,1-1 0 0 0,-1 1 0 0 0,2-2 0 0 0,27-14 0 0 0,6-5 0 0 0,-21 13 0 0 0,18-12 0 0 0,14-16 0 0 0,-1-3 0 0 0,41-44 0 0 0,50-70 0 0 0,-116 126 0 0 0,-1-1 0 0 0,-2-1 0 0 0,-1 0 0 0 0,13-33 0 0 0,45-147 0 0 0,-72 192 0 0 0,-3 17 2 0 0,0 0-1 0 0,1 0 1 0 0,-1-1-1 0 0,0 1 1 0 0,0 0-1 0 0,0 0 1 0 0,0 0-1 0 0,0 0 1 0 0,0-1-1 0 0,0 1 1 0 0,0 0-1 0 0,0 0 1 0 0,0 0-1 0 0,0 0 1 0 0,0-1-1 0 0,0 1 1 0 0,0 0-1 0 0,0 0 1 0 0,0 0-1 0 0,0 0 1 0 0,0-1-1 0 0,0 1 1 0 0,0 0-1 0 0,0 0 1 0 0,0 0-1 0 0,0 0 1 0 0,0-1-1 0 0,0 1 1 0 0,0 0-1 0 0,-1 0 1 0 0,1 0-1 0 0,0 0 1 0 0,0-1-1 0 0,0 1 1 0 0,0 0-1 0 0,0 0 1 0 0,0 0-1 0 0,-1 0 1 0 0,1 0-1 0 0,0 0 1 0 0,0 0-1 0 0,0 0 1 0 0,0-1-1 0 0,-1 1 1 0 0,1 0-1 0 0,0 0 1 0 0,0 0 0 0 0,0 0-1 0 0,0 0 1 0 0,-1 0-1 0 0,1 0 1 0 0,0 0-1 0 0,0 0 1 0 0,0 0-1 0 0,-1 0 1 0 0,1 0-1 0 0,0 0 1 0 0,0 0-1 0 0,0 0 1 0 0,0 0-1 0 0,-1 1 1 0 0,1-1-1 0 0,0 0 1 0 0,-7 5 306 0 0,7-5-270 0 0,-6 8 19 0 0,1 0 1 0 0,0 0 0 0 0,0 0 0 0 0,1 1 0 0 0,0 0-1 0 0,-4 15 1 0 0,-8 16-833 0 0,-36 84 758 0 0,13-28 18 0 0,-40 96-1 0 0,76-185 0 0 0,1-1 0 0 0,0 0 0 0 0,0 1 0 0 0,1 0 0 0 0,0-1 0 0 0,0 1 0 0 0,0 0 0 0 0,1 7 0 0 0,0-10 0 0 0,1-1 0 0 0,-1 1 0 0 0,1-1 0 0 0,0 1 0 0 0,0-1 0 0 0,1 1 0 0 0,-1-1 0 0 0,1 0 0 0 0,-1 0 0 0 0,1 1 0 0 0,0-1 0 0 0,0-1 0 0 0,0 1 0 0 0,1 0 0 0 0,-1 0 0 0 0,1-1 0 0 0,0 1 0 0 0,-1-1 0 0 0,5 3 0 0 0,2 0 0 0 0,4 4 601 0 0,-12-9-1770 0 0,1 0-4357 0 0,-1 0 2336 0 0,-1 0-5598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1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62 4607 0 0,'0'0'102'0'0,"0"0"20"0"0,0 0 6 0 0,0 0 51 0 0,0 0 213 0 0,10 1 1269 0 0,15-9 2822 0 0,-24 7-3995 0 0,-1 1 21 0 0,1-1-66 0 0,35-33 1842 0 0,-35 33-1914 0 0,3-8 1542 0 0,-2 5-90 0 0,-9 1-1463 0 0,2 2-242 0 0,1 1 1 0 0,-1 0-1 0 0,0 0 1 0 0,1 0 0 0 0,-1 1-1 0 0,1 0 1 0 0,-1-1-1 0 0,0 2 1 0 0,1-1-1 0 0,0 0 1 0 0,-1 1-1 0 0,1 0 1 0 0,0 0-1 0 0,0 0 1 0 0,0 1-1 0 0,0-1 1 0 0,0 1-1 0 0,1 0 1 0 0,-1 0-1 0 0,1 0 1 0 0,-4 5 0 0 0,-6 7 142 0 0,1 0 0 0 0,1 0 1 0 0,-16 31-1 0 0,-99 190-261 0 0,52-95 0 0 0,66-125 0 0 0,-67 132 0 0 0,62-118 0 0 0,2 0 0 0 0,0 1 0 0 0,-6 34 0 0 0,16-51 0 0 0,0-13 0 0 0,2 4 0 0 0,10 3 0 0 0,0-7 0 0 0,-10-1-330 0 0,1-1 0 0 0,-1 0 0 0 0,1 1 0 0 0,-1-1 0 0 0,1 0 0 0 0,-1 0 0 0 0,0 0 0 0 0,1 0 0 0 0,-1-1 0 0 0,0 1 0 0 0,0 0 0 0 0,1 0 0 0 0,-1-1 0 0 0,0 1 0 0 0,-1 0 0 0 0,2-3 0 0 0,0 1-1716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1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0 477 10135 0 0,'0'0'464'0'0,"2"0"-9"0"0,6-4-16 0 0,1-1 0 0 0,-1 0 0 0 0,0 0-1 0 0,0-1 1 0 0,-1 0 0 0 0,1 0 0 0 0,-1-1 0 0 0,-1 0 0 0 0,1 0 0 0 0,-1 0 0 0 0,0-1-1 0 0,8-14 1 0 0,0-2 419 0 0,20-29 1748 0 0,-15 26-1189 0 0,24-48 0 0 0,-2 4-955 0 0,-16 32 479 0 0,20-42 1 0 0,-39 69-793 0 0,-16 41-133 0 0,8-19-16 0 0,2 0 0 0 0,3-1 0 0 0,-1-7 0 0 0,0 0 0 0 0,-1 0 0 0 0,2 0 0 0 0,-1 0 0 0 0,0-1 0 0 0,0 1 0 0 0,1-1 0 0 0,-1 1 0 0 0,0-1 0 0 0,1 0 0 0 0,0 0 0 0 0,-1 0 0 0 0,1 0 0 0 0,-1-1 0 0 0,1 1 0 0 0,0-1 0 0 0,5 1 0 0 0,5 0 0 0 0,0-2 0 0 0,19-1 0 0 0,-23 1 0 0 0,-9 1 0 0 0,1 0 0 0 0,-1-1 0 0 0,1 1 0 0 0,-1 0 0 0 0,1 0 0 0 0,-1 0 0 0 0,1 0 0 0 0,-1 0 0 0 0,0 0 0 0 0,1 0 0 0 0,-1 0 0 0 0,1 0 0 0 0,-1 0 0 0 0,1 0 0 0 0,-1 0 0 0 0,1 0 0 0 0,-1 1 0 0 0,1-1 0 0 0,-1 0 0 0 0,1 0 0 0 0,-1 0 0 0 0,1 1 0 0 0,-1-1 0 0 0,0 0 0 0 0,1 1 0 0 0,-1-1 0 0 0,0 0 0 0 0,1 1 0 0 0,-1-1 0 0 0,0 0 0 0 0,1 1 0 0 0,-1-1 0 0 0,1 1 0 0 0,-1 0 0 0 0,7 10 0 0 0,-7-6 0 0 0,0-3 0 0 0,0-1 0 0 0,0 0 0 0 0,1 1 0 0 0,-1-1 0 0 0,0 1 0 0 0,0-1 0 0 0,0 1 0 0 0,0-1 0 0 0,-1 1 0 0 0,1-1 0 0 0,0 1 0 0 0,-1-1 0 0 0,1 0 0 0 0,-1 1 0 0 0,1-1 0 0 0,-1 1 0 0 0,1-1 0 0 0,-2 2 0 0 0,-1 1 0 0 0,-4 12 0 0 0,-6 15 0 0 0,-27 48 0 0 0,32-64 0 0 0,0-1 0 0 0,2 1 0 0 0,0 0 0 0 0,-6 24 0 0 0,11-38 0 0 0,1 0 0 0 0,-1 1 0 0 0,1-1 0 0 0,0 1 0 0 0,-1-1 0 0 0,1 1 0 0 0,0-1 0 0 0,0 1 0 0 0,0-1 0 0 0,0 1 0 0 0,0-1 0 0 0,0 1 0 0 0,0-1 0 0 0,1 3 0 0 0,1 2 0 0 0,0 4 0 0 0,2-3 0 0 0,3-2 0 0 0,6-2 0 0 0,-8-6 0 0 0,-4 2 0 0 0,12-6 0 0 0,0 0 0 0 0,-1-1 0 0 0,0-1 0 0 0,0 0 0 0 0,-1 0 0 0 0,0-1 0 0 0,-1-1 0 0 0,0 0 0 0 0,13-18 0 0 0,47-49 0 0 0,-62 68 0 0 0,-8 11 0 0 0,0-1 0 0 0,0 0 0 0 0,0 0 0 0 0,0 0 0 0 0,0 0 0 0 0,0 0 0 0 0,0 0 0 0 0,0 1 0 0 0,0-1 0 0 0,0 0 0 0 0,0 0 0 0 0,0 0 0 0 0,1 0 0 0 0,-1 0 0 0 0,0 0 0 0 0,0 1 0 0 0,0-1 0 0 0,0 0 0 0 0,0 0 0 0 0,0 0 0 0 0,0 0 0 0 0,0 0 0 0 0,1 0 0 0 0,-1 0 0 0 0,0 0 0 0 0,0 0 0 0 0,0 0 0 0 0,0 1 0 0 0,0-1 0 0 0,0 0 0 0 0,1 0 0 0 0,-1 0 0 0 0,0 0 0 0 0,0 0 0 0 0,0 0 0 0 0,0 0 0 0 0,0 0 0 0 0,1 0 0 0 0,-1 0 0 0 0,0 0 0 0 0,0 0 0 0 0,0 0 0 0 0,0 0 0 0 0,0-1 0 0 0,1 1 0 0 0,-1 0 0 0 0,0 0 0 0 0,0 0 0 0 0,0 0 0 0 0,0 0 0 0 0,0 0 0 0 0,0 0 0 0 0,1 0 0 0 0,-1 0 0 0 0,0-1 0 0 0,-3 13 0 0 0,3-12 0 0 0,-8 23 0 0 0,-11 24 0 0 0,-3 8 0 0 0,19-44-131 0 0,1 0 0 0 0,0-1-1 0 0,0 1 1 0 0,1 0 0 0 0,1 20 0 0 0,0-23 42 0 0,4 5-984 0 0,-3-10-6683 0 0,-1-3 5709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1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17503 0 0,'0'0'384'0'0,"0"0"88"0"0,0 0 8 0 0,0 0 8 0 0,0 0-392 0 0,0 0-96 0 0,0 0 0 0 0,0 0 0 0 0,8-19 432 0 0,-8 19 64 0 0,0 0 16 0 0,0 0 0 0 0,0 0-824 0 0,0 0-160 0 0,0 0-32 0 0,0 0-4920 0 0,0 0-984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1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51 542 8287 0 0,'0'0'191'0'0,"0"0"26"0"0,0 0 9 0 0,0-1-34 0 0,1-3-78 0 0,-1 3 274 0 0,0 1 110 0 0,0 0 12 0 0,0 0 2 0 0,0 0 0 0 0,-5-6 2048 0 0,3 4-2240 0 0,0 1 0 0 0,0 0 0 0 0,1 0 0 0 0,-1 0 0 0 0,0 0 0 0 0,0 0 0 0 0,-4-1 0 0 0,5 2 123 0 0,-7-3-278 0 0,3 1-93 0 0,4 2 299 0 0,0-1-278 0 0,0 0 0 0 0,0 0 0 0 0,0 0 1 0 0,0 0-1 0 0,0-1 0 0 0,0 1 0 0 0,0 0 0 0 0,1 0 1 0 0,-1-1-1 0 0,0 1 0 0 0,1 0 0 0 0,-1-1 0 0 0,1 1 0 0 0,0 0 1 0 0,-1-1-1 0 0,1 1 0 0 0,0-2 0 0 0,1-2 107 0 0,1 0-1 0 0,-1 1 0 0 0,1-1 1 0 0,0 1-1 0 0,0-1 0 0 0,1 1 1 0 0,-1 0-1 0 0,1 0 1 0 0,4-4-1 0 0,-1-1-217 0 0,-1 1 156 0 0,0 1-1 0 0,1 0 1 0 0,0 1 0 0 0,1-1-1 0 0,-1 1 1 0 0,11-7-1 0 0,4-1 416 0 0,22-10-1 0 0,-42 23-572 0 0,20-13 20 0 0,7-8 0 0 0,-28 22 0 0 0,0-1 0 0 0,0 1 0 0 0,0 0 0 0 0,1 0 0 0 0,-1 0 0 0 0,0-1 0 0 0,0 1 0 0 0,1 0 0 0 0,-1 0 0 0 0,0 0 0 0 0,0-1 0 0 0,1 1 0 0 0,-1 0 0 0 0,0 0 0 0 0,1 0 0 0 0,-1 0 0 0 0,0 0 0 0 0,1 0 0 0 0,-1 0 0 0 0,0 0 0 0 0,1-1 0 0 0,-1 1 0 0 0,0 0 0 0 0,1 0 0 0 0,-1 1 0 0 0,0-1 0 0 0,1 0 0 0 0,-1 0 0 0 0,0 0 0 0 0,1 0 0 0 0,-1 0 0 0 0,0 0 0 0 0,0 0 0 0 0,1 0 0 0 0,-1 1 0 0 0,0-1 0 0 0,1 0 0 0 0,-1 0 0 0 0,0 0 0 0 0,0 1 0 0 0,0-1 0 0 0,1 0 0 0 0,-1 0 0 0 0,0 1 0 0 0,0-1 0 0 0,0 0 0 0 0,1 0 0 0 0,-1 1 0 0 0,0-1 0 0 0,0 0 0 0 0,0 1 0 0 0,0-1 0 0 0,0 0 0 0 0,0 1 0 0 0,2 0 0 0 0,-1 0 0 0 0,-1-1 0 0 0,1 1 0 0 0,-1-1 0 0 0,1 1 0 0 0,-1 0 0 0 0,1-1 0 0 0,-1 1 0 0 0,0-1 0 0 0,1 1 0 0 0,-1 0 0 0 0,0-1 0 0 0,1 1 0 0 0,-1 0 0 0 0,0-1 0 0 0,0 1 0 0 0,0 0 0 0 0,0-1 0 0 0,0 1 0 0 0,0 0 0 0 0,0 0 0 0 0,0 0 0 0 0,1 5 0 0 0,-1 0 0 0 0,0-1 0 0 0,0 1 0 0 0,0-1 0 0 0,-1 1 0 0 0,0-1 0 0 0,0 1 0 0 0,-4 10 0 0 0,-2 3 0 0 0,-10 20 0 0 0,9-23 0 0 0,-6 9 0 0 0,31-54 24 0 0,1 1 0 0 0,26-31 0 0 0,-27 38 635 0 0,2 1-1 0 0,34-31 1 0 0,-52 51-659 0 0,-1-1 0 0 0,1 0 0 0 0,0 0 0 0 0,-1 1 0 0 0,1-1 0 0 0,0 0 0 0 0,0 1 0 0 0,-1-1 0 0 0,1 1 0 0 0,0-1 0 0 0,0 1 0 0 0,0-1 0 0 0,0 1 0 0 0,0 0 0 0 0,0-1 0 0 0,1 1 0 0 0,1 0 0 0 0,6-2 0 0 0,-1 6 0 0 0,-6-3 0 0 0,-1 1 0 0 0,0 0 0 0 0,1 0 0 0 0,-1 0 0 0 0,0 0 0 0 0,0 0 0 0 0,0 0 0 0 0,-1 0 0 0 0,1 0 0 0 0,0 1 0 0 0,-1-1 0 0 0,1 0 0 0 0,-1 0 0 0 0,0 1 0 0 0,0-1 0 0 0,0 0 0 0 0,0 0 0 0 0,0 1 0 0 0,0-1 0 0 0,-1 0 0 0 0,0 4 0 0 0,-2 7 0 0 0,-1-1 0 0 0,-8 19 0 0 0,9-23 0 0 0,-19 45 0 0 0,17-45 0 0 0,1-5 0 0 0,4-8 0 0 0,5-6 0 0 0,3-1 2 0 0,1 1 0 0 0,0 1 0 0 0,1-1 0 0 0,0 2 0 0 0,1-1 0 0 0,16-10 0 0 0,76-42-22 0 0,-48 30-38 0 0,-54 32 57 0 0,-1 0-1 0 0,0 0 1 0 0,1-1 0 0 0,-1 1-1 0 0,0 0 1 0 0,1 0-1 0 0,-1 0 1 0 0,0-1 0 0 0,1 1-1 0 0,-1 0 1 0 0,1 0 0 0 0,-1 0-1 0 0,0 0 1 0 0,1 0-1 0 0,-1 0 1 0 0,1 0 0 0 0,-1 0-1 0 0,0 0 1 0 0,1 0 0 0 0,-1 0-1 0 0,1 0 1 0 0,-1 0-1 0 0,1 0 1 0 0,-1 0 0 0 0,0 0-1 0 0,1 1 1 0 0,-1-1 0 0 0,0 0-1 0 0,1 0 1 0 0,-1 0-1 0 0,1 1 1 0 0,-1 0 3 0 0,1 0 0 0 0,-1-1 1 0 0,1 1-1 0 0,-1 0 0 0 0,1 0 0 0 0,-1 0 0 0 0,0 0 0 0 0,1 0 1 0 0,-1 0-1 0 0,0 0 0 0 0,0 0 0 0 0,0 1 0 0 0,1 3 14 0 0,-1 0 0 0 0,-1 0 0 0 0,1 0 0 0 0,-2 6 0 0 0,-4 7-16 0 0,0 0 0 0 0,-2 0 0 0 0,-17 30 0 0 0,-6 13 0 0 0,30-58 0 0 0,0-2 0 0 0,1 0 0 0 0,-1 0 0 0 0,1 0 0 0 0,-1 0 0 0 0,1 0 0 0 0,0 0 0 0 0,0 0 0 0 0,-1 1 0 0 0,1-1 0 0 0,0 0 0 0 0,0 0 0 0 0,0 0 0 0 0,0 1 0 0 0,1-1 0 0 0,-1 0 0 0 0,0 0 0 0 0,0 0 0 0 0,1 0 0 0 0,-1 0 0 0 0,0 0 0 0 0,1 1 0 0 0,0 0 0 0 0,-1-1 0 0 0,2 4 0 0 0,9 3 0 0 0,-9-7 0 0 0,0 0 0 0 0,0 0 0 0 0,1 0 0 0 0,-1 0 0 0 0,0-1 0 0 0,1 1 0 0 0,-1-1 0 0 0,0 1 0 0 0,1-1 0 0 0,-1 0 0 0 0,1 0 0 0 0,-1 0 0 0 0,0 0 0 0 0,1-1 0 0 0,-1 1 0 0 0,4-2 0 0 0,5-1 0 0 0,0-1 0 0 0,14-6 0 0 0,-5 1 0 0 0,-6 4 0 0 0,0-1 0 0 0,0 0 0 0 0,-1-1 0 0 0,0-1 0 0 0,0 0 0 0 0,-1 0 0 0 0,0-2 0 0 0,14-13 0 0 0,0-2 0 0 0,8-10 0 0 0,-16 12 0 0 0,-64 85 0 0 0,38-49 0 0 0,1-2 0 0 0,1 0 0 0 0,0 1 0 0 0,0 0 0 0 0,1 0 0 0 0,1 1 0 0 0,-4 14 0 0 0,5-12 0 0 0,-2 18 0 0 0,8-19 0 0 0,1-12 0 0 0,-2-2 0 0 0,2 2 0 0 0,0 0 0 0 0,0-1 0 0 0,0 1 0 0 0,0-1 0 0 0,1 0 0 0 0,-1 0 0 0 0,1-1 0 0 0,-1 1 0 0 0,0-1 0 0 0,1 0 0 0 0,-1 0 0 0 0,1-1 0 0 0,-1 1 0 0 0,1-1 0 0 0,6-2 0 0 0,0-1 0 0 0,0 0 0 0 0,0 0 0 0 0,0-1 0 0 0,17-11 0 0 0,11-11 0 0 0,-2-2 0 0 0,52-51 0 0 0,-37 33 0 0 0,-44 38 0 0 0,1 0 0 0 0,-1 0 0 0 0,-1-1 0 0 0,11-17 0 0 0,21-45 0 0 0,-34 60 0 0 0,9-20 0 0 0,-1-1 0 0 0,-2 0 0 0 0,10-47 0 0 0,-19 72 0 0 0,0-1 0 0 0,-3 6 0 0 0,-3 6 0 0 0,-4 6 0 0 0,-29 48 0 0 0,36-55 0 0 0,0 0 0 0 0,0 0 0 0 0,1 0 0 0 0,-1 0 0 0 0,0 0 0 0 0,1 0 0 0 0,0 0 0 0 0,-1 0 0 0 0,1 0 0 0 0,0 0 0 0 0,1 3 0 0 0,-1-3 0 0 0,0 0 0 0 0,0 0 0 0 0,0 0 0 0 0,-1 0 0 0 0,1 0 0 0 0,0 1 0 0 0,-1-1 0 0 0,0 0 0 0 0,0 3 0 0 0,-9 10 0 0 0,8-12 0 0 0,0 0 0 0 0,0-1 0 0 0,1 1 0 0 0,-1 0 0 0 0,1 0 0 0 0,0 0 0 0 0,-2 7 0 0 0,-2 8 0 0 0,-1 0 0 0 0,-1 0 0 0 0,-11 23 0 0 0,-4 8 0 0 0,13-23 0 0 0,3-10 0 0 0,0 1 0 0 0,-12 20 0 0 0,16-34 0 0 0,0 1 0 0 0,1-1 0 0 0,-1 0 0 0 0,1 1 0 0 0,-1 0 0 0 0,1-1 0 0 0,0 1 0 0 0,1 0 0 0 0,-1-1 0 0 0,1 1 0 0 0,0 0 0 0 0,-1 0 0 0 0,2-1 0 0 0,-1 1 0 0 0,0 0 0 0 0,1 0 0 0 0,0-1 0 0 0,-1 1 0 0 0,4 7 0 0 0,-4-10 0 0 0,1 0 0 0 0,-1 0 0 0 0,0 0 0 0 0,1 0 0 0 0,-1 0 0 0 0,1 0 0 0 0,0 0 0 0 0,-1 0 0 0 0,1 0 0 0 0,0 0 0 0 0,-1-1 0 0 0,1 1 0 0 0,0 0 0 0 0,0 0 0 0 0,0-1 0 0 0,0 1 0 0 0,-1 0 0 0 0,3 0 0 0 0,1 1 0 0 0,-3-2 0 0 0,0 1 0 0 0,-1 0 0 0 0,1-1 0 0 0,0 1 0 0 0,0-1 0 0 0,0 1 0 0 0,0-1 0 0 0,0 1 0 0 0,1-1 0 0 0,-1 0 0 0 0,0 1 0 0 0,0-1 0 0 0,0 0 0 0 0,0 0 0 0 0,0 0 0 0 0,0 0 0 0 0,0 0 0 0 0,0 0 0 0 0,1 0 0 0 0,-1-1 0 0 0,0 1 0 0 0,2-1 0 0 0,1 0 0 0 0,7 0 0 0 0,-1-1 0 0 0,1-1 0 0 0,-1 0 0 0 0,0 0 0 0 0,0-1 0 0 0,0 0 0 0 0,14-8 0 0 0,61-42 0 0 0,-53 33 0 0 0,-17 9 0 0 0,0 0 0 0 0,-1-1 0 0 0,24-27 0 0 0,-31 31 0 0 0,6-7 0 0 0,-1-1 0 0 0,0-1 0 0 0,9-20 0 0 0,-21 38 0 0 0,0 0 0 0 0,0 0 0 0 0,0 1 0 0 0,0-1 0 0 0,0 0 0 0 0,0 0 0 0 0,0 0 0 0 0,0 0 0 0 0,0 0 0 0 0,-1 0 0 0 0,1 0 0 0 0,0 0 0 0 0,0 0 0 0 0,0 0 0 0 0,0 0 0 0 0,0 0 0 0 0,0 0 0 0 0,0 0 0 0 0,0 0 0 0 0,0 0 0 0 0,0 0 0 0 0,0 0 0 0 0,0 0 0 0 0,0 0 0 0 0,0 0 0 0 0,0 0 0 0 0,0-1 0 0 0,0 1 0 0 0,0 0 0 0 0,0 0 0 0 0,0 0 0 0 0,-1 0 0 0 0,1 0 0 0 0,0 0 0 0 0,0 0 0 0 0,0 0 0 0 0,0 0 0 0 0,0 0 0 0 0,0 0 0 0 0,0 0 0 0 0,0 0 0 0 0,0 0 0 0 0,0 0 0 0 0,0 0 0 0 0,0 0 0 0 0,0 0 0 0 0,0 0 0 0 0,0 0 0 0 0,0 0 0 0 0,0-1 0 0 0,-8 7 0 0 0,-9 9 0 0 0,-2 8 0 0 0,1 1 0 0 0,1 1 0 0 0,2 0 0 0 0,0 1 0 0 0,-14 36 0 0 0,29-61 0 0 0,-1-1 0 0 0,1 1 0 0 0,-1 0 0 0 0,1-1 0 0 0,0 1 0 0 0,-1 0 0 0 0,1-1 0 0 0,0 1 0 0 0,-1 0 0 0 0,1 0 0 0 0,0-1 0 0 0,0 1 0 0 0,0 0 0 0 0,0 0 0 0 0,0-1 0 0 0,0 1 0 0 0,0 0 0 0 0,0 0 0 0 0,0 0 0 0 0,1 2 0 0 0,1 10 0 0 0,2-11 0 0 0,-2-1 0 0 0,1 2 0 0 0,0-1 0 0 0,0 0 0 0 0,0 0 0 0 0,0 1 0 0 0,1-2 0 0 0,-1 1 0 0 0,1 0 0 0 0,-1-1 0 0 0,1 0 0 0 0,0 1 0 0 0,0-2 0 0 0,-1 1 0 0 0,1 0 0 0 0,0-1 0 0 0,4 1 0 0 0,-1-2-382 0 0,-1 1 0 0 0,1-1 0 0 0,-1-1 0 0 0,1 1 0 0 0,-1-1 0 0 0,0 0 1 0 0,1 0-1 0 0,-1-1 0 0 0,0 0 0 0 0,-1 0 0 0 0,11-7 0 0 0,-8 5-282 0 0,1 0-1 0 0,-1 0 1 0 0,1 1 0 0 0,0 1-1 0 0,9-4 1 0 0,14 2-1880 0 0,3 0-15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1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222 113 11975 0 0,'23'-3'576'0'0,"-22"3"-250"0"0,1-1-28 0 0,1 0-246 0 0,11-7 8 0 0,48-37 7508 0 0,-60 43-7498 0 0,0 1 41 0 0,-1 0 0 0 0,1 0 0 0 0,-1 0 1 0 0,0 0-1 0 0,0 0 0 0 0,0-1 0 0 0,0 1 0 0 0,0-1 0 0 0,0 1 0 0 0,0-1 0 0 0,0 1 0 0 0,0-1 0 0 0,-1 1 0 0 0,1-1 0 0 0,-1 0 0 0 0,1 1 1 0 0,-1-1-1 0 0,0 0 0 0 0,1 1 0 0 0,-1-1 0 0 0,0 0 0 0 0,0 1 0 0 0,0-3 0 0 0,-1 3-46 0 0,0 0 0 0 0,1 0 1 0 0,-1 0-1 0 0,1 0 0 0 0,-1 0 0 0 0,0 0 0 0 0,0 1 1 0 0,0-1-1 0 0,1 0 0 0 0,-1 1 0 0 0,0-1 0 0 0,0 0 0 0 0,0 1 1 0 0,0-1-1 0 0,0 1 0 0 0,0-1 0 0 0,0 1 0 0 0,-1-1 0 0 0,0 1 65 0 0,1-1-108 0 0,0 1 0 0 0,-1 0 0 0 0,1-1 0 0 0,-1 1 0 0 0,1 0 0 0 0,-1 0 0 0 0,1 0 0 0 0,0 0-1 0 0,-1 0 1 0 0,1 0 0 0 0,-1 1 0 0 0,1-1 0 0 0,-1 0 0 0 0,1 1 0 0 0,0-1 0 0 0,-3 2 0 0 0,-24 13 191 0 0,19-10-191 0 0,2 0-22 0 0,-1 0 0 0 0,1 1 0 0 0,0 0 0 0 0,0 0 0 0 0,-7 9 0 0 0,-30 38 0 0 0,35-41 0 0 0,-34 55 0 0 0,40-62 0 0 0,1 0 0 0 0,-1 1 0 0 0,1-1 0 0 0,0 1 0 0 0,0 0 0 0 0,1-1 0 0 0,0 1 0 0 0,0 0 0 0 0,-1 9 0 0 0,4-6 0 0 0,6-1 0 0 0,-7-7 0 0 0,1-1 0 0 0,-1 1 0 0 0,1 0 0 0 0,-1-1 0 0 0,1 1 0 0 0,0-1 0 0 0,-1 1 0 0 0,1-1 0 0 0,0 0 0 0 0,-1 0 0 0 0,1 0 0 0 0,0 0 0 0 0,0 0 0 0 0,-1 0 0 0 0,1 0 0 0 0,0 0 0 0 0,-1-1 0 0 0,4 0 0 0 0,2-2 0 0 0,-1 0 0 0 0,1 0 0 0 0,7-5 0 0 0,2-1 0 0 0,0-1 0 0 0,18-12 0 0 0,10-5 0 0 0,-8 2 339 0 0,-29 20-202 0 0,0 0 1 0 0,0 0 0 0 0,0 1-1 0 0,1 0 1 0 0,-1 0 0 0 0,1 0-1 0 0,10-2 1 0 0,-17 6 305 0 0,-1 11-420 0 0,-1 0 1 0 0,0 0 0 0 0,-1 0-1 0 0,0 0 1 0 0,-1 0-1 0 0,-5 15 1 0 0,1-8-24 0 0,0 0 0 0 0,-17 32 0 0 0,-77 104 0 0 0,66-102 0 0 0,22-32 0 0 0,-2-1 0 0 0,-18 19 0 0 0,25-29 0 0 0,-1-1 0 0 0,0 0 0 0 0,-1 0 0 0 0,0-1 0 0 0,0-1 0 0 0,-12 7 0 0 0,3-3 0 0 0,18-7 0 0 0,-6 0 0 0 0,0-6 0 0 0,1-6 33 0 0,2-1-199 0 0,-10-9-3996 0 0,9 13-4367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4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13823 0 0,'0'0'315'0'0,"0"0"45"0"0,0 0 21 0 0,0 0-49 0 0,0 0-81 0 0,0 0 481 0 0,0 0 237 0 0,0 0 45 0 0,0 0 8 0 0,0 0 2 0 0,0 0 0 0 0,0 2 0 0 0,0 5-759 0 0,-1 1 0 0 0,-1-1-1 0 0,0 0 1 0 0,-4 13 0 0 0,-3 10 588 0 0,-7 44 266 0 0,15-65-1119 0 0,2 2 0 0 0,-1-10 0 0 0,0-1 0 0 0,0 1 0 0 0,0 0 0 0 0,0 0 0 0 0,1 0 0 0 0,-1 0 0 0 0,0-1 0 0 0,0 1 0 0 0,1 0 0 0 0,-1 0 0 0 0,0 0 0 0 0,1-1 0 0 0,-1 1 0 0 0,1 0 0 0 0,-1-1 0 0 0,2 2 0 0 0,-1 0 0 0 0,0-1 0 0 0,-1-1 0 0 0,0 1 0 0 0,0-1 0 0 0,1 1 0 0 0,-1 0 0 0 0,0-1 0 0 0,1 1 0 0 0,-1-1 0 0 0,0 1 0 0 0,1-1 0 0 0,-1 1 0 0 0,1-1 0 0 0,-1 1 0 0 0,1-1 0 0 0,-1 1 0 0 0,1-1 0 0 0,-1 0 0 0 0,1 1 0 0 0,-1-1 0 0 0,1 0 0 0 0,0 1 0 0 0,-1-1 0 0 0,1 0 0 0 0,0 0 0 0 0,-1 0 0 0 0,1 0 0 0 0,0 1 0 0 0,-1-1 0 0 0,1 0 0 0 0,0 0 0 0 0,0 0 0 0 0,13 1 0 0 0,-2 1 164 0 0,-5-1 105 0 0,0 0 0 0 0,-1 0 0 0 0,1 0 0 0 0,0-1 1 0 0,0-1-1 0 0,14-1 0 0 0,-5 0-269 0 0,1 1 0 0 0,-1-1 0 0 0,0-1 0 0 0,0-1 0 0 0,0 0 0 0 0,23-10 0 0 0,-20 6-64 0 0,-17 8-273 0 0,-2 0-138 0 0,0 0-33 0 0,0 0-140 0 0,0 0-572 0 0,0 0-253 0 0,0 0-779 0 0,-1-1-3069 0 0,-3-3-1317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1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91 10135 0 0,'0'0'231'0'0,"0"0"29"0"0,0 0 19 0 0,2-1-41 0 0,0 1-187 0 0,2-1-44 0 0,7-8-17 0 0,-3 1 3337 0 0,0 0 0 0 0,10-13-1 0 0,-17 19-2655 0 0,-1 2-126 0 0,15-22 3555 0 0,-11 16-3588 0 0,-4 4-68 0 0,8-3-272 0 0,-2 1-100 0 0,-5 4 299 0 0,-1 0 117 0 0,0 0 21 0 0,1-1-66 0 0,-44 48-297 0 0,27-30-140 0 0,1-1 1 0 0,-22 34-1 0 0,15-23-6 0 0,17-21 0 0 0,0 0 0 0 0,0 1 0 0 0,-4 7 0 0 0,-3 5 0 0 0,12-19 0 0 0,0 0 0 0 0,0 0 0 0 0,0 0 0 0 0,-1 0 0 0 0,1 1 0 0 0,0-1 0 0 0,0 0 0 0 0,0 0 0 0 0,0 0 0 0 0,0 0 0 0 0,0 0 0 0 0,0 1 0 0 0,-1-1 0 0 0,1 0 0 0 0,0 0 0 0 0,0 0 0 0 0,0 0 0 0 0,0 1 0 0 0,0-1 0 0 0,0 0 0 0 0,0 0 0 0 0,0 0 0 0 0,0 0 0 0 0,0 1 0 0 0,0-1 0 0 0,0 0 0 0 0,0 0 0 0 0,0 0 0 0 0,0 1 0 0 0,0-1 0 0 0,0 0 0 0 0,0 0 0 0 0,0 0 0 0 0,0 0 0 0 0,0 1 0 0 0,0-1 0 0 0,1 0 0 0 0,-1 0 0 0 0,0 0 0 0 0,8 1 0 0 0,10-5 0 0 0,74-26 0 0 0,-78 26 0 0 0,0 1 0 0 0,0 0 0 0 0,0 0 0 0 0,15 1 0 0 0,-14 3 0 0 0,-12 2 0 0 0,-1-1 0 0 0,1-1 0 0 0,-3 0 0 0 0,1-1 0 0 0,0 1 0 0 0,0-1 0 0 0,0 1 0 0 0,0 0 0 0 0,0-1 0 0 0,0 1 0 0 0,-1 0 0 0 0,1 0 0 0 0,0 0 0 0 0,-1-1 0 0 0,1 1 0 0 0,-1 0 0 0 0,1 0 0 0 0,0 2 0 0 0,2 1 0 0 0,-1 0 0 0 0,0 0 0 0 0,0 0 0 0 0,0 1 0 0 0,-1-1 0 0 0,1 1 0 0 0,-1-1 0 0 0,0 1 0 0 0,-1 0 0 0 0,1 5 0 0 0,0 2 0 0 0,-1-1 0 0 0,-3 24 0 0 0,1-24 0 0 0,-1 1 0 0 0,0-1 0 0 0,0 0 0 0 0,-1 0 0 0 0,-1 0 0 0 0,0 0 0 0 0,0-1 0 0 0,-1 1 0 0 0,0-1 0 0 0,-1-1 0 0 0,0 1 0 0 0,-1-1 0 0 0,0-1 0 0 0,-17 16 0 0 0,17-20 158 0 0,0 1-1 0 0,0-1 1 0 0,-1-1-1 0 0,1 1 1 0 0,-1-1-1 0 0,0-1 1 0 0,0 0-1 0 0,0 0 1 0 0,0-1-1 0 0,0 0 1 0 0,0 0-1 0 0,-15-2 1 0 0,14 1-158 0 0,0-1 0 0 0,0-1 0 0 0,0 1 0 0 0,0-2 0 0 0,-16-5 0 0 0,-38-19-1827 0 0,63 27 1538 0 0,1 0-452 0 0,-11 0-1396 0 0,6 0-3170 0 0,5 0-2544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1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48 13823 0 0,'34'-1'1056'0'0,"-32"0"-724"0"0,37-30 3587 0 0,-35 29-3675 0 0,0 0 0 0 0,-1 0-1 0 0,1 0 1 0 0,0 1 0 0 0,0-1 0 0 0,0 1 0 0 0,1 0 0 0 0,-1 1 0 0 0,0-1-1 0 0,0 0 1 0 0,1 1 0 0 0,-1 0 0 0 0,0 0 0 0 0,0 1 0 0 0,1-1-1 0 0,-1 1 1 0 0,4 1 0 0 0,1 0-116 0 0,-1 0 0 0 0,0 1 0 0 0,0 0 0 0 0,0 1 0 0 0,0-1 0 0 0,0 2 0 0 0,11 7 0 0 0,-14-8-43 0 0,-1 0 1 0 0,0 0-1 0 0,1 1 0 0 0,-2-1 1 0 0,1 1-1 0 0,0 0 0 0 0,-1 0 1 0 0,0 0-1 0 0,0 1 0 0 0,0-1 1 0 0,3 11-1 0 0,-2-5-85 0 0,-1 1 0 0 0,0 0 0 0 0,0 0 0 0 0,-1 0 0 0 0,0 0 0 0 0,-1 0 0 0 0,-1 0 0 0 0,0 1 0 0 0,0-1 0 0 0,-2 0 0 0 0,1 0 0 0 0,-1 0 0 0 0,-7 20 0 0 0,3-13 0 0 0,-2 0 0 0 0,0-1 0 0 0,-2 0 0 0 0,0 0 0 0 0,-1 0 0 0 0,0-2 0 0 0,-23 26 0 0 0,12-17 0 0 0,9-9 0 0 0,-30 26 0 0 0,27-29 5 0 0,-1-1 1 0 0,-18 12-1 0 0,26-20-16 0 0,0 1-1 0 0,0-1 1 0 0,-1 0-1 0 0,1-1 1 0 0,-1 0 0 0 0,-12 2-1 0 0,-6 2-2844 0 0,20-6-5336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2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295 259 8287 0 0,'0'0'191'0'0,"2"-2"26"0"0,13-11 241 0 0,-1-1-1 0 0,23-28 1 0 0,20-39 4522 0 0,-48 69-3901 0 0,-4 3-450 0 0,1 0-1 0 0,-1-1 0 0 0,-1 0 1 0 0,4-11-1 0 0,2-3-402 0 0,-10 22 145 0 0,0 2 117 0 0,0 0 21 0 0,0 0-66 0 0,0-1-294 0 0,0-6-61 0 0,0 6 283 0 0,0 1 117 0 0,0 0 21 0 0,0 0-66 0 0,-1 0-294 0 0,0 0-148 0 0,0 0-1 0 0,1 0 1 0 0,-1 0-1 0 0,0 1 1 0 0,0-1 0 0 0,0 0-1 0 0,1 0 1 0 0,-1 1-1 0 0,0-1 1 0 0,1 0-1 0 0,-1 1 1 0 0,0-1-1 0 0,0 1 1 0 0,1-1 0 0 0,-1 1-1 0 0,1 0 1 0 0,-1-1-1 0 0,1 1 1 0 0,-1-1-1 0 0,1 1 1 0 0,-1 0 0 0 0,1 0-1 0 0,-1-1 1 0 0,1 1-1 0 0,-1 1 1 0 0,0-1 0 0 0,-4 8-1 0 0,1 1 0 0 0,0-1 0 0 0,-4 12 0 0 0,-5 12 0 0 0,-14 29 0 0 0,9-18 0 0 0,-27 45 0 0 0,-63 83 0 0 0,93-148 0 0 0,2 1 0 0 0,-20 46 0 0 0,26-54 0 0 0,-17 27 0 0 0,15-30 0 0 0,-13 31 0 0 0,23-43 0 0 0,4-6 0 0 0,5-10 0 0 0,31-65 0 0 0,-27 55 0 0 0,-1-2 0 0 0,-1 0 0 0 0,-1 0 0 0 0,14-52 0 0 0,-24 68 0 0 0,0 1 0 0 0,-1-1 0 0 0,-1-19 0 0 0,0 0 0 0 0,1 26 0 0 0,-1 0 0 0 0,1 0 0 0 0,0 0 0 0 0,-1 0 0 0 0,0 0 0 0 0,1 0 0 0 0,-1 0 0 0 0,0 0 0 0 0,-1 1 0 0 0,1-1 0 0 0,0 0 0 0 0,-1 1 0 0 0,0-1 0 0 0,1 1 0 0 0,-1-1 0 0 0,0 1 0 0 0,0 0 0 0 0,0 0 0 0 0,-1 0 0 0 0,1 0 0 0 0,-1 0 0 0 0,1 0 0 0 0,-1 1 0 0 0,1-1 0 0 0,-6-1 0 0 0,5 1 0 0 0,-1 1 0 0 0,1 0 0 0 0,-1 0 0 0 0,0 0 0 0 0,1 1 0 0 0,-1-1 0 0 0,0 1 0 0 0,1 0 0 0 0,-1 0 0 0 0,0 0 0 0 0,0 1 0 0 0,1-1 0 0 0,-1 1 0 0 0,0 0 0 0 0,1 0 0 0 0,-1 0 0 0 0,1 0 0 0 0,-1 1 0 0 0,1-1 0 0 0,-6 5 0 0 0,-5 3 0 0 0,1-1 0 0 0,1 1 0 0 0,1 0 0 0 0,-1 1 0 0 0,-16 18 0 0 0,27-26 0 0 0,0 0 0 0 0,0 0 0 0 0,0 0 0 0 0,0 1 0 0 0,0-1 0 0 0,0 0 0 0 0,1 1 0 0 0,-1-1 0 0 0,1 1 0 0 0,-1-1 0 0 0,1 1 0 0 0,0-1 0 0 0,0 1 0 0 0,1 3 0 0 0,2 8 0 0 0,2-11 0 0 0,-4-2 0 0 0,3 1 0 0 0,0 1 0 0 0,0-1 0 0 0,0 0 0 0 0,0 0 0 0 0,0 0 0 0 0,1-1 0 0 0,-1 1 0 0 0,1-1 0 0 0,-1 0 0 0 0,1 0 0 0 0,-1-1 0 0 0,1 1 0 0 0,-1-1 0 0 0,1 0 0 0 0,0 0 0 0 0,-1 0 0 0 0,1-1 0 0 0,-1 0 0 0 0,8-2 0 0 0,7-2 0 0 0,-1-2 0 0 0,0 0 0 0 0,21-12 0 0 0,-37 18 0 0 0,28-13 0 0 0,-11 5 0 0 0,0 0 0 0 0,-1-1 0 0 0,0-1 0 0 0,0-1 0 0 0,25-21 0 0 0,-23 16-22 0 0,-15 13 115 0 0,-1 1 0 0 0,0 0 0 0 0,0-1 0 0 0,5-6 0 0 0,-1 3 1347 0 0,-2 4-1291 0 0,-2 11-133 0 0,-3-6-16 0 0,1 16 0 0 0,-3-10 0 0 0,0-1 0 0 0,0 1 0 0 0,-1 0 0 0 0,-1-1 0 0 0,1 1 0 0 0,-1-1 0 0 0,0 0 0 0 0,-1 0 0 0 0,0 0 0 0 0,-4 6 0 0 0,1-1 0 0 0,-9 21 0 0 0,-3 11 0 0 0,15-29 0 0 0,5-11 0 0 0,1-2 0 0 0,1 8 0 0 0,2-2 0 0 0,1-2 0 0 0,-5-5 0 0 0,0 0 0 0 0,-1-1 0 0 0,1 1 0 0 0,0 0 0 0 0,0-1 0 0 0,0 1 0 0 0,0-1 0 0 0,0 1 0 0 0,0-1 0 0 0,0 1 0 0 0,0-1 0 0 0,1 0 0 0 0,-1 1 0 0 0,0-1 0 0 0,0 0 0 0 0,0 0 0 0 0,0 0 0 0 0,0 0 0 0 0,0 0 0 0 0,1 0 0 0 0,-1 0 0 0 0,0 0 0 0 0,1-1 0 0 0,2 0 0 0 0,2 1 0 0 0,1-1 0 0 0,0-1 0 0 0,-1 0 0 0 0,1 0 0 0 0,-1 0 0 0 0,1 0 0 0 0,-1-1 0 0 0,0 0 0 0 0,0 0 0 0 0,0-1 0 0 0,8-7 0 0 0,4-4 0 0 0,32-36 0 0 0,-38 38 0 0 0,-4 3 0 0 0,0 0 0 0 0,-1-1 0 0 0,7-14 0 0 0,-2 5 0 0 0,-22 34 0 0 0,4-5 0 0 0,-1 0 0 0 0,2 1 0 0 0,-1 0 0 0 0,-6 16 0 0 0,7-10 0 0 0,2-11 0 0 0,2 0 0 0 0,-1 0 0 0 0,0 0 0 0 0,1 0 0 0 0,0 0 0 0 0,1 1 0 0 0,-1-1 0 0 0,1 0 0 0 0,0 1 0 0 0,0 5 0 0 0,1-9 0 0 0,-1 0 0 0 0,0 0 0 0 0,1 0 0 0 0,-1 0 0 0 0,1 0 0 0 0,-1 0 0 0 0,2 3 0 0 0,-1-5 0 0 0,-1 1 0 0 0,0 0 0 0 0,0-1 0 0 0,0 1 0 0 0,1-1 0 0 0,-1 1 0 0 0,0-1 0 0 0,1 1 0 0 0,-1-1 0 0 0,0 1 0 0 0,1-1 0 0 0,-1 1 0 0 0,0-1 0 0 0,1 1 0 0 0,-1-1 0 0 0,1 0 0 0 0,-1 1 0 0 0,1-1 0 0 0,-1 0 0 0 0,1 1 0 0 0,-1-1 0 0 0,1 0 0 0 0,0 0 0 0 0,-1 0 0 0 0,1 1 0 0 0,-1-1 0 0 0,2 0 0 0 0,0 0 0 0 0,-2 0 0 0 0,1 1 0 0 0,-1-1 0 0 0,1 1 0 0 0,0-1 0 0 0,-1 0 0 0 0,1 0 0 0 0,0 1 0 0 0,-1-1 0 0 0,1 0 0 0 0,0 0 0 0 0,0 0 0 0 0,-1 0 0 0 0,1 0 0 0 0,0 0 0 0 0,0 0 0 0 0,-1 0 0 0 0,1 0 0 0 0,0 0 0 0 0,-1 0 0 0 0,1 0 0 0 0,0 0 0 0 0,0-1 0 0 0,-1 1 0 0 0,2-1 0 0 0,0 0 0 0 0,7-1 0 0 0,1 0 0 0 0,-1-1 0 0 0,0-1 0 0 0,0 1 0 0 0,-1-2 0 0 0,1 1 0 0 0,-1-1 0 0 0,15-11 0 0 0,29-26 0 0 0,0 7 0 0 0,-32 23 0 0 0,-20 12 0 0 0,0-1 0 0 0,1 1 0 0 0,-1 0 0 0 0,0 0 0 0 0,0 0 0 0 0,1-1 0 0 0,-1 1 0 0 0,0 0 0 0 0,1 0 0 0 0,-1 0 0 0 0,0-1 0 0 0,1 1 0 0 0,-1 0 0 0 0,0 0 0 0 0,1 0 0 0 0,-1 0 0 0 0,0 0 0 0 0,1 0 0 0 0,-1 0 0 0 0,0 0 0 0 0,1 0 0 0 0,-1 0 0 0 0,0 0 0 0 0,1 0 0 0 0,-1 0 0 0 0,1 0 0 0 0,-1 0 0 0 0,0 0 0 0 0,1 1 0 0 0,-1-1 0 0 0,0 0 0 0 0,0 0 0 0 0,1 0 0 0 0,-1 0 0 0 0,0 1 0 0 0,1-1 0 0 0,-1 0 0 0 0,0 0 0 0 0,0 1 0 0 0,1-1 0 0 0,-1 0 0 0 0,0 0 0 0 0,0 1 0 0 0,0-1 0 0 0,1 0 0 0 0,-1 1 0 0 0,0-1 0 0 0,0 0 0 0 0,0 1 0 0 0,0-1 0 0 0,0 0 0 0 0,0 1 0 0 0,0 0 0 0 0,2 1 0 0 0,0 0 0 0 0,0 1 0 0 0,-1 0 0 0 0,0-1 0 0 0,1 1 0 0 0,-1 0 0 0 0,0 0 0 0 0,0-1 0 0 0,-1 1 0 0 0,1 0 0 0 0,0 6 0 0 0,2 8 0 0 0,-2-16 0 0 0,-1 1 0 0 0,1 0 0 0 0,-1 0 0 0 0,0 0 0 0 0,1 0 0 0 0,-1 0 0 0 0,0 0 0 0 0,0 0 0 0 0,0 0 0 0 0,-1 0 0 0 0,1 0 0 0 0,0 0 0 0 0,-1 0 0 0 0,0 2 0 0 0,-5 13 0 0 0,5-13 0 0 0,0 0 0 0 0,-1 0 0 0 0,1 0 0 0 0,-1-1 0 0 0,0 1 0 0 0,0 0 0 0 0,0-1 0 0 0,-1 1 0 0 0,1-1 0 0 0,-1 0 0 0 0,1 0 0 0 0,-6 5 0 0 0,3-2 0 0 0,12-3 0 0 0,-4-3 0 0 0,0-1 0 0 0,1 1 0 0 0,-1-1 0 0 0,0 1 0 0 0,0-1 0 0 0,0 0 0 0 0,0 0 0 0 0,0 0 0 0 0,-1-1 0 0 0,1 1 0 0 0,4-4 0 0 0,1 0 0 0 0,-1 0 0 0 0,13-12 0 0 0,-1-2 0 0 0,1 2 0 0 0,1 0 0 0 0,1 2 0 0 0,41-23 0 0 0,-62 37 0 0 0,3-1 0 0 0,0 0 0 0 0,0 0 0 0 0,0 1 0 0 0,0 0 0 0 0,0 0 0 0 0,1 0 0 0 0,-1 0 0 0 0,6 0 0 0 0,0 0 0 0 0,-10 0 0 0 0,1 1 0 0 0,-1 0 0 0 0,1 0 0 0 0,-1 0 0 0 0,1 0 0 0 0,-1 0 0 0 0,1 0 0 0 0,-1 0 0 0 0,1 0 0 0 0,-1 0 0 0 0,1 0 0 0 0,0 0 0 0 0,-1 1 0 0 0,1-1 0 0 0,-1 0 0 0 0,1 0 0 0 0,-1 0 0 0 0,1 1 0 0 0,-1-1 0 0 0,0 0 0 0 0,1 0 0 0 0,-1 1 0 0 0,1-1 0 0 0,-1 1 0 0 0,0-1 0 0 0,1 0 0 0 0,-1 1 0 0 0,1-1 0 0 0,-1 1 0 0 0,0-1 0 0 0,1 1 0 0 0,-1 0 0 0 0,2 2 0 0 0,-1-1 0 0 0,1 0 0 0 0,-1 1 0 0 0,0-1 0 0 0,1 1 0 0 0,-1-1 0 0 0,0 1 0 0 0,-1 0 0 0 0,1-1 0 0 0,0 1 0 0 0,-1 0 0 0 0,0-1 0 0 0,1 1 0 0 0,-2 5 0 0 0,1 5 0 0 0,-2-1 0 0 0,-2 13 0 0 0,1-6 0 0 0,0 2 0 0 0,2 6 0 0 0,3-20 0 0 0,5-3 0 0 0,-4-4 0 0 0,0 1 0 0 0,1-1 0 0 0,-1 0 0 0 0,0 0 0 0 0,0 0 0 0 0,1-1 0 0 0,-1 1 0 0 0,0-1 0 0 0,0 1 0 0 0,0-1 0 0 0,1 0 0 0 0,-1-1 0 0 0,0 1 0 0 0,0 0 0 0 0,-1-1 0 0 0,5-2 0 0 0,6-5 0 0 0,0-1 0 0 0,12-12 0 0 0,-17 15 0 0 0,3-3 0 0 0,22-18 0 0 0,30-35 0 0 0,-44 42 0 0 0,-6 7 0 0 0,-1 0 0 0 0,-1-1 0 0 0,0 0 0 0 0,12-22 0 0 0,-16 25 0 0 0,1 1 0 0 0,0 0 0 0 0,1 1 0 0 0,0 0 0 0 0,0 0 0 0 0,1 1 0 0 0,0 0 0 0 0,20-13 0 0 0,-23 18 72 0 0,-6 3 299 0 0,-1 1 117 0 0,0 0 21 0 0,0 0-66 0 0,2 12-278 0 0,-2-3-165 0 0,0 1 0 0 0,-2 0 0 0 0,-3 16 0 0 0,2-10 0 0 0,0-2 0 0 0,-1-1 0 0 0,0 0 0 0 0,-10 20 0 0 0,12-25 0 0 0,-1 0 0 0 0,1 0 0 0 0,-2 10 0 0 0,3-10 0 0 0,-1-1 0 0 0,0 1 0 0 0,-5 12 0 0 0,-6 16 0 0 0,10-29 0 0 0,1 1 0 0 0,-1-1 0 0 0,0 1 0 0 0,-1-1 0 0 0,1 0 0 0 0,-2 0 0 0 0,-6 9 0 0 0,-10 11 0 0 0,17-22 0 0 0,10-8 0 0 0,5-5 0 0 0,0-1 0 0 0,0 0 0 0 0,-1-1 0 0 0,12-15 0 0 0,23-21 0 0 0,42-24 0 0 0,-71 59 0 0 0,1 0 0 0 0,0 1 0 0 0,30-12 0 0 0,-40 19-109 0 0,-4 2-73 0 0,1-1 0 0 0,-1 1 0 0 0,1 0 0 0 0,-1 0-1 0 0,1 0 1 0 0,5 0 0 0 0,-9 1 197 0 0,1 0 0 0 0,0 0 0 0 0,-1 0-1 0 0,1 0 1 0 0,0 1 0 0 0,-1-1 0 0 0,1 0 0 0 0,0 1 0 0 0,-1-1 0 0 0,1 0-1 0 0,-1 1 1 0 0,1-1 0 0 0,0 0 0 0 0,-1 1 0 0 0,1-1 0 0 0,-1 1-1 0 0,0-1 1 0 0,1 1 0 0 0,-1 0 0 0 0,1-1 0 0 0,-1 1 0 0 0,0-1-1 0 0,1 1 1 0 0,-1 0 0 0 0,0-1 0 0 0,0 1 0 0 0,1 0 0 0 0,-1-1-1 0 0,0 1 1 0 0,0 0 0 0 0,0-1 0 0 0,0 1 0 0 0,0 0 0 0 0,0 0 0 0 0,0-1-1 0 0,0 1 1 0 0,-1 1 0 0 0,1 2 122 0 0,0-1-1 0 0,-1 1 1 0 0,1 0 0 0 0,-1 0-1 0 0,-3 6 1 0 0,1-5-137 0 0,0 0 0 0 0,0 0 0 0 0,0 0 0 0 0,-1-1 0 0 0,1 1 0 0 0,-1-1 0 0 0,0 0 0 0 0,-7 5 0 0 0,-40 28 0 0 0,42-31 0 0 0,-66 38 0 0 0,70-40 0 0 0,10 1 0 0 0,10 2 0 0 0,-13-6 0 0 0,-1-1 0 0 0,0 1 0 0 0,0 0 0 0 0,0-1 0 0 0,0 1 0 0 0,0 0 0 0 0,0 0 0 0 0,0 0 0 0 0,0 0 0 0 0,0 0 0 0 0,1 2 0 0 0,3 2 0 0 0,7 11 0 0 0,-2-1 0 0 0,-9-12 0 0 0,12 7 0 0 0,3 2 0 0 0,-13-10 0 0 0,0-1 0 0 0,0 0 0 0 0,0 0 0 0 0,0 0 0 0 0,1-1 0 0 0,-1 1 0 0 0,0-1 0 0 0,0 1 0 0 0,0-1 0 0 0,1 0 0 0 0,-1-1 0 0 0,0 1 0 0 0,0 0 0 0 0,7-2 0 0 0,3-2 0 0 0,0 0 0 0 0,14-7 0 0 0,-16 6 0 0 0,1-1 0 0 0,-1-1 0 0 0,-1 0 0 0 0,1 0 0 0 0,-1-1 0 0 0,0 0 0 0 0,9-12 0 0 0,58-72 0 0 0,-60 71 0 0 0,-13 15 0 0 0,0 0 0 0 0,0 0 0 0 0,-1-1 0 0 0,0 1 0 0 0,0-1 0 0 0,2-9 0 0 0,-3 13 0 0 0,0 0 0 0 0,0 0 0 0 0,0 0 0 0 0,0 0 0 0 0,1 1 0 0 0,-1-1 0 0 0,1 1 0 0 0,-1-1 0 0 0,1 1 0 0 0,0 0 0 0 0,0 0 0 0 0,0 0 0 0 0,5-2 0 0 0,8-6 0 0 0,-9 5 0 0 0,2 4 0 0 0,0 4 0 0 0,-3 3 0 0 0,-4 0 0 0 0,0 0 0 0 0,-1 0 0 0 0,0 1 0 0 0,-1-1 0 0 0,1 0 0 0 0,-1 1 0 0 0,-1-1 0 0 0,1 0 0 0 0,-2 8 0 0 0,1-5 0 0 0,-6 128 0 0 0,5-108 0 0 0,2-27 0 0 0,-1 0 0 0 0,1 0 0 0 0,-1 0 0 0 0,1 1 0 0 0,-1-1 0 0 0,0 0 0 0 0,0 0 0 0 0,0 0 0 0 0,0-1 0 0 0,0 1 0 0 0,-2 3 0 0 0,-2-2 0 0 0,0 2 0 0 0,7 12 0 0 0,-6-10 0 0 0,4-7 0 0 0,0 0 0 0 0,0 0 0 0 0,0 0 0 0 0,0 0 0 0 0,-1 0 0 0 0,1 0 0 0 0,0 0 0 0 0,0 1 0 0 0,0-1 0 0 0,0 0 0 0 0,0 0 0 0 0,0 0 0 0 0,0 0 0 0 0,-1 0 0 0 0,1 1 0 0 0,0-1 0 0 0,0 0 0 0 0,0 0 0 0 0,0 0 0 0 0,0 0 0 0 0,0 1 0 0 0,0-1 0 0 0,0 0 0 0 0,0 0 0 0 0,0 0 0 0 0,0 0 0 0 0,0 1 0 0 0,0-1 0 0 0,0 0 0 0 0,0 0 0 0 0,0 0 0 0 0,0 1 0 0 0,0-1 0 0 0,1 0 0 0 0,-1 0 0 0 0,0 0 0 0 0,0 0 0 0 0,0 1 0 0 0,27 9 0 0 0,-27-9 0 0 0,1-1 0 0 0,-1 0 0 0 0,1 0 0 0 0,-1 1 0 0 0,1-1 0 0 0,0 0 0 0 0,-1 0 0 0 0,1 0 0 0 0,0 0 0 0 0,-1 0 0 0 0,1 0 0 0 0,-1 0 0 0 0,1 0 0 0 0,0 0 0 0 0,-1-1 0 0 0,1 1 0 0 0,-1 0 0 0 0,1 0 0 0 0,0 0 0 0 0,-1-1 0 0 0,1 1 0 0 0,-1 0 0 0 0,1-1 0 0 0,-1 1 0 0 0,1 0 0 0 0,-1-1 0 0 0,1 1 0 0 0,-1-1 0 0 0,1 1 0 0 0,-1-1 0 0 0,0 1 0 0 0,1-1 0 0 0,-1 1 0 0 0,0-1 0 0 0,1 0 0 0 0,0-1 0 0 0,33-28 0 0 0,-23 22 0 0 0,-1-1 0 0 0,17-19 0 0 0,-20 21 0 0 0,0-1 0 0 0,0 1 0 0 0,1 0 0 0 0,0 1 0 0 0,0 0 0 0 0,16-9 0 0 0,58-24 0 0 0,-60 30 0 0 0,-11 3 0 0 0,1 2 0 0 0,1-1 0 0 0,-1 2 0 0 0,1-1 0 0 0,-1 2 0 0 0,1 0 0 0 0,14-1 0 0 0,-17 3 0 0 0,-1 4 0 0 0,-3 2 0 0 0,-4-2 0 0 0,0-1 0 0 0,0 1 0 0 0,-1 0 0 0 0,1 0 0 0 0,-1 0 0 0 0,0 0 0 0 0,0 0 0 0 0,-1 1 0 0 0,1-1 0 0 0,-1 0 0 0 0,0 0 0 0 0,0 0 0 0 0,-1 0 0 0 0,1 1 0 0 0,-1-1 0 0 0,1 0 0 0 0,-3 6 0 0 0,-2 5 0 0 0,0 0 0 0 0,-1 0 0 0 0,-9 16 0 0 0,14-30 0 0 0,-16 33 0 0 0,-31 44 0 0 0,33-58 0 0 0,0 2 0 0 0,-25 27 0 0 0,34-42 0 0 0,0 1 0 0 0,1-1 0 0 0,0 1 0 0 0,-6 12 0 0 0,-6 11 0 0 0,10-21 0 0 0,6-7 0 0 0,0-1 0 0 0,0 0 0 0 0,-1 1 0 0 0,1-1 0 0 0,-1 0 0 0 0,1 0 0 0 0,-1 0 0 0 0,0-1 0 0 0,0 1 0 0 0,0 0 0 0 0,0-1 0 0 0,0 1 0 0 0,0-1 0 0 0,-3 2 0 0 0,-23 6 0 0 0,22-7 0 0 0,1-19-876 0 0,7 15 746 0 0,-1 0-1 0 0,0 0 1 0 0,1 0-1 0 0,-1 0 1 0 0,1 1-1 0 0,3-4 0 0 0,-3 4 19 0 0,-1 0-1 0 0,1 0 0 0 0,-1 0 0 0 0,0-1 1 0 0,0 1-1 0 0,0 0 0 0 0,1-1 0 0 0,-1 1 0 0 0,0 0 1 0 0,-1-1-1 0 0,1 0 0 0 0,0 1 0 0 0,0-1 0 0 0,-1 1 1 0 0,1-1-1 0 0,-1 0 0 0 0,1-3 0 0 0,-1-5-686 0 0,0 8 249 0 0,0 0 0 0 0,0 0-1 0 0,0 0 1 0 0,0 0 0 0 0,1 0 0 0 0,-1 0-1 0 0,1 0 1 0 0,-1 0 0 0 0,1 0-1 0 0,-1 0 1 0 0,2-2 0 0 0,14-15-6532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2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26 15663 0 0,'-7'-1'243'0'0,"-10"0"63"0"0,6 4 1724 0 0,9-3-1061 0 0,2 0 45 0 0,-1 0-129 0 0,-3 1-846 0 0,-1-2 1 0 0,1 1-1 0 0,0 0 1 0 0,0-1-1 0 0,0 0 0 0 0,-8-2 1 0 0,0-11-1339 0 0,4 6 787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2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85 11975 0 0,'0'0'267'0'0,"-1"0"-241"0"0,1 0 0 0 0,0-1 0 0 0,0 1 0 0 0,0 0 0 0 0,-1 0 0 0 0,1 0-1 0 0,0 0 1 0 0,0 0 0 0 0,-1 0 0 0 0,1 0 0 0 0,0 0 0 0 0,0 0 0 0 0,0-1 0 0 0,0 1 0 0 0,-1 0 0 0 0,1 0 0 0 0,0 0 0 0 0,0 0 0 0 0,0-1 0 0 0,0 1-1 0 0,0 0 1 0 0,0 0 0 0 0,-1 0 0 0 0,1-1 0 0 0,0 1 0 0 0,0 0 0 0 0,0 0 0 0 0,0 0 0 0 0,0-1 0 0 0,0 1 0 0 0,0 0 0 0 0,0 0 0 0 0,0-1-1 0 0,0 1 1 0 0,0 0 0 0 0,40-24 225 0 0,-39 23 469 0 0,-1 1-582 0 0,0-1 0 0 0,1 1 1 0 0,-1 0-1 0 0,0-1 0 0 0,0 1 0 0 0,0-1 0 0 0,0 1 1 0 0,1-1-1 0 0,-1 1 0 0 0,0 0 0 0 0,0-1 0 0 0,1 1 1 0 0,-1 0-1 0 0,0-1 0 0 0,1 1 0 0 0,-1 0 1 0 0,0-1-1 0 0,1 1 0 0 0,0 0 0 0 0,-1 0-78 0 0,0-1 1 0 0,0 1-1 0 0,1 0 0 0 0,-1 0 0 0 0,0 0 1 0 0,0 0-1 0 0,1 0 0 0 0,-1 0 0 0 0,0-1 1 0 0,0 1-1 0 0,0 0 0 0 0,1 0 0 0 0,-1 0 0 0 0,0-1 1 0 0,0 1-1 0 0,0 0 0 0 0,0 0 0 0 0,0-1 1 0 0,1 1-1 0 0,-1 0 0 0 0,0 0 0 0 0,0 0 1 0 0,0-1-1 0 0,0 1 0 0 0,0 0 0 0 0,0-1 1 0 0,0 1-1 0 0,0 0 0 0 0,0 0 0 0 0,0-1 0 0 0,0 1 1 0 0,0 0-1 0 0,0 0 0 0 0,0-1 0 0 0,0 1 1 0 0,0 0-1 0 0,0 0 0 0 0,0-1 0 0 0,-1 1 1 0 0,1 0-1 0 0,0 0 0 0 0,0-1 0 0 0,0 1 1 0 0,0 0-1 0 0,0 0 0 0 0,-1 0 0 0 0,1-1 1 0 0,0 1-1 0 0,0 0 0 0 0,0 0 0 0 0,-1 0 0 0 0,1 0 1 0 0,0-1-1 0 0,-1 1 0 0 0,-12-8 1939 0 0,13 8-597 0 0,7-1-587 0 0,-8 1-788 0 0,0 0 1 0 0,0 1-1 0 0,0-1 0 0 0,1 1 0 0 0,-1-1 1 0 0,0 1-1 0 0,0-1 0 0 0,0 1 0 0 0,0-1 1 0 0,1 1-1 0 0,-1 0 0 0 0,0-1 0 0 0,1 1 1 0 0,-1 0-1 0 0,0 0 0 0 0,1-1 0 0 0,-1 3 1 0 0,-10 18 459 0 0,4-5-337 0 0,-8 17-150 0 0,9-20 0 0 0,0 0 0 0 0,-13 19 0 0 0,10-19 0 0 0,1 1 0 0 0,1 0 0 0 0,-7 20 0 0 0,9-23 0 0 0,5-10 0 0 0,-1 0 0 0 0,1 0 0 0 0,0 1 0 0 0,-1-1 0 0 0,1 0 0 0 0,0 0 0 0 0,-1 1 0 0 0,1-1 0 0 0,0 0 0 0 0,0 1 0 0 0,1 1 0 0 0,2 4 0 0 0,-3-7 0 0 0,0 0 0 0 0,0 1 0 0 0,0-1 0 0 0,0 0 0 0 0,0 0 0 0 0,0 0 0 0 0,0 0 0 0 0,1 0 0 0 0,-1 1 0 0 0,0-1 0 0 0,0 0 0 0 0,0 0 0 0 0,0 0 0 0 0,0 0 0 0 0,0 0 0 0 0,0 0 0 0 0,1 0 0 0 0,-1 0 0 0 0,0 0 0 0 0,0 0 0 0 0,0 1 0 0 0,0-1 0 0 0,0 0 0 0 0,1 0 0 0 0,-1 0 0 0 0,0 0 0 0 0,0 0 0 0 0,0 0 0 0 0,0 0 0 0 0,0 0 0 0 0,1 0 0 0 0,-1 0 0 0 0,0 0 0 0 0,0 0 0 0 0,0 0 0 0 0,0 0 0 0 0,0 0 0 0 0,1-1 0 0 0,-1 1 0 0 0,0 0 0 0 0,0 0 0 0 0,0 0 0 0 0,0 0 0 0 0,0 0 0 0 0,0 0 0 0 0,1 0 0 0 0,-1 0 0 0 0,0 0 0 0 0,0 0 0 0 0,0-1 0 0 0,0 1 0 0 0,0 0 0 0 0,0 0 0 0 0,0-3 0 0 0,1 2 0 0 0,-1 0 0 0 0,0 0 0 0 0,1 0 0 0 0,-1 0 0 0 0,0 1 0 0 0,1-1 0 0 0,-1 0 0 0 0,1 0 0 0 0,-1 1 0 0 0,1-1 0 0 0,0 0 0 0 0,-1 1 0 0 0,1-1 0 0 0,0 1 0 0 0,-1-1 0 0 0,1 0 0 0 0,0 1 0 0 0,0-1 0 0 0,18-8 0 0 0,-11 6 0 0 0,2-2 0 0 0,0-1 0 0 0,-1-1 0 0 0,1 0 0 0 0,-1 0 0 0 0,12-13 0 0 0,39-47 0 0 0,-46 50 0 0 0,-5 6 0 0 0,-1-1 0 0 0,0 0 0 0 0,0 0 0 0 0,-1-1 0 0 0,8-23 0 0 0,-14 36 0 0 0,-1-1 0 0 0,0 1 0 0 0,0-1 0 0 0,0 0 0 0 0,1 1 0 0 0,-1-1 0 0 0,0 1 0 0 0,0-1 0 0 0,0 0 0 0 0,0 1 0 0 0,0-1 0 0 0,0 0 0 0 0,0 1 0 0 0,0-1 0 0 0,0 0 0 0 0,-1 1 0 0 0,1-1 0 0 0,0 1 0 0 0,0-1 0 0 0,-1-1 0 0 0,-5 0 0 0 0,-4 7 0 0 0,5 2 0 0 0,0 5 0 0 0,4-12 0 0 0,0 1 0 0 0,1 0 0 0 0,-1 0 0 0 0,1 0 0 0 0,-1 0 0 0 0,1 0 0 0 0,-1 1 0 0 0,1-1 0 0 0,0 0 0 0 0,-1 0 0 0 0,1 0 0 0 0,0 0 0 0 0,0 0 0 0 0,0 0 0 0 0,0 1 0 0 0,0-1 0 0 0,0 0 0 0 0,0 0 0 0 0,0 0 0 0 0,0 0 0 0 0,1 0 0 0 0,-1 0 0 0 0,1 2 0 0 0,12 30 0 0 0,-9-24 0 0 0,-4-8 0 0 0,1 0 0 0 0,-1 0 0 0 0,0 0 0 0 0,0 0 0 0 0,1-1 0 0 0,-1 1 0 0 0,1 0 0 0 0,-1 0 0 0 0,1 0 0 0 0,-1 0 0 0 0,1-1 0 0 0,-1 1 0 0 0,1 0 0 0 0,0 0 0 0 0,-1-1 0 0 0,1 1 0 0 0,0 0 0 0 0,0-1 0 0 0,-1 1 0 0 0,1-1 0 0 0,0 1 0 0 0,0-1 0 0 0,0 1 0 0 0,0-1 0 0 0,0 0 0 0 0,0 0 0 0 0,0 1 0 0 0,0-1 0 0 0,1 0 0 0 0,2 1 0 0 0,6 1 0 0 0,-1-1 0 0 0,1 1 0 0 0,0-2 0 0 0,0 1 0 0 0,0-2 0 0 0,-1 1 0 0 0,1-1 0 0 0,0-1 0 0 0,16-4 0 0 0,3 1 0 0 0,-28 5 0 0 0,-1-1 0 0 0,0 1 0 0 0,1 0 0 0 0,-1 0 0 0 0,0 0 0 0 0,1 0 0 0 0,-1 0 0 0 0,0 0 0 0 0,1-1 0 0 0,-1 1 0 0 0,0 0 0 0 0,1 0 0 0 0,-1 0 0 0 0,0 0 0 0 0,1 0 0 0 0,-1 1 0 0 0,0-1 0 0 0,1 0 0 0 0,-1 0 0 0 0,0 0 0 0 0,1 0 0 0 0,-1 0 0 0 0,0 0 0 0 0,1 1 0 0 0,-1-1 0 0 0,0 0 0 0 0,1 0 0 0 0,-1 0 0 0 0,0 1 0 0 0,0-1 0 0 0,1 0 0 0 0,-1 0 0 0 0,0 1 0 0 0,0-1 0 0 0,0 0 0 0 0,1 1 0 0 0,-1-1 0 0 0,0 0 0 0 0,0 0 0 0 0,0 1 0 0 0,0-1 0 0 0,0 0 0 0 0,1 1 0 0 0,-1-1 0 0 0,0 1 0 0 0,0-1 0 0 0,0 0 0 0 0,0 1 0 0 0,0-1 0 0 0,0 0 0 0 0,0 1 0 0 0,0-1 0 0 0,0 0 0 0 0,-1 1 0 0 0,1 0 0 0 0,0 2 104 0 0,0 0 0 0 0,-1 0 0 0 0,1 1 0 0 0,-1-1 0 0 0,0 0 0 0 0,0 0 0 0 0,0 0 0 0 0,0 1 0 0 0,-3 3 0 0 0,1-2 64 0 0,1-1 1 0 0,1 1 0 0 0,-1-1-1 0 0,-1 7 1 0 0,1-2-145 0 0,0 1 0 0 0,-1-1 0 0 0,0 0-1 0 0,0 0 1 0 0,-1-1 0 0 0,-7 13 0 0 0,-1 2-26 0 0,12-23 2 0 0,0 0 0 0 0,0 1 0 0 0,0-1 0 0 0,0 0 0 0 0,0 0 0 0 0,0 0 0 0 0,0 0 0 0 0,-1 0 0 0 0,1 0 0 0 0,0 0 0 0 0,0 0 0 0 0,0 1 0 0 0,0-1 0 0 0,0 0 0 0 0,0 0 0 0 0,0 0 0 0 0,0 0 0 0 0,0 0 0 0 0,0 0 0 0 0,0 1 0 0 0,0-1 0 0 0,0 0 0 0 0,0 0 0 0 0,0 0 0 0 0,0 0 0 0 0,0 0 0 0 0,0 0 0 0 0,0 1 0 0 0,0-1 0 0 0,1 0 0 0 0,-1 0 0 0 0,0 0 0 0 0,0 0 0 0 0,0 0 0 0 0,0 0 0 0 0,0 0 0 0 0,0 0 0 0 0,0 1 0 0 0,0-1 0 0 0,0 0 0 0 0,1 0 0 0 0,5-1 0 0 0,6-3 0 0 0,-12 4 0 0 0,6-3 0 0 0,0-1 0 0 0,0 0 0 0 0,8-8 0 0 0,2 0 0 0 0,10-12 0 0 0,-21 18 0 0 0,1 0 0 0 0,0 1 0 0 0,9-6 0 0 0,103-59 0 0 0,-110 67 0 0 0,0 0 0 0 0,0 0 0 0 0,0 1 0 0 0,0 0 0 0 0,1 0 0 0 0,-1 1 0 0 0,1 0 0 0 0,9 0 0 0 0,-17 1 0 0 0,16 1 0 0 0,-14 1 0 0 0,-1 0 0 0 0,5 5 0 0 0,-6 2 0 0 0,-1-7 0 0 0,-1 0 0 0 0,1 0 0 0 0,-1-1 0 0 0,0 1 0 0 0,0 0 0 0 0,0-1 0 0 0,0 1 0 0 0,0-1 0 0 0,0 1 0 0 0,-3 1 0 0 0,3-2 0 0 0,0 1 0 0 0,-1-1 0 0 0,1 0 0 0 0,0 0 0 0 0,0 1 0 0 0,0-1 0 0 0,1 1 0 0 0,-1-1 0 0 0,0 0 0 0 0,0 1 0 0 0,1 0 0 0 0,-1-1 0 0 0,1 1 0 0 0,0-1 0 0 0,-1 1 0 0 0,1 3 0 0 0,0-2 0 0 0,-1 0 0 0 0,1 0 0 0 0,0 0 0 0 0,-1 0 0 0 0,0 0 0 0 0,0 1 0 0 0,0-1 0 0 0,0 0 0 0 0,0-1 0 0 0,-1 1 0 0 0,1 0 0 0 0,-1 0 0 0 0,0 0 0 0 0,1-1 0 0 0,-1 1 0 0 0,-4 3 0 0 0,-23 36 0 0 0,18-30 0 0 0,11-8 0 0 0,0-1 0 0 0,-14 16 0 0 0,14-19 0 0 0,-1 1 0 0 0,1-1 0 0 0,-1 1 0 0 0,1-1 0 0 0,-1 1 0 0 0,1-1 0 0 0,0 1 0 0 0,-1-1 0 0 0,1 1 0 0 0,0 0 0 0 0,0-1 0 0 0,-1 1 0 0 0,1-1 0 0 0,0 1 0 0 0,0 0 0 0 0,0-1 0 0 0,-1 1 0 0 0,1 0 0 0 0,0-1 0 0 0,0 2 0 0 0,5 2 0 0 0,-5-3 0 0 0,3 1 0 0 0,0 0 0 0 0,0 1 0 0 0,0-1 0 0 0,0 0 0 0 0,0-1 0 0 0,4 3 0 0 0,-2-3 0 0 0,-2-1 0 0 0,1 1 0 0 0,0-1 0 0 0,0 1 0 0 0,-1-1 0 0 0,6-1 0 0 0,4-2 0 0 0,-11 1 0 0 0,-2 0 0 0 0,4 0 0 0 0,-1 0 0 0 0,1 0 0 0 0,-1 1 0 0 0,1-1 0 0 0,0 1 0 0 0,0 0 0 0 0,0 0 0 0 0,5 0 0 0 0,11-4 0 0 0,3-2 0 0 0,0-1 0 0 0,-1-2 0 0 0,1 0 0 0 0,-2-1 0 0 0,1-1 0 0 0,-2-1 0 0 0,0-1 0 0 0,0-1 0 0 0,-1-1 0 0 0,20-22 0 0 0,-6-2 3 0 0,-20 22 66 0 0,-12 17 302 0 0,-14 17 1069 0 0,1-1-1417 0 0,0 1 1 0 0,2 0 0 0 0,0 1-1 0 0,1-1 1 0 0,0 2-1 0 0,-7 23 1 0 0,9-7-1245 0 0,5-16 683 0 0,1-16 740 0 0,1-1-206 0 0,1 0 1 0 0,-1-1 0 0 0,0 1-1 0 0,0 0 1 0 0,1 0-1 0 0,-1 0 1 0 0,0 0-1 0 0,1 0 1 0 0,-1-1 0 0 0,1 1-1 0 0,-1 0 1 0 0,1 0-1 0 0,-1-1 1 0 0,1 1 0 0 0,0 0-1 0 0,-1-1 1 0 0,1 1-1 0 0,0 0 1 0 0,0-1 0 0 0,-1 1-1 0 0,1-1 1 0 0,0 1-1 0 0,0-1 1 0 0,0 0-1 0 0,0 1 1 0 0,-1-1 0 0 0,1 0-1 0 0,0 0 1 0 0,0 1-1 0 0,0-1 1 0 0,0 0 0 0 0,0 0-1 0 0,0 0 1 0 0,2 0-1 0 0,2 0-59 0 0,0 0 0 0 0,0 0 0 0 0,1-1 0 0 0,7-1 0 0 0,107-28 63 0 0,-107 26 9 0 0,-6 3 40 0 0,1-1 0 0 0,-1 0 0 0 0,0-1 0 0 0,0 0 0 0 0,-1 0 0 0 0,1 0 0 0 0,7-5 0 0 0,28-25 414 0 0,-28 21-237 0 0,2 0-1 0 0,0 0 1 0 0,0 2-1 0 0,26-13 1 0 0,-33 20-226 0 0,-9 3 0 0 0,0 0 0 0 0,1-1 0 0 0,-1 1 0 0 0,0 0 0 0 0,1 0 0 0 0,-1 0 0 0 0,0 0 0 0 0,1 0 0 0 0,-1 0 0 0 0,0 0 0 0 0,0 0 0 0 0,1 0 0 0 0,-1 0 0 0 0,0 0 0 0 0,1 0 0 0 0,-1 0 0 0 0,0 0 0 0 0,1 0 0 0 0,-1 0 0 0 0,0 0 0 0 0,1 0 0 0 0,-1 1 0 0 0,0-1 0 0 0,0 0 0 0 0,1 0 0 0 0,-1 0 0 0 0,0 0 0 0 0,1 1 0 0 0,-1-1 0 0 0,0 0 0 0 0,0 0 0 0 0,0 1 0 0 0,1-1 0 0 0,-1 0 0 0 0,0 0 0 0 0,0 1 0 0 0,0-1 0 0 0,0 0 0 0 0,1 0 0 0 0,-1 1 0 0 0,0-1 0 0 0,0 0 0 0 0,0 1 0 0 0,0-1 0 0 0,0 0 0 0 0,0 1 0 0 0,0-1 0 0 0,0 0 0 0 0,0 1 0 0 0,0-1 0 0 0,0 0 0 0 0,0 1 0 0 0,0-1 0 0 0,0 0 0 0 0,0 1 0 0 0,-1-1 0 0 0,2 6 0 0 0,-1-1 0 0 0,1 1 0 0 0,-1-1 0 0 0,-1 0 0 0 0,1 1 0 0 0,-1-1 0 0 0,0 1 0 0 0,0-1 0 0 0,-1 0 0 0 0,0 1 0 0 0,0-1 0 0 0,-3 7 0 0 0,-1-1 0 0 0,0 0 0 0 0,1 0 0 0 0,-4 14 0 0 0,9-25 0 0 0,0 1 0 0 0,0-1 0 0 0,-1 0 0 0 0,1 0 0 0 0,0 0 0 0 0,0 1 0 0 0,0-1 0 0 0,0 0 0 0 0,0 0 0 0 0,0 1 0 0 0,0-1 0 0 0,0 0 0 0 0,0 0 0 0 0,0 0 0 0 0,0 1 0 0 0,0-1 0 0 0,0 0 0 0 0,0 0 0 0 0,0 0 0 0 0,1 1 0 0 0,-1-1 0 0 0,0 0 0 0 0,0 0 0 0 0,0 0 0 0 0,0 1 0 0 0,0-1 0 0 0,0 0 0 0 0,0 0 0 0 0,1 0 0 0 0,-1 0 0 0 0,0 1 0 0 0,0-1 0 0 0,0 0 0 0 0,0 0 0 0 0,1 0 0 0 0,-1 0 0 0 0,0 0 0 0 0,0 0 0 0 0,0 0 0 0 0,1 0 0 0 0,-1 1 0 0 0,0-1 0 0 0,0 0 0 0 0,0 0 0 0 0,1 0 0 0 0,-1 0 0 0 0,0 0 0 0 0,0 0 0 0 0,1 0 0 0 0,-1 0 0 0 0,0 0 0 0 0,0 0 0 0 0,1-1 0 0 0,11-1 0 0 0,-11 2 0 0 0,23-7 0 0 0,-1 0 0 0 0,0-2 0 0 0,25-13 0 0 0,26-10 0 0 0,-53 24 0 0 0,-3 1 0 0 0,1 0 0 0 0,-1 2 0 0 0,1 0 0 0 0,27-3 0 0 0,-43 7 0 0 0,-2 1 0 0 0,0-1 0 0 0,0 1 0 0 0,0 0 0 0 0,0 0 0 0 0,0 0 0 0 0,0 0 0 0 0,0 0 0 0 0,0 1 0 0 0,0-1 0 0 0,0 0 0 0 0,0 0 0 0 0,0 1 0 0 0,0-1 0 0 0,2 1 0 0 0,-1 0 0 0 0,0-1 0 0 0,0 1 0 0 0,0 0 0 0 0,0 0 0 0 0,-1-1 0 0 0,1 1 0 0 0,0 0 0 0 0,-1 1 0 0 0,1-1 0 0 0,0 0 0 0 0,-1 0 0 0 0,1 1 0 0 0,-1-1 0 0 0,0 1 0 0 0,0-1 0 0 0,1 1 0 0 0,-1-1 0 0 0,0 1 0 0 0,0 0 0 0 0,0 2 0 0 0,3 1 0 0 0,1 4 0 0 0,0 3 0 0 0,-1 4 0 0 0,-3-6 0 0 0,1-1 0 0 0,1 17 0 0 0,0-18 0 0 0,5-6 0 0 0,-5-3-211 0 0,0 0 0 0 0,0 0 0 0 0,0 0 0 0 0,0-1 1 0 0,0 1-1 0 0,0-1 0 0 0,-1 0 0 0 0,1 0 0 0 0,-1 0 0 0 0,0 0 0 0 0,1 0 0 0 0,2-3 0 0 0,21-26-3296 0 0,-24 28 1972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4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 15663 0 0,'0'0'356'0'0,"-9"-4"860"0"0,5 0-1082 0 0,-1 1-49 0 0,4 3 280 0 0,1 0-315 0 0,-1 0 0 0 0,1-1 0 0 0,0 1 0 0 0,0 0 0 0 0,0 0 0 0 0,0 0 0 0 0,0 0 0 0 0,-1-1 0 0 0,1 1 0 0 0,0 0 0 0 0,0 0 0 0 0,0 0 0 0 0,0-1 0 0 0,0 1 0 0 0,0 0 0 0 0,0 0 0 0 0,0 0 0 0 0,0-1 0 0 0,0 1 0 0 0,0 0 0 0 0,0 0 0 0 0,0-1 0 0 0,0 1 0 0 0,0 0 0 0 0,0 0 0 0 0,0 0 0 0 0,0-1 0 0 0,0 1 0 0 0,0 0 0 0 0,0 0 0 0 0,0 0 0 0 0,0-1 0 0 0,1 1 0 0 0,-1 0 0 0 0,0 0 0 0 0,0 0 0 0 0,0-1 0 0 0,0 1 0 0 0,0 0 0 0 0,1 0 0 0 0,-1 0 0 0 0,0 0 0 0 0,0 0 0 0 0,1-1 0 0 0,7-6 1857 0 0,-7 6-2476 0 0,-1 1 469 0 0,1-1 0 0 0,-1 1 0 0 0,1 0 0 0 0,0 0 0 0 0,-1-1-1 0 0,1 1 1 0 0,0 0 0 0 0,-1 0 0 0 0,1 0 0 0 0,0 0 0 0 0,-1 0 0 0 0,1 0 0 0 0,0 0-1 0 0,-1 0 1 0 0,1 0 0 0 0,0 0 0 0 0,-1 0 0 0 0,1 0 0 0 0,0 1 0 0 0,-1-1-1 0 0,1 0 1 0 0,1 1 0 0 0,-1-1-252 0 0,0 1-1 0 0,0-1 0 0 0,0 0 1 0 0,0 1-1 0 0,0-1 0 0 0,0 0 0 0 0,0 0 1 0 0,0 0-1 0 0,0 0 0 0 0,0 0 1 0 0,0 0-1 0 0,0 0 0 0 0,0 0 1 0 0,1 0-1 0 0,13-4-1694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4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15663 0 0,'0'0'356'0'0,"0"0"50"0"0,0 0 20 0 0,0 0-42 0 0,0-1-250 0 0,-1-5 88 0 0,1 5 68 0 0,0 0 0 0 0,-1 0 0 0 0,1 0 1 0 0,0-1-1 0 0,0 1 0 0 0,0 0 0 0 0,0 0 0 0 0,1 0 0 0 0,-1-1 0 0 0,0 1 0 0 0,0 0 0 0 0,1 0 0 0 0,-1 0 0 0 0,1 0 1 0 0,0-2-1 0 0,5-19 3044 0 0,-6 15-3334 0 0,-1 2-201 0 0,1 4-850 0 0,0 1-385 0 0,0 0-78 0 0,0 0-20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5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318 334 10135 0 0,'8'-13'770'0'0,"24"-35"1386"0"0,-6 13 1542 0 0,-25 33-3186 0 0,6-15 1024 0 0,-5 8-1012 0 0,1 0-1 0 0,0 0 1 0 0,1 0-1 0 0,-1 1 1 0 0,2-1 0 0 0,-1 1-1 0 0,1 0 1 0 0,11-14-1 0 0,-8 7 314 0 0,-6 11-234 0 0,-1-3-259 0 0,1-8-80 0 0,2 8-264 0 0,-4 0 0 0 0,2 0 0 0 0,1 0 72 0 0,-3 6-4 0 0,0-1 0 0 0,0 0 1 0 0,0 1-1 0 0,0-1 0 0 0,0 0 0 0 0,0 1 0 0 0,0-1 0 0 0,-1 0 0 0 0,1 1 0 0 0,0-1 1 0 0,-1 0-1 0 0,0 1 0 0 0,1-1 0 0 0,-1 1 0 0 0,0-1 0 0 0,0 1 0 0 0,0-1 1 0 0,0 1-1 0 0,0 0 0 0 0,0-1 0 0 0,0 1 0 0 0,0 0 0 0 0,-1 0 0 0 0,1 0 1 0 0,0 0-1 0 0,-1 0 0 0 0,1 0 0 0 0,-3-1 0 0 0,-2-2-68 0 0,4 3 0 0 0,-1 0 0 0 0,1 0 0 0 0,0 0 0 0 0,-1 0 0 0 0,1 1 0 0 0,-1-1 0 0 0,1 0 0 0 0,-5 1 0 0 0,-27-5 0 0 0,26 5 0 0 0,1 0 0 0 0,-1 1 0 0 0,1 0 0 0 0,-1 0 0 0 0,1 1 0 0 0,-1 0 0 0 0,1 0 0 0 0,0 1 0 0 0,0 0 0 0 0,0 0 0 0 0,0 1 0 0 0,1 0 0 0 0,-8 5 0 0 0,3-2 0 0 0,0 1 0 0 0,0 1 0 0 0,1 0 0 0 0,0 0 0 0 0,1 1 0 0 0,0 0 0 0 0,0 0 0 0 0,1 1 0 0 0,1 0 0 0 0,0 1 0 0 0,0 0 0 0 0,1 0 0 0 0,0 0 0 0 0,-7 25 0 0 0,9-22 0 0 0,1-9 0 0 0,1 2 0 0 0,0-1 0 0 0,0 0 0 0 0,1 0 0 0 0,0 1 0 0 0,0-1 0 0 0,0 0 0 0 0,1 1 0 0 0,2 11 0 0 0,-2-18 0 0 0,0 1 0 0 0,0-1 0 0 0,0 0 0 0 0,1 0 0 0 0,-1 1 0 0 0,1-1 0 0 0,-1 0 0 0 0,1 0 0 0 0,-1 0 0 0 0,1 0 0 0 0,0 0 0 0 0,-1 0 0 0 0,1 0 0 0 0,0 0 0 0 0,0 0 0 0 0,0 0 0 0 0,0 0 0 0 0,0 0 0 0 0,0-1 0 0 0,0 1 0 0 0,0 0 0 0 0,0-1 0 0 0,0 1 0 0 0,0-1 0 0 0,0 1 0 0 0,0-1 0 0 0,1 1 0 0 0,0-1 0 0 0,1 1 0 0 0,1 0 0 0 0,0 0 0 0 0,-1-1 0 0 0,1 1 0 0 0,0-1 0 0 0,-1 0 0 0 0,1 0 0 0 0,0 0 0 0 0,-1-1 0 0 0,1 1 0 0 0,0-1 0 0 0,-1 0 0 0 0,6-2 0 0 0,3-2 0 0 0,-1 0 0 0 0,16-8 0 0 0,1-6 0 0 0,0-1 0 0 0,-1-1 0 0 0,-1-1 0 0 0,23-27 0 0 0,-13 18 72 0 0,-35 30 299 0 0,-1 1 117 0 0,0 0 21 0 0,-2 1-449 0 0,-1 1 0 0 0,1-1 0 0 0,-1 1 0 0 0,1-1 0 0 0,0 1 0 0 0,0 0 0 0 0,0 0 0 0 0,0 0-1 0 0,-3 4 1 0 0,3-4-51 0 0,-9 11-9 0 0,1 1 0 0 0,0 0 0 0 0,1 0 0 0 0,0 1 0 0 0,1 1 0 0 0,-7 18 0 0 0,-28 101 0 0 0,42-132 0 0 0,-28 106 0 0 0,-15 47 0 0 0,30-113 0 0 0,-31 66 0 0 0,8-38 0 0 0,35-67-27 0 0,0 0 1 0 0,0 0-1 0 0,0 0 0 0 0,0 0 0 0 0,-1 0 1 0 0,1-1-1 0 0,-1 1 0 0 0,0-1 0 0 0,0 0 0 0 0,0 0 1 0 0,-1 0-1 0 0,1 0 0 0 0,-1 0 0 0 0,-6 3 1 0 0,8-5-31 0 0,1-1 1 0 0,0 0-1 0 0,0 0 1 0 0,-1 0-1 0 0,1 0 1 0 0,0 0-1 0 0,-1 0 1 0 0,1 0-1 0 0,0 0 1 0 0,0 0-1 0 0,-1 0 0 0 0,1-1 1 0 0,0 1-1 0 0,0-1 1 0 0,-2 0-1 0 0,-13-8-629 0 0,10 3 686 0 0,2 3 0 0 0,1-1 0 0 0,0 0 0 0 0,0 0 0 0 0,1 0 0 0 0,-1 0 0 0 0,1-1 0 0 0,0 1 0 0 0,0-1 0 0 0,0 1 0 0 0,1-1 0 0 0,-1 0 0 0 0,1 1 0 0 0,0-1 0 0 0,1 0 0 0 0,-1-6 0 0 0,1 5 0 0 0,0-1 0 0 0,0 1 0 0 0,1-1 0 0 0,-1 1 0 0 0,2-1 0 0 0,-1 1 0 0 0,1-1 0 0 0,0 1 0 0 0,0 0 0 0 0,0 0 0 0 0,1 0 0 0 0,6-10 0 0 0,2-1 0 0 0,2 1 0 0 0,23-26 0 0 0,58-44 0 0 0,-23 23 0 0 0,165-140 0 0 0,-187 162 0 0 0,-25 20 0 0 0,37-25 0 0 0,-61 45 0 0 0,0 1 0 0 0,0 0 0 0 0,1 0 0 0 0,-1 0 0 0 0,0 0 0 0 0,0-1 0 0 0,0 1 0 0 0,0 0 0 0 0,1 0 0 0 0,-1 0 0 0 0,0 0 0 0 0,0 0 0 0 0,0 0 0 0 0,1 0 0 0 0,-1 0 0 0 0,0-1 0 0 0,0 1 0 0 0,0 0 0 0 0,1 0 0 0 0,-1 0 0 0 0,0 0 0 0 0,0 0 0 0 0,1 0 0 0 0,-1 0 0 0 0,0 0 0 0 0,0 0 0 0 0,0 0 0 0 0,1 1 0 0 0,-1-1 0 0 0,0 0 0 0 0,0 0 0 0 0,1 0 0 0 0,-1 0 0 0 0,0 0 0 0 0,0 0 0 0 0,0 0 0 0 0,0 0 0 0 0,1 1 0 0 0,-1-1 0 0 0,0 0 0 0 0,0 0 0 0 0,0 0 0 0 0,0 0 0 0 0,1 1 0 0 0,-1-1 0 0 0,0 0 0 0 0,0 0 0 0 0,0 0 0 0 0,0 1 0 0 0,0-1 0 0 0,0 0 0 0 0,0 0 0 0 0,0 0 0 0 0,0 1 0 0 0,0-1 0 0 0,1 10 0 0 0,-1-10 0 0 0,-2 12 0 0 0,-1-1 0 0 0,0 1 0 0 0,-8 20 0 0 0,1-3 0 0 0,-3 5 0 0 0,8-22 0 0 0,0 1 0 0 0,-5 25 0 0 0,9-28 0 0 0,1-10 0 0 0,0 1 0 0 0,0-1 0 0 0,1 1 0 0 0,-1-1 0 0 0,0 1 0 0 0,0 0 0 0 0,0-1 0 0 0,0 1 0 0 0,0-1 0 0 0,1 1 0 0 0,-1-1 0 0 0,0 1 0 0 0,0-1 0 0 0,1 1 0 0 0,-1-1 0 0 0,1 1 0 0 0,-1-1 0 0 0,0 1 0 0 0,1-1 0 0 0,-1 0 0 0 0,1 1 0 0 0,-1-1 0 0 0,1 1 0 0 0,-1-1 0 0 0,1 0 0 0 0,-1 0 0 0 0,1 1 0 0 0,-1-1 0 0 0,1 0 0 0 0,-1 0 0 0 0,1 0 0 0 0,0 0 0 0 0,-1 1 0 0 0,1-1 0 0 0,-1 0 0 0 0,1 0 0 0 0,-1 0 0 0 0,1 0 0 0 0,0 0 0 0 0,-1-1 0 0 0,1 1 0 0 0,-1 0 0 0 0,1 0 0 0 0,-1 0 0 0 0,1 0 0 0 0,0-1 0 0 0,0 1 0 0 0,0-1 0 0 0,2 0-294 0 0,0 0 0 0 0,0-1 0 0 0,0 1 0 0 0,0-1 1 0 0,0 0-1 0 0,-1 0 0 0 0,1 0 0 0 0,0 0 0 0 0,-1-1 0 0 0,0 1 0 0 0,1-1 0 0 0,-1 1 0 0 0,2-4 1 0 0,1-1-1181 0 0,8-9-6714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5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19351 0 0,'0'0'439'0'0,"0"0"62"0"0,0 0 33 0 0,0 0-65 0 0,0 0-169 0 0,0 0 442 0 0,0 0 229 0 0,0 0 42 0 0,2-2-127 0 0,-1 1-860 0 0,0 0 1 0 0,1 0 0 0 0,-1-1-1 0 0,0 1 1 0 0,0 0 0 0 0,0-1-1 0 0,0 1 1 0 0,0-1 0 0 0,0 1-1 0 0,0-1 1 0 0,1-1 0 0 0,-2 2-26 0 0,0 0 0 0 0,1 0 0 0 0,-1 0-1 0 0,1 0 1 0 0,0 1 0 0 0,-1-1 0 0 0,1 0 0 0 0,-1 0 0 0 0,1 1 0 0 0,0-1 0 0 0,0 0 0 0 0,-1 1 0 0 0,1-1 0 0 0,0 1 0 0 0,0-1 0 0 0,0 1 0 0 0,1-1 0 0 0,12-5-1929 0 0,8 6-5294 0 0,-12 1 140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5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28 15663 0 0,'0'0'356'0'0,"0"0"50"0"0,-4-6 404 0 0,1 3-708 0 0,2 2-95 0 0,1 1 0 0 0,-1-1 0 0 0,0 0 0 0 0,1 1-1 0 0,-1-1 1 0 0,0 0 0 0 0,1 0 0 0 0,-1 1 0 0 0,1-1 0 0 0,-1 0 0 0 0,1 0 0 0 0,0 0-1 0 0,-1 0 1 0 0,1 0 0 0 0,0 0 0 0 0,-1-1 0 0 0,1 1 358 0 0,0 1 122 0 0,0 0 22 0 0,0 0 3 0 0,0 0 0 0 0,-6-2 1940 0 0,6 2-2401 0 0,0 0 0 0 0,0 0 1 0 0,0 0-1 0 0,-1 0 0 0 0,1 0 1 0 0,0 0-1 0 0,0 0 0 0 0,0 0 1 0 0,-1 0-1 0 0,1 0 0 0 0,0 0 1 0 0,0 0-1 0 0,0 0 0 0 0,-1 0 1 0 0,1 0-1 0 0,0 0 1 0 0,0 0-1 0 0,0 0 0 0 0,-1 0 1 0 0,1 0-1 0 0,0 0 0 0 0,0 0 1 0 0,0 0-1 0 0,0 1 0 0 0,-1-1 1 0 0,1 0-1 0 0,0 0 0 0 0,0 0 1 0 0,0 0-1 0 0,0 0 0 0 0,0 0 1 0 0,-1 1-1 0 0,1-1 0 0 0,0 0 1 0 0,0 0-1 0 0,0 0 0 0 0,0 0 1 0 0,0 1-1 0 0,0-1 0 0 0,0 0 1 0 0,0 1-1 0 0,-31 45 1069 0 0,-19 37-1120 0 0,38-64 0 0 0,0 1 0 0 0,2 0 0 0 0,-13 33 0 0 0,-5 10 0 0 0,-7 13 0 0 0,4 1 0 0 0,-22 85 0 0 0,52-160 0 0 0,0 1 0 0 0,0 0 0 0 0,1 0 0 0 0,0 0 0 0 0,-1-1 0 0 0,1 6 0 0 0,3 1 0 0 0,-1-8 0 0 0,-1-1 0 0 0,0 1 0 0 0,1 0 0 0 0,-1 0 0 0 0,0 0 0 0 0,1-1 0 0 0,-1 1 0 0 0,1-1 0 0 0,-1 1 0 0 0,1-1 0 0 0,0 0 0 0 0,-1 0 0 0 0,1 1 0 0 0,-1-1 0 0 0,1 0 0 0 0,0 0 0 0 0,-1-1 0 0 0,1 1 0 0 0,-1 0 0 0 0,3-1 0 0 0,2 0 0 0 0,1-1 0 0 0,0 0 0 0 0,8-4 0 0 0,-7 3-165 0 0,0-1 1 0 0,0-1-1 0 0,0 0 0 0 0,0 0 1 0 0,-1 0-1 0 0,0-1 0 0 0,0 0 1 0 0,-1 0-1 0 0,1-1 0 0 0,-2 1 1 0 0,7-9-1 0 0,4-5 143 0 0,-13 17-22 0 0,1-1 0 0 0,-1 0 1 0 0,0 0-1 0 0,0-1 1 0 0,0 1-1 0 0,0-1 0 0 0,-1 1 1 0 0,0-1-1 0 0,2-5 0 0 0,-1-1-228 0 0,-2 8 189 0 0,0 0 1 0 0,0 0 0 0 0,0-1-1 0 0,0 1 1 0 0,-1 0 0 0 0,1 0 0 0 0,-1 0-1 0 0,0 0 1 0 0,0-1 0 0 0,0 1 0 0 0,0 0-1 0 0,0 0 1 0 0,-1 0 0 0 0,0 0-1 0 0,-1-6 1 0 0,-4-4 70 0 0,6 10 11 0 0,-2-1 1 0 0,1 1 0 0 0,0 0 0 0 0,0 0 0 0 0,-1 0-1 0 0,0 0 1 0 0,0 0 0 0 0,0 1 0 0 0,0-1-1 0 0,0 0 1 0 0,0 1 0 0 0,-1 0 0 0 0,1-1 0 0 0,-1 1-1 0 0,-5-4 1 0 0,3 4 0 0 0,0 0 0 0 0,0 0-1 0 0,0 1 1 0 0,0-1 0 0 0,0 1-1 0 0,0 0 1 0 0,-1 1 0 0 0,1-1-1 0 0,0 1 1 0 0,0 0 0 0 0,-1 0-1 0 0,1 1 1 0 0,0-1 0 0 0,-1 1-1 0 0,1 0 1 0 0,0 1 0 0 0,-6 2 0 0 0,-1 0 10 0 0,0 1-1 0 0,0 1 1 0 0,0 0 0 0 0,1 1 0 0 0,0 0 0 0 0,-10 10 0 0 0,20-17 30 0 0,1 0 1 0 0,-1 1-1 0 0,0-1 0 0 0,1 0 0 0 0,-1 1 1 0 0,1-1-1 0 0,-1 1 0 0 0,1-1 0 0 0,-1 1 1 0 0,1 0-1 0 0,0-1 0 0 0,-1 1 0 0 0,1-1 0 0 0,-1 1 1 0 0,1 0-1 0 0,0-1 0 0 0,0 1 0 0 0,-1 0 1 0 0,1-1-1 0 0,0 1 0 0 0,0 0 0 0 0,0-1 1 0 0,0 1-1 0 0,0 0 0 0 0,0 0 0 0 0,0-1 0 0 0,0 1 1 0 0,0 0-1 0 0,0-1 0 0 0,0 1 0 0 0,0 0 1 0 0,1 0-1 0 0,-1-1 0 0 0,0 1 0 0 0,0 0 1 0 0,1-1-1 0 0,-1 1 0 0 0,1-1 0 0 0,-1 1 0 0 0,0 0 1 0 0,1-1-1 0 0,-1 1 0 0 0,1-1 0 0 0,-1 1 1 0 0,1-1-1 0 0,-1 0 0 0 0,1 1 0 0 0,0-1 1 0 0,-1 1-1 0 0,1-1 0 0 0,0 1 0 0 0,2 0-52 0 0,-1 0-1 0 0,0 0 0 0 0,1 0 1 0 0,-1 0-1 0 0,1 0 1 0 0,0 0-1 0 0,-1 0 0 0 0,1-1 1 0 0,0 1-1 0 0,-1-1 0 0 0,1 0 1 0 0,4 0-1 0 0,2-2-30 0 0,63-12-344 0 0,-25 3-3204 0 0,-28 6-3572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5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3 383 13823 0 0,'0'-2'46'0'0,"0"-1"-1"0"0,0 0 1 0 0,0 0 0 0 0,0 1-1 0 0,0-1 1 0 0,0 0-1 0 0,1 1 1 0 0,0-1-1 0 0,-1 0 1 0 0,1 1-1 0 0,0-1 1 0 0,2-2 0 0 0,18-32 700 0 0,-9 17-573 0 0,61-105 4715 0 0,-66 111-3595 0 0,9-23-1 0 0,-14 28-949 0 0,1 1 0 0 0,1 0-1 0 0,0 0 1 0 0,0 0 0 0 0,0 0-1 0 0,1 1 1 0 0,11-13 0 0 0,-7 5-333 0 0,-8 13 35 0 0,-1 1 0 0 0,1-1 0 0 0,0 1 0 0 0,0-1 0 0 0,-1 1 0 0 0,1 0 0 0 0,0-1 0 0 0,0 1 0 0 0,2-2 0 0 0,3-2 1544 0 0,-6 5-1588 0 0,0 0-1 0 0,-1 0 0 0 0,1-1 1 0 0,0 1-1 0 0,0 0 1 0 0,-1 0-1 0 0,1 0 0 0 0,0 0 1 0 0,0 1-1 0 0,-1-1 1 0 0,1 0-1 0 0,0 0 1 0 0,0 0-1 0 0,0 0 0 0 0,-1 0 1 0 0,1 0-1 0 0,0 0 1 0 0,0 0-1 0 0,0 0 1 0 0,-1 0-1 0 0,1 1 0 0 0,0-1 1 0 0,0 0-1 0 0,0 0 1 0 0,0 0-1 0 0,-1 0 1 0 0,1 1-1 0 0,0-1 0 0 0,0 0 1 0 0,0 0-1 0 0,0 0 1 0 0,0 1-1 0 0,0-1 0 0 0,0 0 1 0 0,-1 0-1 0 0,1 0 1 0 0,0 1-1 0 0,0-1 1 0 0,0 0-1 0 0,0 0 0 0 0,0 1 1 0 0,0-1-1 0 0,0 0 1 0 0,0 0-1 0 0,0 1 1 0 0,0-1-1 0 0,0 13-4 0 0,0-13 4 0 0,1 14 0 0 0,-1-11 0 0 0,0 0 0 0 0,1-1 0 0 0,-1 1 0 0 0,0 0 0 0 0,-1 0 0 0 0,1 0 0 0 0,0 0 0 0 0,-1-1 0 0 0,0 1 0 0 0,1 0 0 0 0,-1 0 0 0 0,-2 4 0 0 0,-2 2 0 0 0,1 0 0 0 0,-7 19 0 0 0,8-17 0 0 0,-1 0 0 0 0,-7 13 0 0 0,-5 3 0 0 0,2-3 0 0 0,-15 35 0 0 0,-5 16 0 0 0,21-47 0 0 0,0 1 0 0 0,-14 49 0 0 0,24-67 0 0 0,1-6 0 0 0,1 0 0 0 0,0 0 0 0 0,0 0 0 0 0,0 0 0 0 0,1 0 0 0 0,-1 6 0 0 0,3-1 0 0 0,-1-9 0 0 0,-1 0-1 0 0,0-1 1 0 0,1 1 0 0 0,-1 0 0 0 0,0 0-1 0 0,1 0 1 0 0,-1 0 0 0 0,1-1-1 0 0,-1 1 1 0 0,1 0 0 0 0,-1 0-1 0 0,1-1 1 0 0,0 1 0 0 0,-1 0 0 0 0,1-1-1 0 0,0 1 1 0 0,0-1 0 0 0,-1 1-1 0 0,1-1 1 0 0,0 1 0 0 0,0-1 0 0 0,0 0-1 0 0,0 1 1 0 0,0-1 0 0 0,-1 0-1 0 0,1 0 1 0 0,0 1 0 0 0,0-1-1 0 0,0 0 1 0 0,0 0 0 0 0,0 0 0 0 0,0 0-1 0 0,2-1 1 0 0,1 1-54 0 0,0 0-134 0 0,0-1-1 0 0,-1 1 1 0 0,1-1-1 0 0,0 0 1 0 0,-1 0 0 0 0,1 0-1 0 0,-1-1 1 0 0,1 1-1 0 0,-1-1 1 0 0,0 0-1 0 0,1 0 1 0 0,2-3 0 0 0,1 0-139 0 0,0 0 0 0 0,-1 0 0 0 0,0-1 0 0 0,9-10 0 0 0,-11 9-784 0 0,1 0-1 0 0,-1 0 1 0 0,-1 0-1 0 0,4-9 1 0 0,-1 0-936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1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21191 0 0,'0'0'480'0'0,"0"0"67"0"0,1-1 31 0 0,237-108 4292 0 0,-218 102-3992 0 0,-18 6-367 0 0,-2 1-136 0 0,0 0-577 0 0,0 0 94 0 0,0 0-1 0 0,0 0 0 0 0,0 0 1 0 0,0 0-1 0 0,1 0 0 0 0,-1 0 0 0 0,0 0 1 0 0,0-1-1 0 0,0 1 0 0 0,0 0 1 0 0,1 0-1 0 0,-1 0 0 0 0,0 0 0 0 0,0 0 1 0 0,0 0-1 0 0,0 0 0 0 0,1 0 1 0 0,-1 0-1 0 0,0 0 0 0 0,0 0 0 0 0,0 0 1 0 0,1 0-1 0 0,-1 0 0 0 0,0 1 1 0 0,0-1-1 0 0,0 0 0 0 0,0 0 0 0 0,0 0 1 0 0,1 0-1 0 0,-1 0 0 0 0,0 0 1 0 0,0 0-1 0 0,0 0 0 0 0,0 1 0 0 0,0-1 1 0 0,1 0-1 0 0,-1 0 0 0 0,0 0 1 0 0,0 0-1 0 0,0 0 0 0 0,0 1 1 0 0,7 4-6676 0 0,-1 3-928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5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47 11975 0 0,'-1'1'267'0'0,"-2"2"-143"0"0,0-1 0 0 0,0 1 1 0 0,0-1-1 0 0,0 0 0 0 0,-4 2 0 0 0,3-1 64 0 0,1-1-86 0 0,-1 5 47 0 0,3-6 571 0 0,1-1 249 0 0,13 5 998 0 0,-2-4-1543 0 0,-1 1 1 0 0,1-1 0 0 0,-1-1-1 0 0,1 0 1 0 0,0 0-1 0 0,20-5 1 0 0,-20 4-136 0 0,8-3-801 0 0,1-1-1 0 0,-1-1 1 0 0,-1-1-1 0 0,1 0 1 0 0,32-19 0 0 0,-12 2-1022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5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11975 0 0,'0'0'547'0'0,"2"0"-11"0"0,-2 0-517 0 0,1 0 0 0 0,-1 0 0 0 0,1 0 0 0 0,-1 0 0 0 0,1 0 0 0 0,-1 0 0 0 0,1-1 0 0 0,-1 1 0 0 0,1 0-1 0 0,-1 0 1 0 0,1 0 0 0 0,-1-1 0 0 0,1 1 0 0 0,-1 0 0 0 0,0 0 0 0 0,1-1 0 0 0,-1 1 0 0 0,1 0 0 0 0,-1-1 0 0 0,0 1 0 0 0,1-1 0 0 0,-1 1 0 0 0,0 0 0 0 0,1-1 0 0 0,-1 1 0 0 0,0-1 0 0 0,0 1 0 0 0,1-1 0 0 0,-1 1-1 0 0,0-1 1 0 0,0 1 0 0 0,0-1 0 0 0,0 1 0 0 0,0-1 0 0 0,0 1 0 0 0,1-1 0 0 0,-1 1 0 0 0,0-1 0 0 0,-1 0 0 0 0,2-1 308 0 0,3-10 1098 0 0,2-9 1182 0 0,-5 17-2264 0 0,1 0 0 0 0,0 0 1 0 0,0 1-1 0 0,0-1 0 0 0,0 1 0 0 0,1-1 0 0 0,0 1 0 0 0,-1 0 0 0 0,1 0 0 0 0,5-4 1 0 0,1-1 93 0 0,15-21 623 0 0,-1-1 0 0 0,21-35 0 0 0,-29 45-478 0 0,-11 17-396 0 0,-1-1 0 0 0,0 0-1 0 0,0 0 1 0 0,0 0 0 0 0,-1-1 0 0 0,3-4 0 0 0,-4 2-37 0 0,-1 7-149 0 0,0 0 1 0 0,0 0-1 0 0,0 0 1 0 0,0 0-1 0 0,0 0 0 0 0,0-1 1 0 0,0 1-1 0 0,0 0 0 0 0,0 0 1 0 0,0 0-1 0 0,0 0 1 0 0,0 0-1 0 0,0 0 0 0 0,0 0 1 0 0,0 0-1 0 0,-1-1 0 0 0,1 1 1 0 0,0 0-1 0 0,0 0 1 0 0,0 0-1 0 0,0 0 0 0 0,0 0 1 0 0,0 0-1 0 0,0 0 0 0 0,-1 0 1 0 0,1 0-1 0 0,0 0 0 0 0,0 0 1 0 0,0 0-1 0 0,0 0 1 0 0,0 0-1 0 0,0 0 0 0 0,-1 0 1 0 0,1 0-1 0 0,0 0 0 0 0,0 0 1 0 0,0 0-1 0 0,0 0 1 0 0,0 0-1 0 0,0 0 0 0 0,0 0 1 0 0,-1 0-1 0 0,-1 1 0 0 0,0 0 0 0 0,0 0 0 0 0,0 1 0 0 0,-1-1 0 0 0,2 1 0 0 0,-1-1 0 0 0,0 1 0 0 0,0-1 0 0 0,0 1 0 0 0,-2 3 0 0 0,-16 24 0 0 0,8-10 0 0 0,5-9 0 0 0,0 1 0 0 0,1 0 0 0 0,-6 18 0 0 0,-4 5 0 0 0,9-19 0 0 0,0 0 0 0 0,0 0 0 0 0,2 1 0 0 0,0 0 0 0 0,0 0 0 0 0,2 0 0 0 0,-2 20 0 0 0,6-27 0 0 0,0-7 0 0 0,0 0 0 0 0,0 0 0 0 0,1-1 0 0 0,-1 1 0 0 0,0-1 0 0 0,1 1 0 0 0,2 1 0 0 0,5 1 0 0 0,-6-4 0 0 0,0-1 0 0 0,0 1 0 0 0,0-1 0 0 0,0 0 0 0 0,0 1 0 0 0,-1-1 0 0 0,1 0 0 0 0,0-1 0 0 0,0 1 0 0 0,-1 0 0 0 0,1-1 0 0 0,-1 0 0 0 0,1 0 0 0 0,2-2 0 0 0,13-8 0 0 0,-6 4 0 0 0,0 0 0 0 0,-1 0 0 0 0,0-1 0 0 0,12-12 0 0 0,37-45 0 0 0,-52 57 0 0 0,114-151 2048 0 0,-118 157-2048 0 0,-4 7 0 0 0,-3 9 0 0 0,-4 4 0 0 0,0 0 0 0 0,2 0 0 0 0,-6 28 0 0 0,11-38 0 0 0,0-1 0 0 0,0 0 0 0 0,1 0 0 0 0,1 9 0 0 0,-1-7 0 0 0,-1-7-1 0 0,0 0 1 0 0,0 0-1 0 0,1 0 1 0 0,-1-1-1 0 0,0 1 0 0 0,0 0 1 0 0,0 0-1 0 0,0 0 1 0 0,1-1-1 0 0,-1 1 0 0 0,0 0 1 0 0,1 0-1 0 0,-1-1 1 0 0,1 1-1 0 0,-1 0 0 0 0,1-1 1 0 0,-1 1-1 0 0,1 0 1 0 0,0-1-1 0 0,-1 1 0 0 0,1-1 1 0 0,-1 1-1 0 0,1-1 1 0 0,0 1-1 0 0,0-1 0 0 0,-1 0 1 0 0,1 1-1 0 0,0-1 0 0 0,0 0 1 0 0,0 1-1 0 0,-1-1 1 0 0,3 0-1 0 0,-1 1-43 0 0,3 0-28 0 0,0 0-1 0 0,-1-1 1 0 0,1 1-1 0 0,0-1 1 0 0,0 0-1 0 0,0 0 1 0 0,0 0-1 0 0,0-1 1 0 0,0 0-1 0 0,0 0 1 0 0,0 0-1 0 0,8-4 1 0 0,5-2-414 0 0,32-19-1 0 0,-44 22 474 0 0,7-4 212 0 0,0-1 0 0 0,-1 0 1 0 0,0 0-1 0 0,-1-2 0 0 0,1 1 0 0 0,-2-2 0 0 0,0 1 1 0 0,0-1-1 0 0,11-19 0 0 0,-7 4-199 0 0,-14 27 0 0 0,0-1 0 0 0,0 1 0 0 0,1 0 0 0 0,-1 0 0 0 0,0 0 0 0 0,0 0 0 0 0,0-1 0 0 0,0 1 0 0 0,0 0 0 0 0,0 0 0 0 0,0 0 0 0 0,0 0 0 0 0,0-1 0 0 0,0 1 0 0 0,0 0 0 0 0,0 0 0 0 0,0 0 0 0 0,0-1 0 0 0,0 1 0 0 0,0 0 0 0 0,0 0 0 0 0,0 0 0 0 0,0-1 0 0 0,0 1 0 0 0,0 0 0 0 0,0 0 0 0 0,0 0 0 0 0,0-1 0 0 0,0 1 0 0 0,0 0 0 0 0,0 0 0 0 0,0 0 0 0 0,-1 0 0 0 0,1-1 0 0 0,0 1 0 0 0,0 0 0 0 0,0 0 0 0 0,0 0 0 0 0,0 0 0 0 0,-1 0 0 0 0,1 0 0 0 0,0-1 0 0 0,0 1 0 0 0,0 0 0 0 0,0 0 0 0 0,-1 0 0 0 0,1 0 0 0 0,0 0 0 0 0,0 0 0 0 0,0 0 0 0 0,-1 0 0 0 0,1 0 0 0 0,0 0 0 0 0,0 0 0 0 0,0 0 0 0 0,-1 0 0 0 0,1 0 0 0 0,-8 2 0 0 0,3 0 0 0 0,1 1 0 0 0,-1-1 0 0 0,1 1 0 0 0,0 1 0 0 0,0-1 0 0 0,1 0 0 0 0,-1 1 0 0 0,1 0 0 0 0,-5 6 0 0 0,-1 4 0 0 0,-13 23 0 0 0,-4 28 0 0 0,24-61 0 0 0,1 0 0 0 0,-1 0 0 0 0,1 0 0 0 0,1 0 0 0 0,-1 0 0 0 0,0 6 0 0 0,-2 13 0 0 0,3-22-35 0 0,-1 1 0 0 0,1 0 0 0 0,0-1 0 0 0,0 1 0 0 0,1-1 0 0 0,-1 1 0 0 0,0 0 0 0 0,0-1 0 0 0,1 1 0 0 0,-1 0 0 0 0,1-1 0 0 0,0 1 0 0 0,-1-1-1 0 0,1 1 1 0 0,0-1 0 0 0,0 0 0 0 0,0 1 0 0 0,0-1 0 0 0,0 0 0 0 0,0 0 0 0 0,0 1 0 0 0,0-1 0 0 0,0 0 0 0 0,2 1 0 0 0,0-1-158 0 0,0 0-1 0 0,0 0 1 0 0,0 0 0 0 0,0 0 0 0 0,0-1-1 0 0,0 1 1 0 0,0-1 0 0 0,0 0-1 0 0,0 1 1 0 0,0-2 0 0 0,0 1-1 0 0,0 0 1 0 0,0-1 0 0 0,4 0 0 0 0,-6 1 148 0 0,15-4-1719 0 0,1 0 0 0 0,-1 0 0 0 0,0-2 0 0 0,21-9 0 0 0,-14 4-4716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5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328 252 17503 0 0,'-25'-14'2786'0'0,"21"12"-2611"0"0,1 1 0 0 0,-1 0 0 0 0,1 1 0 0 0,-1-1 1 0 0,0 0-1 0 0,0 1 0 0 0,1 0 0 0 0,-1 0 0 0 0,0 0 1 0 0,1 0-1 0 0,-1 1 0 0 0,0 0 0 0 0,0-1 0 0 0,1 1 0 0 0,-7 3 1 0 0,-2 2 766 0 0,0 0 0 0 0,0 1 1 0 0,-12 9-1 0 0,-5 3-188 0 0,14-11-735 0 0,11-6 20 0 0,-1 0-1 0 0,1 1 1 0 0,0-1-1 0 0,0 1 1 0 0,0 0-1 0 0,1 0 1 0 0,-1 0-1 0 0,1 0 1 0 0,-1 1-1 0 0,-4 7 1 0 0,-49 89 181 0 0,44-85-513 0 0,-1 2 66 0 0,14-17 223 0 0,-1 1 0 0 0,1 0 0 0 0,-1 0 0 0 0,1-1 1 0 0,0 1-1 0 0,0 0 0 0 0,-1 0 0 0 0,1-1 1 0 0,0 1-1 0 0,0 0 0 0 0,0 0 0 0 0,0 0 1 0 0,0-1-1 0 0,0 1 0 0 0,0 0 0 0 0,0 0 1 0 0,0 0-1 0 0,1-1 0 0 0,-1 1 0 0 0,0 0 1 0 0,0 0-1 0 0,1 1 0 0 0,0-1 4 0 0,0 1 0 0 0,1 0 0 0 0,-1-1 0 0 0,0 1 0 0 0,0 0 0 0 0,1-1 0 0 0,-1 0 0 0 0,1 1 0 0 0,-1-1 0 0 0,1 0 0 0 0,0 0 0 0 0,0 0 0 0 0,-1 0 0 0 0,1 0 0 0 0,0 0 0 0 0,0 0 0 0 0,0-1 0 0 0,0 1 0 0 0,0-1 0 0 0,0 1 0 0 0,0-1 0 0 0,0 0 0 0 0,0 0 0 0 0,0 0 0 0 0,0 0 0 0 0,0 0 0 0 0,0 0 0 0 0,3-1 0 0 0,5-1 0 0 0,1-1 0 0 0,-1-1 0 0 0,1 1 0 0 0,11-7 0 0 0,-8 4 0 0 0,5-3 152 0 0,0-1 0 0 0,0-1 0 0 0,-1 0 0 0 0,-1-1 0 0 0,0-1 0 0 0,-1-1 0 0 0,0 0 0 0 0,-1-1 0 0 0,-1-1 0 0 0,0 0 0 0 0,-1-1 0 0 0,19-34 0 0 0,-16 27-142 0 0,19-23 0 0 0,8-12-14 0 0,-33 44 16 0 0,0-1 0 0 0,-1 0 0 0 0,-1-1 0 0 0,-1 0 0 0 0,7-21 0 0 0,-13 37 37 0 0,-1 0 0 0 0,0 0 0 0 0,0 1 1 0 0,0-1-1 0 0,1 0 0 0 0,-1 0 0 0 0,0 0 0 0 0,0 0 0 0 0,0 0 0 0 0,0 0 1 0 0,-1 0-1 0 0,1 0 0 0 0,0 0 0 0 0,0 1 0 0 0,-1-1 0 0 0,1 0 0 0 0,0 0 1 0 0,-1 0-1 0 0,1 0 0 0 0,0 0 0 0 0,-1 1 0 0 0,1-1 0 0 0,-1 0 0 0 0,0 1 1 0 0,1-1-1 0 0,-1 0 0 0 0,0 1 0 0 0,1-1 0 0 0,-2 0 0 0 0,0-2 288 0 0,1 5-319 0 0,0 0 1 0 0,0-1-1 0 0,0 1 1 0 0,1 0 0 0 0,-1 0-1 0 0,1 0 1 0 0,-1-1-1 0 0,1 3 1 0 0,-3 6-21 0 0,-10 22 2 0 0,-27 46 0 0 0,27-56 0 0 0,1 0 0 0 0,1 1 0 0 0,1 0 0 0 0,-11 41 0 0 0,13-34 0 0 0,-5 31 0 0 0,13-53 0 0 0,-1-1 0 0 0,1 1 0 0 0,0-1 0 0 0,0 0 0 0 0,1 1 0 0 0,2 10 0 0 0,-2-17-39 0 0,-1 1 0 0 0,0-1 0 0 0,0 0 0 0 0,1 0 1 0 0,-1 0-1 0 0,0 0 0 0 0,1 0 0 0 0,-1 0 0 0 0,1 0 0 0 0,0 0 0 0 0,-1 0 0 0 0,1 0 0 0 0,0 0 0 0 0,-1-1 1 0 0,1 1-1 0 0,0 0 0 0 0,0 0 0 0 0,0-1 0 0 0,0 1 0 0 0,0 0 0 0 0,0-1 0 0 0,0 1 0 0 0,0-1 1 0 0,0 1-1 0 0,0-1 0 0 0,0 0 0 0 0,0 1 0 0 0,0-1 0 0 0,2 0 0 0 0,0 1-178 0 0,0 0-39 0 0,-1 0 0 0 0,0-1 0 0 0,1 0 0 0 0,-1 1 0 0 0,1-1 0 0 0,-1 0 0 0 0,1 0 0 0 0,-1 0 0 0 0,1 0 1 0 0,-1-1-1 0 0,4 0 0 0 0,15-8-9879 0 0,-11 3 3957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5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13823 0 0,'0'0'630'0'0,"0"0"-13"0"0,0 0-184 0 0,0 0 677 0 0,0 0 340 0 0,0 0 72 0 0,0 0-57 0 0,0 0-288 0 0,0 0-121 0 0,0 0-28 0 0,0 0-72 0 0,0 0-285 0 0,5-8 989 0 0,-4 7-1647 0 0,3-7-5 0 0,18-9-12 0 0,-15 12 4 0 0,2-3-4785 0 0,-7 5-166 0 0,-2 3-2761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6:5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19351 0 0,'0'0'439'0'0,"0"0"62"0"0,0 0 33 0 0,0 0-65 0 0,0 0-169 0 0,0 0 442 0 0,0 0 229 0 0,0 0 42 0 0,5-8 1150 0 0,-5 7-1860 0 0,0-2-520 0 0,8-5 3247 0 0,-6 7-3367 0 0,-2 1-138 0 0,0 0-1216 0 0,0 0-4970 0 0,0 0-2127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0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308 173 8287 0 0,'0'0'191'0'0,"0"0"26"0"0,-1-1 9 0 0,0 0 119 0 0,0-1 1 0 0,-1 0 0 0 0,1 0-1 0 0,0 0 1 0 0,0 0-1 0 0,0 0 1 0 0,1 0 0 0 0,-2-4-1 0 0,2 4 610 0 0,2-6 254 0 0,-6-27 1867 0 0,4 17-993 0 0,-2 1 0 0 0,-4-27-1 0 0,4 37-2082 0 0,-1-3 143 0 0,2 8 271 0 0,-2-1 912 0 0,3 3-1321 0 0,0-1 1 0 0,0 1 0 0 0,0 0-1 0 0,-1 0 1 0 0,1-1 0 0 0,0 1-1 0 0,0 0 1 0 0,0 0 0 0 0,-1-1-1 0 0,1 1 1 0 0,0 0 0 0 0,-1 0-1 0 0,1 0 1 0 0,0 0 0 0 0,0-1-1 0 0,-1 1 1 0 0,1 0 0 0 0,0 0-1 0 0,-1 0 1 0 0,1 0 0 0 0,0 0-1 0 0,-1 0 1 0 0,1 0 0 0 0,0 0-1 0 0,-1 0 1 0 0,1 0 0 0 0,-1 0-1 0 0,1 0-4 0 0,-1 1-1 0 0,0-1 1 0 0,1 1-1 0 0,-1-1 1 0 0,1 1-1 0 0,-1-1 0 0 0,1 1 1 0 0,-1-1-1 0 0,1 1 1 0 0,-1 0-1 0 0,1-1 0 0 0,-1 1 1 0 0,1 0-1 0 0,0-1 1 0 0,-1 3-1 0 0,-5 11 0 0 0,5-10 0 0 0,0 0 0 0 0,-1-1 0 0 0,1 1 0 0 0,-1 0 0 0 0,-3 3 0 0 0,-1 3 0 0 0,1 0 0 0 0,0 0 0 0 0,0 1 0 0 0,1 0 0 0 0,0-1 0 0 0,-4 22 0 0 0,4-14 0 0 0,-10 25 0 0 0,-78 157 0 0 0,52-136 0 0 0,30-50 0 0 0,0 5 0 0 0,6-11 0 0 0,0 0 0 0 0,0-1 0 0 0,-10 13 0 0 0,7-13 0 0 0,3-2 0 0 0,5 3 0 0 0,-1-8 0 0 0,0 1 0 0 0,0-1 0 0 0,0 1 0 0 0,0 0 0 0 0,0-1 0 0 0,0 1 0 0 0,1-1 0 0 0,-1 1 0 0 0,0-1 0 0 0,0 1 0 0 0,1 0 0 0 0,-1-1 0 0 0,0 1 0 0 0,1-1 0 0 0,-1 1 0 0 0,0-1 0 0 0,1 1 0 0 0,-1-1 0 0 0,1 0 0 0 0,-1 1 0 0 0,1-1 0 0 0,-1 0 0 0 0,1 1 0 0 0,-1-1 0 0 0,1 0 0 0 0,-1 1 0 0 0,1-1 0 0 0,-1 0 0 0 0,1 0 0 0 0,0 0 0 0 0,-1 0 0 0 0,1 1 0 0 0,-1-1 0 0 0,1 0 0 0 0,0 0 0 0 0,-1 0 0 0 0,1 0 0 0 0,1-1 0 0 0,1 2 0 0 0,11 1 0 0 0,0 0 0 0 0,0-1 0 0 0,-1 0 0 0 0,1-1 0 0 0,0-1 0 0 0,17-3 0 0 0,31 0 0 0 0,-53 4 0 0 0,-1 2 72 0 0,-7-1 299 0 0,4 4 225 0 0,0 0 83 0 0,-3 11-349 0 0,-5-8-330 0 0,-1-3-64 0 0,3-4-273 0 0,0-1 257 0 0,1 1 0 0 0,-1-1 1 0 0,1 1-1 0 0,-1-1 0 0 0,1 0 1 0 0,-1 1-1 0 0,1-1 0 0 0,-1 0 0 0 0,1 1 1 0 0,-1-1-1 0 0,1 0 0 0 0,-1 0 1 0 0,0 1-1 0 0,1-1 0 0 0,-1 0 0 0 0,1 0 1 0 0,-1 0-1 0 0,0 0 0 0 0,1 0 1 0 0,-1 0-1 0 0,-1 0 0 0 0,-12 0-3970 0 0,13-1-3801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0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63 11975 0 0,'0'0'267'0'0,"0"0"42"0"0,0 0 17 0 0,1-2-28 0 0,2-8-126 0 0,2 0 2123 0 0,-5 9-2186 0 0,0 1 1 0 0,1 0-1 0 0,-1-1 0 0 0,0 1 1 0 0,0 0-1 0 0,1-1 1 0 0,-1 1-1 0 0,0 0 1 0 0,0-1-1 0 0,0 1 0 0 0,0-1 1 0 0,0 1-1 0 0,0 0 1 0 0,0-1-1 0 0,1 1 1 0 0,-1-1-1 0 0,0 1 0 0 0,0 0 1 0 0,-1-1-1 0 0,1 1 1 0 0,0-1-1 0 0,0 1 1 0 0,0-1-1 0 0,0 1 0 0 0,0 0 1 0 0,0-1-1 0 0,0 1 1 0 0,-1-1-1 0 0,1 1 22 0 0,0-1 0 0 0,0 1 1 0 0,0-1-1 0 0,0 1 0 0 0,0 0 0 0 0,0-1 0 0 0,0 1 0 0 0,0-1 0 0 0,0 1 0 0 0,0-1 1 0 0,0 1-1 0 0,0 0 0 0 0,0-1 0 0 0,0 1 0 0 0,1-1 0 0 0,-1 1 0 0 0,0 0 0 0 0,0-1 1 0 0,0 1-1 0 0,1 0 0 0 0,-1-1 0 0 0,1 1 0 0 0,5-12 1557 0 0,-3 6-1616 0 0,-3 5 299 0 0,0 1 117 0 0,0 0 21 0 0,0 0-66 0 0,0 1-294 0 0,-2 6-146 0 0,0-1-1 0 0,-1 0 0 0 0,0 0 1 0 0,0 0-1 0 0,0 0 1 0 0,0 0-1 0 0,-9 9 0 0 0,-10 18-5 0 0,-21 57 3 0 0,-42 124 0 0 0,81-201 0 0 0,1 0 0 0 0,-2 19 0 0 0,3-20 0 0 0,0-5 0 0 0,3 9 0 0 0,1 1 0 0 0,-1-7 0 0 0,2-2 0 0 0,0-2-64 0 0,-2-4-273 0 0,-1-2-138 0 0,0 0-33 0 0,0 0 65 0 0,3-6 526 0 0,-1 3-478 0 0,-1 0 0 0 0,1 0 0 0 0,-1 0 0 0 0,0 0 0 0 0,0 0 0 0 0,0 0-1 0 0,0-1 1 0 0,0-4 0 0 0,3-3-2602 0 0,0 2 1462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0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 10135 0 0,'0'0'231'0'0,"0"0"29"0"0,0 0 19 0 0,0 0 105 0 0,0 0 410 0 0,4-9 3366 0 0,-5 12 1193 0 0,-8 10-2733 0 0,2-2-2968 0 0,-12 23-1 0 0,-23 91 1673 0 0,14-41-600 0 0,25-74-724 0 0,-1 0 0 0 0,1 1 0 0 0,1-1 0 0 0,0 0 0 0 0,1 1 0 0 0,-1 18 0 0 0,4-18 0 0 0,-2-10 0 0 0,0 0 0 0 0,1 1 0 0 0,-1-1 0 0 0,0 0 0 0 0,1 0 0 0 0,-1 0 0 0 0,1 0 0 0 0,0 1 0 0 0,-1-1 0 0 0,1 0 0 0 0,0 0 0 0 0,0 0 0 0 0,-1-1 0 0 0,1 1 0 0 0,0 0 0 0 0,0 0 0 0 0,0 0 0 0 0,2 0 0 0 0,0 2 0 0 0,-1 0 0 0 0,-1-3 0 0 0,0 1 0 0 0,0 0 0 0 0,0 0 0 0 0,-1-1 0 0 0,1 1 0 0 0,0 0 0 0 0,0-1 0 0 0,0 1 0 0 0,0-1 0 0 0,0 1 0 0 0,0-1 0 0 0,0 1 0 0 0,0-1 0 0 0,1 0 0 0 0,-1 1 0 0 0,0-1 0 0 0,0 0 0 0 0,0 0 0 0 0,2 0 0 0 0,2 2 0 0 0,-3-2 0 0 0,0 0 0 0 0,-1 1 0 0 0,1-1 0 0 0,0 0 0 0 0,0 0 0 0 0,0 0 0 0 0,0 0 0 0 0,-1 0 0 0 0,1 0 0 0 0,0 0 0 0 0,3-1 0 0 0,-2 1 0 0 0,22-6 0 0 0,-16 3 0 0 0,-7 2 0 0 0,0 1 0 0 0,0-1 0 0 0,0 0 0 0 0,0 1 0 0 0,0-1 0 0 0,-1 0 0 0 0,1 0 0 0 0,0 0 0 0 0,-1 0 0 0 0,1-1 0 0 0,0 1 0 0 0,-1 0 0 0 0,3-3 0 0 0,2-3 0 0 0,6-4 0 0 0,-1 0 0 0 0,-1-1 0 0 0,0 0 0 0 0,11-17 0 0 0,-13 14 256 0 0,0 0 0 0 0,0-1 0 0 0,-2 0 0 0 0,0 0 0 0 0,-1-1 0 0 0,0 1 0 0 0,3-24 0 0 0,-8 34-256 0 0,1-1 0 0 0,-1 0 0 0 0,0 1 0 0 0,-1-1 0 0 0,0 0 0 0 0,0 1 0 0 0,-2-11 0 0 0,-2-2 0 0 0,5 16 0 0 0,-1 0 0 0 0,0 0 0 0 0,0 0 0 0 0,0 1 0 0 0,0-1 0 0 0,-1 0 0 0 0,1 1 0 0 0,-1-1 0 0 0,-2-3 0 0 0,3 5-1 0 0,0 0 0 0 0,0 0 1 0 0,0 0-1 0 0,0 0 0 0 0,0 1 0 0 0,0-1 0 0 0,0 0 1 0 0,-1 0-1 0 0,1 1 0 0 0,0-1 0 0 0,-1 1 0 0 0,1-1 1 0 0,0 1-1 0 0,-1-1 0 0 0,1 1 0 0 0,0 0 0 0 0,-1 0 1 0 0,1-1-1 0 0,-1 1 0 0 0,1 0 0 0 0,-1 0 0 0 0,-1 1 1 0 0,0-1-46 0 0,-2 0-327 0 0,1 1-1 0 0,-1-1 1 0 0,1 1 0 0 0,0 0 0 0 0,-1 0-1 0 0,1 1 1 0 0,-6 2 0 0 0,-14 8-8875 0 0,16-7 2610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0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11975 0 0,'0'0'267'0'0,"0"0"42"0"0,0 0 17 0 0,0 0-28 0 0,0 0 12 0 0,0 0 778 0 0,0 0 356 0 0,0 0 76 0 0,0 0-123 0 0,0 0-574 0 0,2 0-250 0 0,3 1-227 0 0,1-1 0 0 0,0 0 0 0 0,0 0 0 0 0,-1 0 0 0 0,1-1 0 0 0,0 1 1 0 0,10-4-1 0 0,-2 1 271 0 0,1 1 0 0 0,-1 0 0 0 0,24 0 0 0 0,-29 2-617 0 0,0 1-269 0 0,-7-1-1135 0 0,-2 0-511 0 0,0 0-107 0 0,0 0-24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0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 6447 0 0,'0'0'142'0'0,"0"0"22"0"0,0 0 13 0 0,1-2 123 0 0,2-5 2713 0 0,2 10 3274 0 0,2 8 877 0 0,-2-3-5291 0 0,1 5-1644 0 0,-2 0-1 0 0,1 0 1 0 0,-2 0 0 0 0,0 0-1 0 0,0 0 1 0 0,-1 1 0 0 0,0 14-1 0 0,1 3-9 0 0,5 60-219 0 0,-8-83 0 0 0,0 0 0 0 0,0 0 0 0 0,-1 0 0 0 0,0 0 0 0 0,-1 0 0 0 0,-3 11 0 0 0,2-5 0 0 0,-4 10 0 0 0,0 1 0 0 0,-2-1 0 0 0,0-1 0 0 0,-18 31 0 0 0,19-42 0 0 0,0 0 0 0 0,-1 0 0 0 0,0-1 0 0 0,-1 0 0 0 0,-11 10 0 0 0,12-12 8 0 0,5-6-2 0 0,-15 6-84 0 0,18-9-1 0 0,1 0-1 0 0,-1 1 0 0 0,0-1 1 0 0,1 0-1 0 0,-1 0 1 0 0,1 0-1 0 0,-1 0 1 0 0,0 0-1 0 0,1 0 1 0 0,-1 0-1 0 0,0 0 1 0 0,1 0-1 0 0,-1 0 1 0 0,1 0-1 0 0,-1 0 0 0 0,0 0 1 0 0,1 0-1 0 0,-1 0 1 0 0,1-1-1 0 0,-1 1 1 0 0,0 0-1 0 0,1 0 1 0 0,-1-1-1 0 0,1 1 1 0 0,-2-1-1 0 0,2 0-645 0 0,0 1-246 0 0,0 0-42 0 0,3-8-1878 0 0,12-14-1130 0 0,-3 9 1974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1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91 17503 0 0,'0'0'399'0'0,"2"-1"60"0"0,3-2-284 0 0,1-1 1 0 0,-1 1 0 0 0,1-1 0 0 0,-1 0 0 0 0,0-1 0 0 0,0 1 0 0 0,5-7 0 0 0,3-11 3736 0 0,-13 21-2514 0 0,0 1-576 0 0,0 0-248 0 0,0 0-50 0 0,0 0-11 0 0,-1-1-461 0 0,0 0 1 0 0,0 0-1 0 0,0 0 0 0 0,0 0 1 0 0,0 0-1 0 0,0 0 1 0 0,-1 1-1 0 0,1-1 0 0 0,0 0 1 0 0,0 1-1 0 0,-1-1 0 0 0,1 1 1 0 0,0-1-1 0 0,-1 1 0 0 0,1 0 1 0 0,0-1-1 0 0,-1 1 0 0 0,1 0 1 0 0,-1 0-1 0 0,1 0 0 0 0,-1 0 1 0 0,-1 1-1 0 0,1-1 11 0 0,0 1 0 0 0,0 0 1 0 0,0 0-1 0 0,1 0 0 0 0,-1 0 0 0 0,0 0 0 0 0,0 0 1 0 0,1 1-1 0 0,-1-1 0 0 0,0 1 0 0 0,1-1 0 0 0,0 1 1 0 0,-1-1-1 0 0,-1 4 0 0 0,-1 0-63 0 0,-1 0 0 0 0,0 0 0 0 0,0 0 0 0 0,-6 4 0 0 0,-16 16 0 0 0,16-13 0 0 0,-11 13 0 0 0,2 1 0 0 0,-20 30 0 0 0,36-49 0 0 0,-1 1 0 0 0,1 0 0 0 0,0 0 0 0 0,1 0 0 0 0,0 1 0 0 0,0-1 0 0 0,1 1 0 0 0,0 0 0 0 0,1 0 0 0 0,-1-1 0 0 0,2 1 0 0 0,0 16 0 0 0,0-22 10 0 0,0-1 1 0 0,1 0-1 0 0,-1 1 1 0 0,1-1-1 0 0,-1 0 1 0 0,1 1-1 0 0,0-1 0 0 0,0 0 1 0 0,0 0-1 0 0,1 0 1 0 0,-1 0-1 0 0,0 0 0 0 0,1 0 1 0 0,-1 0-1 0 0,1-1 1 0 0,2 4-1 0 0,-1-3 32 0 0,1 0-1 0 0,-1 0 1 0 0,0 0-1 0 0,0-1 1 0 0,1 1-1 0 0,-1-1 1 0 0,1 0-1 0 0,-1 0 1 0 0,7 1-1 0 0,1-1 80 0 0,-1 0 0 0 0,1-1 0 0 0,-1 0 1 0 0,1-1-1 0 0,-1 0 0 0 0,17-4 0 0 0,-12 1-82 0 0,0-1 1 0 0,0-1-1 0 0,0 0 0 0 0,-1-1 0 0 0,0 0 1 0 0,0-1-1 0 0,-1-1 0 0 0,0 0 0 0 0,0-1 1 0 0,21-22-1 0 0,-25 23-26 0 0,0-1-1 0 0,-1 0 1 0 0,-1-1-1 0 0,1 1 1 0 0,-2-2-1 0 0,1 1 1 0 0,-2-1 0 0 0,0 1-1 0 0,0-1 1 0 0,-1-1-1 0 0,0 1 1 0 0,-1-1-1 0 0,2-24 1 0 0,-4 33-13 0 0,-1-1 0 0 0,0 0 0 0 0,0 1 0 0 0,-1-1 0 0 0,1 1 0 0 0,-1-1 0 0 0,0 0 0 0 0,0 1 0 0 0,-1 0 0 0 0,1-1 0 0 0,-1 1 0 0 0,-4-7 0 0 0,4 8 0 0 0,0 1 0 0 0,0-1 0 0 0,0 0 0 0 0,-1 1 0 0 0,1 0 0 0 0,-1 0 0 0 0,0 0 0 0 0,1 0 0 0 0,-1 0 0 0 0,0 0 0 0 0,0 1 0 0 0,0-1 0 0 0,0 1 0 0 0,-1 0 0 0 0,1 0 0 0 0,0 0 0 0 0,-6-1 0 0 0,0 1-246 0 0,1 0 1 0 0,-1 1-1 0 0,1 0 1 0 0,-1 1-1 0 0,1-1 0 0 0,-12 4 1 0 0,0 0-997 0 0,-28 12 0 0 0,23-7-291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0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13823 0 0,'0'0'315'0'0,"0"0"45"0"0,0 0 21 0 0,0 0-49 0 0,0 0-81 0 0,8 0 1450 0 0,13-1-421 0 0,-1-1 0 0 0,0-1 0 0 0,22-7 0 0 0,-16 5 362 0 0,31-4 0 0 0,-15 1-1775 0 0,-41 8-563 0 0,-1 0-258 0 0,0 0-56 0 0,-20 6-3866 0 0,5-4 2840 0 0,12-2-11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0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15663 0 0,'0'0'356'0'0,"0"0"50"0"0,0 0 20 0 0,2 0-42 0 0,-2 1-377 0 0,4 0 158 0 0,0 1-1 0 0,-1-1 0 0 0,1 1 0 0 0,0-1 0 0 0,-1 0 0 0 0,1 0 0 0 0,0-1 0 0 0,0 1 0 0 0,0-1 0 0 0,0 0 0 0 0,5 0 0 0 0,38-5 2232 0 0,-22 3-428 0 0,25-5 0 0 0,-43 5-2560 0 0,-3 1-326 0 0,-1 0 0 0 0,1 0 0 0 0,0 1 0 0 0,-1-1 0 0 0,1 1 0 0 0,6 1 0 0 0,-10-1-7040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1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59 168 10135 0 0,'0'0'231'0'0,"0"0"29"0"0,0 0 19 0 0,0 0 37 0 0,0 0 125 0 0,0 0 58 0 0,0 0 11 0 0,0 0 70 0 0,6-6 1276 0 0,-4 5-1525 0 0,2-1-109 0 0,1-8 1436 0 0,-5 9-1642 0 0,0 0 0 0 0,0 1-1 0 0,0-1 1 0 0,0 0 0 0 0,0 1 0 0 0,0-1 0 0 0,1 0-1 0 0,-1 0 1 0 0,0 1 0 0 0,0-1 0 0 0,1 1 0 0 0,-1-1 0 0 0,1 0-1 0 0,-1 1 1 0 0,0-1 0 0 0,1 1 0 0 0,-1-1 0 0 0,1 1-1 0 0,-1-1 1 0 0,1 1 0 0 0,0-1 0 0 0,0 0 0 0 0,1 0 111 0 0,2-3 248 0 0,9-14 1835 0 0,3-7-1061 0 0,-7 7 137 0 0,-7 13-1097 0 0,0 1 0 0 0,0-1 0 0 0,0 1-1 0 0,1-1 1 0 0,4-5 0 0 0,-6 9 299 0 0,-1 0-326 0 0,1 0-109 0 0,-1 0 0 0 0,1 0 0 0 0,-1 0 0 0 0,1 0 0 0 0,-1-1 0 0 0,1 1 0 0 0,-1 0 0 0 0,0 0 0 0 0,1-1 0 0 0,-1 1 1 0 0,0 0-1 0 0,0-1 0 0 0,0 1 0 0 0,0 0 0 0 0,0 0 0 0 0,-1-1 0 0 0,1-1 0 0 0,-2-1 19 0 0,1 3 299 0 0,1 1 117 0 0,0 0 21 0 0,0 0-66 0 0,-5-3-278 0 0,5 3-165 0 0,-1-1 0 0 0,1 1 0 0 0,0 0 0 0 0,-1 0 0 0 0,1 0 0 0 0,0 0 0 0 0,-1 0 0 0 0,1 0 0 0 0,0 0 0 0 0,-1 0 0 0 0,1 0 0 0 0,0 0 0 0 0,-1 0 0 0 0,1 0 0 0 0,0 1 0 0 0,-1-1 0 0 0,1 0 0 0 0,0 0 0 0 0,-1 0 0 0 0,1 0 0 0 0,0 0 0 0 0,-1 1 0 0 0,1-1 0 0 0,0 0 0 0 0,-1 0 0 0 0,1 1 0 0 0,0-1 0 0 0,0 0 0 0 0,0 0 0 0 0,-1 1 0 0 0,1-1 0 0 0,0 0 0 0 0,0 1 0 0 0,0-1 0 0 0,0 0 0 0 0,-1 1 0 0 0,1-1 0 0 0,0 0 0 0 0,0 1 0 0 0,0-1 0 0 0,0 0 0 0 0,0 1 0 0 0,0 0 0 0 0,0-1 0 0 0,-20 45 0 0 0,-19 64 0 0 0,20-55 0 0 0,2 7 0 0 0,-14 39 0 0 0,28-92 0 0 0,2-1-64 0 0,1-6-273 0 0,0-1-138 0 0,0 0-33 0 0,0 0 65 0 0,0 0 154 0 0,-1-14-2828 0 0,0 4-2872 0 0,1 1-1093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1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69 6447 0 0,'0'0'298'0'0,"0"0"-10"0"0,1 0-188 0 0,3-2 118 0 0,-1 0 0 0 0,1 0 0 0 0,-1 0 0 0 0,0 0 1 0 0,0-1-1 0 0,0 0 0 0 0,0 1 0 0 0,-1-1 0 0 0,1 0 0 0 0,-1 0 1 0 0,0 0-1 0 0,1 0 0 0 0,-2-1 0 0 0,1 1 0 0 0,2-5 0 0 0,-4 7 294 0 0,0 1 0 0 0,0 0 0 0 0,16-18 6144 0 0,-16 17-6144 0 0,0 1 0 0 0,0 0 0 0 0,0 0 0 0 0,0 0-69 0 0,0 0-222 0 0,0 0 166 0 0,0 0 101 0 0,0 0 21 0 0,0 0-66 0 0,0 0-222 0 0,0 0 166 0 0,0 0 101 0 0,0 0 21 0 0,0 0-66 0 0,1 0-378 0 0,7 4 38 0 0,0 2-106 0 0,-6-4 3 0 0,0 0 0 0 0,0 0 0 0 0,0 0 0 0 0,0 0 0 0 0,0 0 0 0 0,-1 0 0 0 0,1 1 0 0 0,-1-1 0 0 0,0 1 0 0 0,0-1 0 0 0,0 1 0 0 0,0-1 0 0 0,0 1 0 0 0,0 0 0 0 0,-1-1 0 0 0,1 1 0 0 0,-1 0 0 0 0,0 0 0 0 0,0 0 0 0 0,0-1 0 0 0,0 6 0 0 0,-2 5 0 0 0,0 1 0 0 0,0-1 0 0 0,-6 15 0 0 0,6-20 0 0 0,-4 15 0 0 0,-2 0 0 0 0,0 0 0 0 0,-1-1 0 0 0,-14 24 0 0 0,-16 33 0 0 0,33-68 0 0 0,-3 7 0 0 0,4-10 0 0 0,5-8 21 0 0,0 0-1 0 0,0 0 1 0 0,0 0-1 0 0,0 1 1 0 0,0-1-1 0 0,0 0 1 0 0,0 0-1 0 0,0 0 1 0 0,0 0-1 0 0,0 0 0 0 0,0 0 1 0 0,0 1-1 0 0,0-1 1 0 0,0 0-1 0 0,0 0 1 0 0,0 0-1 0 0,0 0 1 0 0,0 0-1 0 0,1 0 1 0 0,-1 0-1 0 0,0 1 1 0 0,0-1-1 0 0,0 0 1 0 0,0 0-1 0 0,0 0 1 0 0,0 0-1 0 0,0 0 1 0 0,1 0-1 0 0,-1 0 1 0 0,0 0-1 0 0,0 0 1 0 0,0 0-1 0 0,0 0 1 0 0,0 0-1 0 0,0 0 1 0 0,1 0-1 0 0,-1 0 1 0 0,0 0-1 0 0,0 0 1 0 0,0 0-1 0 0,0 0 1 0 0,0 0-1 0 0,1 0 1 0 0,-1 0-1 0 0,0 0 1 0 0,0 0-1 0 0,0 0 1 0 0,0 0-1 0 0,2-2 677 0 0,-6-5-366 0 0,1 5-327 0 0,0 0 0 0 0,0-1 0 0 0,-1 1-1 0 0,1 1 1 0 0,-6-3 0 0 0,6 3-14 0 0,1-1 0 0 0,-1 1 0 0 0,0-1-1 0 0,1 1 1 0 0,-1-1 0 0 0,-3-3 0 0 0,5 4-327 0 0,1 1-138 0 0,0 0-33 0 0,-1-1-208 0 0,-29-30-4841 0 0,19 15 3510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2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71 100 6447 0 0,'0'0'142'0'0,"0"0"22"0"0,0 0 13 0 0,0 0 55 0 0,0 0 181 0 0,0 0 78 0 0,0 0 18 0 0,0 0 3 0 0,0 0 0 0 0,0 0 0 0 0,0 0 0 0 0,-6-6 2048 0 0,4 5-2218 0 0,0-1-1 0 0,0 1 0 0 0,0 0 1 0 0,0 0-1 0 0,0 0 0 0 0,0 0 1 0 0,0 1-1 0 0,-4-2 0 0 0,5 2 171 0 0,1 0-69 0 0,-2-1-376 0 0,1 0 0 0 0,-1 1 0 0 0,1-1 1 0 0,-1 1-1 0 0,0 0 0 0 0,1-1 0 0 0,-1 1 0 0 0,0 0 0 0 0,0 0 0 0 0,1 0 1 0 0,-1 0-1 0 0,-2 0 0 0 0,4 0 156 0 0,-2 1 286 0 0,1-2-66 0 0,-12-1 165 0 0,12 1-120 0 0,1 1 21 0 0,0 0-66 0 0,0 0-222 0 0,0 0 166 0 0,0 0 101 0 0,0 0 21 0 0,0 0-66 0 0,0 0-222 0 0,0 0 166 0 0,-1 0-299 0 0,1 0 0 0 0,0-1 1 0 0,0 1-1 0 0,0-1 0 0 0,0 1 1 0 0,0-1-1 0 0,0 1 0 0 0,0-1 0 0 0,0 1 1 0 0,0 0-1 0 0,1-1 0 0 0,-1 1 1 0 0,0-1-1 0 0,0 1 0 0 0,0-1 1 0 0,0 1-1 0 0,1-1 0 0 0,12-2-68 0 0,16-6-24 0 0,-24 7 4 0 0,0 1 0 0 0,1-1 0 0 0,0 1 0 0 0,-1 0 0 0 0,1 1 0 0 0,6-1 0 0 0,-7 1 0 0 0,118-18 0 0 0,-118 18 0 0 0,0-1 0 0 0,-1 0 0 0 0,1 0 0 0 0,-1 0 0 0 0,6-2 0 0 0,5-1 0 0 0,20 2 0 0 0,51 2 0 0 0,-40 0 0 0 0,-34-1 0 0 0,0 1 0 0 0,1 1 0 0 0,-1-1 0 0 0,17 5 0 0 0,-19-4 209 0 0,0 0-1 0 0,-1-1 1 0 0,1 0-1 0 0,0-1 1 0 0,0 0-1 0 0,0 0 1 0 0,11-4-1 0 0,10 0 156 0 0,-27 5-356 0 0,35-9 0 0 0,-31 7-8 0 0,1 2 0 0 0,-8 0 0 0 0,-1 0 0 0 0,0 0 0 0 0,0 0 0 0 0,0 0 0 0 0,0 0 0 0 0,0-1 0 0 0,0 1 0 0 0,1 0 0 0 0,-1 0 0 0 0,0 0 0 0 0,0 0 0 0 0,0 0 0 0 0,0 0 0 0 0,1 0 0 0 0,-1 0 0 0 0,0 0 0 0 0,0 0 0 0 0,0 0 0 0 0,0 0 0 0 0,0 0 0 0 0,1 0 0 0 0,-1 0 0 0 0,0 0 0 0 0,0 1 0 0 0,0-1 0 0 0,0 0 0 0 0,0 0 0 0 0,1 0 0 0 0,-1 0 0 0 0,0 0 0 0 0,0 0 0 0 0,0 0 0 0 0,0 0 0 0 0,0 0 0 0 0,0 1 0 0 0,1-1 0 0 0,-1 0 0 0 0,0 0 0 0 0,0 0 0 0 0,0 0 0 0 0,0 0 0 0 0,0 0 0 0 0,0 1 0 0 0,0-1 0 0 0,0 0 0 0 0,0 0 0 0 0,-10 10 0 0 0,4-5 0 0 0,2-3-201 0 0,-8-4-3801 0 0,7 1 2469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2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68 10135 0 0,'0'0'231'0'0,"0"0"29"0"0,0 0 19 0 0,0 0 105 0 0,0 0 410 0 0,0 0 184 0 0,0 0 40 0 0,0 0-63 0 0,0 0-290 0 0,0 0-121 0 0,0 0-28 0 0,0 0-4 0 0,0 0 0 0 0,0 0 0 0 0,0 0 0 0 0,0 0-68 0 0,0 0-217 0 0,0 0 161 0 0,0-2 100 0 0,0 1-414 0 0,1 0-1 0 0,-1 1 1 0 0,0-1 0 0 0,0 0 0 0 0,0 1-1 0 0,1-1 1 0 0,-1 0 0 0 0,1 1 0 0 0,-1-1 0 0 0,0 0-1 0 0,1 1 1 0 0,-1-1 0 0 0,1 1 0 0 0,0-2-1 0 0,12-12 10 0 0,-12 12 288 0 0,0 1-251 0 0,0 1 0 0 0,0-1 0 0 0,0 0 0 0 0,0 0 0 0 0,0 0 0 0 0,0 0 0 0 0,0 0 0 0 0,-1 0 0 0 0,1 0 0 0 0,0 0 0 0 0,0-2 0 0 0,3-4 29 0 0,3-2-133 0 0,-1 2 56 0 0,-5 5 299 0 0,-1 2 117 0 0,0 0 21 0 0,0 0-66 0 0,-2 0-294 0 0,-6 0-133 0 0,-3 4-16 0 0,1 4 0 0 0,-19 23 0 0 0,24-25 0 0 0,-13 21 0 0 0,-12 33 0 0 0,24-48 0 0 0,5-1 0 0 0,6-1 0 0 0,7-4 0 0 0,10-3 0 0 0,-18-3 0 0 0,16-1 0 0 0,-15-2 0 0 0,-1 1 0 0 0,8-3-133 0 0,-9 4-563 0 0,-3 1-258 0 0,0-1 826 0 0,0 0-1 0 0,1 1 1 0 0,-1-1-1 0 0,0 0 1 0 0,1 1-1 0 0,-1-1 0 0 0,1 1 1 0 0,-1-1-1 0 0,1 1 1 0 0,-1-1-1 0 0,1 1 1 0 0,0-1-1 0 0,-1 1 0 0 0,1-1 1 0 0,0 0-1 0 0,9-7-4327 0 0,-4 0 2920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2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13823 0 0,'0'0'315'0'0,"0"0"45"0"0,0 0 21 0 0,0 0-49 0 0,0 0-81 0 0,0 0 481 0 0,0 0 237 0 0,0 0 45 0 0,0 0-61 0 0,0 0-288 0 0,0 0-121 0 0,0 0-28 0 0,0 0-4 0 0,0 0 0 0 0,1 0 0 0 0,34 2 599 0 0,-10-3-1094 0 0,1-2-17 0 0,11-1-64 0 0,-35 4-273 0 0,-2 0-138 0 0,0 0-33 0 0,0 0-140 0 0,-6 1-972 0 0,1 2-1 0 0,-1-1 0 0 0,1 0 1 0 0,0 1-1 0 0,-5 3 0 0 0,-1 2-423 0 0,8-6-4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2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0,2 2-41 0 0,4 3-44 0 0,-3-3 193 0 0,-1-1 0 0 0,1 0 1 0 0,0 0-1 0 0,-1 0 0 0 0,1 0 1 0 0,0 0-1 0 0,0-1 0 0 0,-1 1 1 0 0,1-1-1 0 0,0 0 0 0 0,0 1 1 0 0,0-1-1 0 0,5-1 0 0 0,-6-1-82 0 0,20 3 6 0 0,-9-2-311 0 0,-1-1 0 0 0,-3 2-201 0 0,-7 0-850 0 0,-2 0-385 0 0,0 0-78 0 0,0 0-20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2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11975 0 0,'0'0'547'0'0,"0"0"-11"0"0,0 0-203 0 0,0 0 419 0 0,0 0 220 0 0,0 0 42 0 0,0 0 8 0 0,-1 2 2 0 0,-17 46 2215 0 0,11-31-2187 0 0,-7 33 1 0 0,11-40-1322 0 0,3-8-1135 0 0,0-2-499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2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11975 0 0,'0'0'267'0'0,"0"0"42"0"0,0 0 17 0 0,0 0-28 0 0,3-5-186 0 0,-3 0 27 0 0,0 4 581 0 0,0 1 249 0 0,0 0 45 0 0,0 0-61 0 0,4-10 772 0 0,-2 5-1332 0 0,0-1 0 0 0,0 1-1 0 0,1 0 1 0 0,0 0 0 0 0,0 0-1 0 0,1 0 1 0 0,-1 0-1 0 0,1 1 1 0 0,0-1 0 0 0,0 1-1 0 0,9-7 1 0 0,32-24-187 0 0,-26 18 1028 0 0,-16 16-791 0 0,5-1-294 0 0,-1 3-133 0 0,-6-1-16 0 0,3 3 0 0 0,-1 12 0 0 0,-3-11 0 0 0,1 0 0 0 0,0 0 0 0 0,0-1 0 0 0,0 1 0 0 0,1 5 0 0 0,-1-9 0 0 0,-1 0 0 0 0,0 1 0 0 0,1-1 0 0 0,-1 1 0 0 0,0-1 0 0 0,0 1 0 0 0,0-1 0 0 0,1 1 0 0 0,-1-1 0 0 0,0 1 0 0 0,0 0 0 0 0,0-1 0 0 0,0 1 0 0 0,0-1 0 0 0,0 1 0 0 0,0-1 0 0 0,0 1 0 0 0,0-1 0 0 0,0 1 0 0 0,0-1 0 0 0,-1 1 0 0 0,1-1 0 0 0,0 1 0 0 0,0-1 0 0 0,-1 1 0 0 0,1-1 0 0 0,0 1 0 0 0,0-1 0 0 0,-1 1 0 0 0,1-1 0 0 0,0 1 0 0 0,-1-1 0 0 0,1 0 0 0 0,-1 1 0 0 0,1-1 0 0 0,0 0 0 0 0,-1 1 0 0 0,1-1 0 0 0,-1 0 0 0 0,1 0 0 0 0,-1 1 0 0 0,-17 10 0 0 0,18-11 0 0 0,0 1 0 0 0,0-1 0 0 0,-1 0 0 0 0,1 0 0 0 0,0 0 0 0 0,0 0 0 0 0,-1 0 0 0 0,1 0 0 0 0,0 1 0 0 0,0-1 0 0 0,-1 0 0 0 0,1 0 0 0 0,0 0 0 0 0,-1 0 0 0 0,1 0 0 0 0,0 0 0 0 0,0 0 0 0 0,-1 0 0 0 0,1 0 0 0 0,0 0 0 0 0,-1 0 0 0 0,1-1 0 0 0,0 1 0 0 0,0 0 0 0 0,-1 0 0 0 0,1 0 0 0 0,0 0 0 0 0,0 0 0 0 0,-1 0 0 0 0,1-1 0 0 0,0 1 0 0 0,0 0 0 0 0,0 0 0 0 0,-1 0 0 0 0,1-1 0 0 0,0 1 0 0 0,0 0 0 0 0,0 0 0 0 0,-1 0 0 0 0,1-1 0 0 0,0 1 0 0 0,0 0 0 0 0,0 0 0 0 0,0-1 0 0 0,0 1 0 0 0,0 0 0 0 0,0-1 0 0 0,0 1 0 0 0,0 0 0 0 0,0 0 0 0 0,0-1 0 0 0,0 1 0 0 0,0 0 0 0 0,0-1 0 0 0,-1-9 0 0 0,1 9 0 0 0,0-1 0 0 0,0 0 0 0 0,0 1 0 0 0,0-1 0 0 0,0 0 0 0 0,1 1 0 0 0,-1-1 0 0 0,0 1 0 0 0,1-1 0 0 0,-1 1 0 0 0,1-1 0 0 0,0 1 0 0 0,0-1 0 0 0,-1 1 0 0 0,1-1 0 0 0,2-1 0 0 0,-1 1 0 0 0,0-1 0 0 0,1 1 0 0 0,0-1 0 0 0,0 1 0 0 0,-1 0 0 0 0,1 0 0 0 0,4-2 0 0 0,5-1 0 0 0,0 0 0 0 0,0 1 0 0 0,14-3 0 0 0,-25 6 0 0 0,42-8 0 0 0,-40 9 0 0 0,1 0 0 0 0,0 0 0 0 0,0 0 0 0 0,0 0 0 0 0,0 0 0 0 0,0 1 0 0 0,-1-1 0 0 0,1 1 0 0 0,4 1 0 0 0,-7-1 0 0 0,0-1 0 0 0,0 1 0 0 0,0-1 0 0 0,0 1 0 0 0,0-1 0 0 0,0 1 0 0 0,0-1 0 0 0,0 1 0 0 0,0 0 0 0 0,0 0 0 0 0,0-1 0 0 0,0 1 0 0 0,-1 0 0 0 0,1 0 0 0 0,0 0 0 0 0,-1 0 0 0 0,1 0 0 0 0,0 0 0 0 0,-1 0 0 0 0,1 2 0 0 0,1 2 0 0 0,1-2 0 0 0,5 12 0 0 0,-5-13 49 0 0,2 22-367 0 0,-4-22-1086 0 0,-1-2-511 0 0,0 0-107 0 0,0 0-24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2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85 109 10135 0 0,'0'0'231'0'0,"0"0"29"0"0,0 0 19 0 0,3-8 153 0 0,-1-9 1346 0 0,-1 13-1049 0 0,-1 0 0 0 0,1 0 0 0 0,0 0-1 0 0,2-7 1 0 0,14-36 4391 0 0,-17 46-4608 0 0,0 1 0 0 0,1-1-68 0 0,2-5-217 0 0,-2 5 161 0 0,-1 1 100 0 0,0 0 21 0 0,0 0-66 0 0,-1 1-294 0 0,-2 2-147 0 0,0 0 0 0 0,0 0 0 0 0,1 1 0 0 0,-1-1 0 0 0,1 1 0 0 0,0-1-1 0 0,0 1 1 0 0,-2 5 0 0 0,0-1-3 0 0,-6 18 1 0 0,-9 32 0 0 0,7-20 0 0 0,-33 118 0 0 0,43-145 0 0 0,1-4-64 0 0,1-6-273 0 0,0-1-138 0 0,0 0-33 0 0,0 0 65 0 0,0 0 86 0 0,0 0-738 0 0,0 0-354 0 0,0-1-708 0 0,2-8-2686 0 0,-1-1-1149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2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51 6447 0 0,'0'0'142'0'0,"0"0"22"0"0,0 0 13 0 0,0 0 123 0 0,0 0 468 0 0,7-4 3381 0 0,-3-7-2609 0 0,-3 10-1028 0 0,-1 1 0 0 0,0 0 0 0 0,0 0 0 0 0,0 0 0 0 0,-1-7 1536 0 0,1 6-1962 0 0,0 0-1 0 0,0 0 0 0 0,0 0 1 0 0,-1 0-1 0 0,1 0 0 0 0,0 0 1 0 0,-1 0-1 0 0,1 0 0 0 0,-1 0 1 0 0,1 1-1 0 0,-1-1 0 0 0,1 0 1 0 0,-1 0-1 0 0,-1-1 0 0 0,2 2 34 0 0,-1 0-1 0 0,1 0 0 0 0,-1-1 1 0 0,1 1-1 0 0,-1 0 0 0 0,1 0 0 0 0,-1 0 1 0 0,1 0-1 0 0,-1-1 0 0 0,1 1 0 0 0,-1 0 1 0 0,0 0-1 0 0,1 0 0 0 0,-1 0 1 0 0,1 0-1 0 0,-1 0 0 0 0,1 1 0 0 0,-1-1 1 0 0,1 0-1 0 0,-1 0 0 0 0,-3 2 383 0 0,1 0 0 0 0,-1 0 1 0 0,1 0-1 0 0,0 0 0 0 0,0 0 0 0 0,-5 5 0 0 0,5-4-501 0 0,1 0 0 0 0,-1 1 0 0 0,0-1 0 0 0,1 1 0 0 0,0 0 0 0 0,0 0 0 0 0,-2 5 0 0 0,-6 11 0 0 0,-48 88 0 0 0,4-4 0 0 0,14-32 0 0 0,0 3 0 0 0,14-40 0 0 0,17-24 0 0 0,1 1 0 0 0,0-1 0 0 0,1 1 0 0 0,0 1 0 0 0,-6 13 0 0 0,12-22 0 0 0,-10 14 0 0 0,5-8 0 0 0,0 6 0 0 0,-2-2 0 0 0,9-15 0 0 0,16-27 0 0 0,-15 24 0 0 0,0 0 0 0 0,0 0 0 0 0,-1 0 0 0 0,1 0 0 0 0,-1 0 0 0 0,0 0 0 0 0,1-6 0 0 0,-2 3 0 0 0,0 0 0 0 0,1 1 0 0 0,-1-1 0 0 0,1 0 0 0 0,1 0 0 0 0,-1 0 0 0 0,5-10 0 0 0,1 1 285 0 0,14-23 1 0 0,-13 24 148 0 0,12-28 1 0 0,-16 34-308 0 0,1 0 0 0 0,0 0 0 0 0,10-14 0 0 0,3-5-27 0 0,15-35 353 0 0,-25 44-190 0 0,1 1 0 0 0,1 0 0 0 0,1 0 1 0 0,1 1-1 0 0,22-26 0 0 0,-18 24-246 0 0,7-3-15 0 0,-11 13-3 0 0,1 1 0 0 0,13-7 0 0 0,6-5 1 0 0,-29 18 0 0 0,7-1 0 0 0,10-2 0 0 0,-8 2 0 0 0,2 2 0 0 0,-10 3 0 0 0,-2 0 0 0 0,6 3 0 0 0,-1 0 0 0 0,-6-4 0 0 0,0-1 0 0 0,0 1 0 0 0,0-1 0 0 0,-1 1 0 0 0,1-1 0 0 0,0 1 0 0 0,0 0 0 0 0,-1-1 0 0 0,1 1 0 0 0,-1 0 0 0 0,1 0 0 0 0,-1 0 0 0 0,1-1 0 0 0,0 3 0 0 0,5 10 0 0 0,-3-7 0 0 0,0 1 0 0 0,-1 0 0 0 0,0-1 0 0 0,0 1 0 0 0,-1 0 0 0 0,1 0 0 0 0,-2 0 0 0 0,1 0 0 0 0,-1 0 0 0 0,0 0 0 0 0,0 0 0 0 0,-1 1 0 0 0,-2 9 0 0 0,-1-2 0 0 0,1-1 0 0 0,-2 0 0 0 0,0 0 0 0 0,-1-1 0 0 0,-11 22 0 0 0,-4-1 0 0 0,18-29 0 0 0,1-3 0 0 0,1 0 0 0 0,0 0 0 0 0,-1 0 0 0 0,1 0 0 0 0,-1 0 0 0 0,0 0 0 0 0,0-1 0 0 0,0 1 0 0 0,0-1 0 0 0,0 1 0 0 0,0-1 0 0 0,-3 2 0 0 0,-6 3 0 0 0,10-5 0 0 0,0 0 0 0 0,0 0 0 0 0,-1 0 0 0 0,1 0 0 0 0,0 0 0 0 0,-1-1 0 0 0,1 1 0 0 0,0 0 0 0 0,-1-1 0 0 0,1 1 0 0 0,-1-1 0 0 0,-1 1 0 0 0,-1-1 0 0 0,-8 2 0 0 0,4-1 0 0 0,-8-6 0 0 0,10 4 0 0 0,3 1 0 0 0,1 0 0 0 0,-1-1 0 0 0,1 0 0 0 0,-1 1 0 0 0,1-1 0 0 0,0 0 0 0 0,-1 0 0 0 0,-2-2 0 0 0,4 2-122 0 0,0 1 0 0 0,0-1 0 0 0,0 1 0 0 0,0-1 1 0 0,0 1-1 0 0,0-1 0 0 0,0 0 0 0 0,1 1 0 0 0,-1-1 0 0 0,0 0 0 0 0,1 1 0 0 0,-1-1 0 0 0,0 0 0 0 0,1 0 1 0 0,-1 0-1 0 0,1 0 0 0 0,-1 0 0 0 0,1 0 0 0 0,-1 1 0 0 0,1-1 0 0 0,0 0 0 0 0,0 0 0 0 0,-1 0 0 0 0,1 0 0 0 0,0 0 1 0 0,0 0-1 0 0,0-1 0 0 0,0 1 0 0 0,0 0 0 0 0,0 0 0 0 0,0 0 0 0 0,1 0 0 0 0,-1 0 0 0 0,0 0 0 0 0,0 0 1 0 0,1 0-1 0 0,-1 1 0 0 0,1-3 0 0 0,0 0-385 0 0,4-9-2528 0 0,0 3 1499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2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40 6303 0 0,'0'0'290'0'0,"0"0"-9"0"0,4-6 102 0 0,-5 2 2150 0 0,-4-2-2180 0 0,4 4-30 0 0,1 2-124 0 0,-10-7 709 0 0,6 6-481 0 0,1 0-1 0 0,-1 0 1 0 0,1 0 0 0 0,-1 0 0 0 0,-4 0 0 0 0,-13-3 866 0 0,19 4-1039 0 0,2 0 8 0 0,0 0 2 0 0,-24-3 1400 0 0,22 3-1384 0 0,2 0 0 0 0,-3-1 260 0 0,-3 1-499 0 0,5 2 6713 0 0,5 23-6561 0 0,-4-23-185 0 0,1 0 1 0 0,-1-1-1 0 0,1 1 0 0 0,0 0 0 0 0,-1 0 0 0 0,1-1 1 0 0,0 1-1 0 0,0-1 0 0 0,0 1 0 0 0,2 1 0 0 0,1 3 19 0 0,-3-4-19 0 0,1 0 1 0 0,-1 1-1 0 0,1-1 0 0 0,-1 0 0 0 0,1 0 0 0 0,0 0 0 0 0,3 3 0 0 0,1 3 15 0 0,2 15 60 0 0,1 22-67 0 0,-8-41-16 0 0,1 3 0 0 0,5 9 0 0 0,-4-11 0 0 0,5 20 0 0 0,-5-10 0 0 0,-1 7 0 0 0,-1-16 0 0 0,2 10 0 0 0,-2-2 0 0 0,1 0 11 0 0,-1-3 42 0 0,0-6 0 0 0,0 3-54 0 0,-1-6-59 0 0,0-2-21 0 0,0 0-35 0 0,0 0 1 0 0,0 0 3 0 0,0 0-31 0 0,-6-8-2325 0 0,5 6 2011 0 0,-4-6 352 0 0,2-1-3960 0 0,0 1 2247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3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2303 0 0,'0'0'402'0'0,"0"0"843"0"0,0 0 366 0 0,0 0 75 0 0,0 0-128 0 0,0 0-582 0 0,0 0-252 0 0,0 0-55 0 0,0 0-18 0 0,0 0-30 0 0,0 0-12 0 0,0 0-1 0 0,0 0-6 0 0,0 0-30 0 0,0 0-18 0 0,0 0-2 0 0,0 0-13 0 0,0 0-58 0 0,0 0-29 0 0,0 0-4 0 0,-2 0-2 0 0,-8 3 321 0 0,-22 5 1268 0 0,29-7-1887 0 0,1 0 0 0 0,-1 0 0 0 0,1 0 0 0 0,0 1 1 0 0,-1-1-1 0 0,1 1 0 0 0,0-1 0 0 0,0 1 0 0 0,0 0 0 0 0,-3 3 0 0 0,0 0-37 0 0,-13 7 193 0 0,15-10-235 0 0,-1 0 1 0 0,1 1 0 0 0,0-1-1 0 0,0 1 1 0 0,-6 5-1 0 0,-123 154 982 0 0,122-149-1022 0 0,0-1 0 0 0,0 0 0 0 0,-2-1 0 0 0,1 0 0 0 0,-1 0-1 0 0,-1-2 1 0 0,0 1 0 0 0,-17 8 0 0 0,27-15 19 0 0,-4 3-36 0 0,0 0-1 0 0,5-5 14 0 0,2-1-98 0 0,0 0-17 0 0,0 0 9 0 0,0 0-38 0 0,0 0-161 0 0,0 0-68 0 0,0 0-17 0 0,0 0-156 0 0,7-10-2092 0 0,0 2 1107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3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16 8287 0 0,'0'0'382'0'0,"0"0"-8"0"0,0 0-170 0 0,0 0 176 0 0,0 0 107 0 0,0 0 22 0 0,0 0 71 0 0,0 0 286 0 0,0 0 124 0 0,0 0 30 0 0,0 0-65 0 0,0 0-290 0 0,0 0-121 0 0,0 0-28 0 0,-14-10 3068 0 0,7 9-3202 0 0,5 0-249 0 0,0 0 0 0 0,1 1 0 0 0,-1-1 0 0 0,0 1 0 0 0,0-1 0 0 0,0 1 0 0 0,0 0 0 0 0,0 0 0 0 0,0 0 0 0 0,0 0 0 0 0,0 0 1 0 0,0 0-1 0 0,0 1 0 0 0,0-1 0 0 0,0 1 0 0 0,1-1 0 0 0,-1 1 0 0 0,0 0 0 0 0,0 0 0 0 0,-2 1 0 0 0,-13 8-147 0 0,12-7 203 0 0,1-1 0 0 0,-1 1 0 0 0,1 0 0 0 0,-6 5 0 0 0,-11 12 369 0 0,-20 26 1 0 0,25-25-559 0 0,2 1 0 0 0,0 1 0 0 0,2 0 0 0 0,0 1 0 0 0,2 1 0 0 0,-9 27 0 0 0,15-41 1 0 0,0 1 1 0 0,1 0-1 0 0,0-1 0 0 0,1 1 1 0 0,0 0-1 0 0,1 1 0 0 0,1-1 1 0 0,-1 0-1 0 0,2 0 0 0 0,3 21 1 0 0,-4-30 71 0 0,8 8 78 0 0,-1-6-97 0 0,0 3-56 0 0,-5-7-64 0 0,-2-1-7 0 0,0 0-118 0 0,0 0-498 0 0,0 0-219 0 0,0 0-924 0 0,0 0-3717 0 0,0 0-1594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3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158 133 8287 0 0,'0'0'191'0'0,"0"0"26"0"0,0 0 9 0 0,1-1-34 0 0,3-3 224 0 0,0-1 1 0 0,-1 0-1 0 0,0 0 1 0 0,0 0 0 0 0,0-1-1 0 0,0 1 1 0 0,-1-1-1 0 0,0 0 1 0 0,0 1 0 0 0,1-8-1 0 0,18-38 5384 0 0,-20 49-5429 0 0,0 0 4 0 0,2-8 3437 0 0,-4 8-2297 0 0,-4 8-1532 0 0,-23 33 24 0 0,2 1-1 0 0,-23 46 0 0 0,-7 13-9 0 0,50-89 3 0 0,0 0 0 0 0,1 0 0 0 0,-7 19 0 0 0,4-8 0 0 0,5-14 0 0 0,-2-1 0 0 0,-1 7 0 0 0,6-10 0 0 0,0-3 0 0 0,0 0 0 0 0,0 0 0 0 0,0 0 0 0 0,0 0 0 0 0,0 0 0 0 0,0 0 0 0 0,0 0 0 0 0,0 0 0 0 0,0 0 0 0 0,0 0 0 0 0,-1 0 0 0 0,1 0 0 0 0,0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0,1 0 0 0 0,-1 0 0 0 0,0 0 0 0 0,0 0 0 0 0,0 0 0 0 0,0 0 0 0 0,0 0 0 0 0,0 1 0 0 0,0-1 0 0 0,0 0 0 0 0,0 0 0 0 0,0 0 0 0 0,0 0 0 0 0,0 0 0 0 0,0 0 0 0 0,0 0 0 0 0,0 0 0 0 0,0 0 0 0 0,0 0 0 0 0,1 0 0 0 0,-1 0 0 0 0,0 0 0 0 0,0 0 0 0 0,0 0 0 0 0,0 0 0 0 0,0 0 0 0 0,5-5 0 0 0,5-8 0 0 0,8-15 0 0 0,1 0 0 0 0,1 2 0 0 0,2 0 0 0 0,0 1 0 0 0,34-28 0 0 0,-43 41 0 0 0,-10 9 0 0 0,1-1 0 0 0,0 1 0 0 0,0-1 0 0 0,0 1 0 0 0,0 1 0 0 0,1-1 0 0 0,5-2 0 0 0,-1 1 0 0 0,0 3 0 0 0,0 4 0 0 0,-1 5 0 0 0,-6-6 0 0 0,0 0 0 0 0,0 1 0 0 0,0 0 0 0 0,0-1 0 0 0,-1 1 0 0 0,3 5 0 0 0,-2-3 0 0 0,3 10 0 0 0,-6-10 0 0 0,-1-3 0 0 0,2 1 0 0 0,0 1 0 0 0,-1-1 0 0 0,0 0 0 0 0,1 0 0 0 0,-1 0 0 0 0,-1 0 0 0 0,1 0 0 0 0,0 0 0 0 0,-1-1 0 0 0,1 1 0 0 0,-1 0 0 0 0,0-1 0 0 0,-2 4 0 0 0,1-3 0 0 0,-1 3 0 0 0,1-1 0 0 0,-2 0 0 0 0,1-1 0 0 0,0 1 0 0 0,-1-1 0 0 0,0 0 0 0 0,0 0 0 0 0,0 0 0 0 0,0-1 0 0 0,-1 1 0 0 0,-6 2 0 0 0,-21 7 0 0 0,9-12 0 0 0,16-2 0 0 0,3-3 0 0 0,5 4 0 0 0,0 0 0 0 0,-1 0 0 0 0,1 0 0 0 0,0 0 0 0 0,0 0 0 0 0,0 0 0 0 0,0 0 0 0 0,-1 0 0 0 0,1 0 0 0 0,0-1 0 0 0,0 1 0 0 0,0 0 0 0 0,-1 0 0 0 0,1 0 0 0 0,0 0 0 0 0,0 0 0 0 0,0 0 0 0 0,-1 0 0 0 0,1 0 0 0 0,0 1 0 0 0,0-1 0 0 0,0 0 0 0 0,-1 0 0 0 0,1 0 0 0 0,0 0 0 0 0,0 0 0 0 0,0 0 0 0 0,-1 0 0 0 0,1 0 0 0 0,0 0 0 0 0,0 1 0 0 0,0-1 0 0 0,0 0 0 0 0,-1 0 0 0 0,1 0 0 0 0,0 0 0 0 0,0 0 0 0 0,0 1 0 0 0,0-1 0 0 0,0 0 0 0 0,0 0 0 0 0,0 0 0 0 0,-1 1 0 0 0,1-1 0 0 0,0 0 0 0 0,0 0 0 0 0,0 0 0 0 0,0 1 0 0 0,0-1 0 0 0,0 0 0 0 0,0 1 0 0 0,-3 10 0 0 0,3-11 0 0 0,-3 13 0 0 0,1-4 0 0 0,0-1 0 0 0,1 1 0 0 0,0 0 0 0 0,0-1 0 0 0,1 11 0 0 0,1-9 0 0 0,4-3 0 0 0,3 0 0 0 0,4 0 0 0 0,-7-8 0 0 0,-4 0 0 0 0,7-3 0 0 0,-6 4-122 0 0,-1-1 0 0 0,1 0 0 0 0,-1 0-1 0 0,0 0 1 0 0,1 0 0 0 0,-1 0 0 0 0,0 0 0 0 0,0 0-1 0 0,1 0 1 0 0,-1 0 0 0 0,0-1 0 0 0,0 1 0 0 0,0 0-1 0 0,0-1 1 0 0,-1 1 0 0 0,1-1 0 0 0,0 1 0 0 0,-1-1-1 0 0,1 1 1 0 0,-1-1 0 0 0,1 1 0 0 0,-1-1 0 0 0,1-2-1 0 0,-1 0-196 0 0,2-12-2678 0 0,-1 8 1462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3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8287 0 0,'0'0'191'0'0,"0"0"26"0"0,0 0 9 0 0,0 0 42 0 0,0 0 158 0 0,0 0 72 0 0,0 0 12 0 0,0 0 70 0 0,0 0 286 0 0,0 0 124 0 0,0 0 30 0 0,0 0-65 0 0,0 0-290 0 0,0 0-121 0 0,0 0-28 0 0,0 0-4 0 0,0 0 0 0 0,0 0 0 0 0,0 0 0 0 0,0 0 0 0 0,11-12 1024 0 0,27-32 1111 0 0,-7 9-1190 0 0,-30 33-1014 0 0,-5 20-278 0 0,-12 45-165 0 0,7-37 0 0 0,9-26-5 0 0,0 1 0 0 0,0-1 0 0 0,0 0 0 0 0,0 0-1 0 0,0 1 1 0 0,0-1 0 0 0,0 0 0 0 0,0 1 0 0 0,0-1 0 0 0,0 0 0 0 0,0 0 0 0 0,0 1-1 0 0,0-1 1 0 0,0 0 0 0 0,0 1 0 0 0,0-1 0 0 0,0 0 0 0 0,0 0 0 0 0,0 1 0 0 0,0-1-1 0 0,0 0 1 0 0,0 0 0 0 0,1 1 0 0 0,-1-1 0 0 0,0 1 0 0 0,10-1-691 0 0,-8 0-258 0 0,-1-1-920 0 0,4-6-3643 0 0,2-1-1565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3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29 15663 0 0,'0'0'344'0'0,"-5"-3"72"0"0,-3 0 8 0 0,0 1 24 0 0,8 2-360 0 0,0 0-88 0 0,-5-4 0 0 0,2-1 0 0 0,3 5 424 0 0,0 0 72 0 0,0 0 16 0 0,0 0 0 0 0,-5-5 0 0 0,-3 2 0 0 0,2 0 0 0 0,6 3-4144 0 0,0 0-824 0 0,0 0-168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3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10135 0 0,'0'0'231'0'0,"0"0"29"0"0,0 0 19 0 0,0 0 173 0 0,0 0 697 0 0,0 0 311 0 0,0 0 63 0 0,0 0-126 0 0,0 0-574 0 0,0 0-250 0 0,0 0-49 0 0,0 0-11 0 0,0 0-1 0 0,0 0 0 0 0,0 0 0 0 0,0 0 0 0 0,1 8 512 0 0,-1-4-881 0 0,0 1 0 0 0,0-1 0 0 0,-1 1 0 0 0,1-1 0 0 0,-1 0 0 0 0,0 1 0 0 0,0-1 0 0 0,-1 0 0 0 0,1 0 0 0 0,-1 0 0 0 0,-3 5 0 0 0,-2 3 344 0 0,-1 0-1 0 0,-10 13 1 0 0,2-6-481 0 0,10-10-14 0 0,0-1 0 0 0,-1 0 0 0 0,0 0 1 0 0,0-1-1 0 0,-1 0 0 0 0,0 0 1 0 0,0-1-1 0 0,-10 6 0 0 0,16-11-329 0 0,-5-1-2166 0 0,1 0-2697 0 0,5 0-2320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3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16 282 8287 0 0,'0'0'382'0'0,"12"-10"140"0"0,11-13 1488 0 0,-17 19-1308 0 0,-1-1 0 0 0,0 0 0 0 0,-1 0 0 0 0,7-8 0 0 0,4-7 232 0 0,5-7 180 0 0,-16 20-726 0 0,1 0 0 0 0,1 1-1 0 0,6-8 1 0 0,-7 8 19 0 0,0 1-1 0 0,0-1 1 0 0,-1-1 0 0 0,5-8-1 0 0,6-10 966 0 0,-8 15-470 0 0,9-21 0 0 0,-12 22-902 0 0,-4 9 38 0 0,0-1-8 0 0,0 1 1 0 0,1-1 0 0 0,-1 1 0 0 0,0-1 0 0 0,1 0 0 0 0,-1 1 0 0 0,0-1-1 0 0,0 1 1 0 0,0-1 0 0 0,0 0 0 0 0,1 1 0 0 0,-1-1 0 0 0,0 1 0 0 0,0-1 0 0 0,0 0-1 0 0,0 1 1 0 0,-1-1 0 0 0,1 1 0 0 0,0-1 0 0 0,0 0 0 0 0,-1-1 1315 0 0,0 1-1345 0 0,1 1-1 0 0,0-1 1 0 0,-1 1-1 0 0,1-1 1 0 0,-1 1-1 0 0,1 0 1 0 0,-1-1 0 0 0,1 1-1 0 0,-1-1 1 0 0,0 1-1 0 0,1 0 1 0 0,-1 0-1 0 0,1-1 1 0 0,-1 1-1 0 0,0 0 1 0 0,1 0 0 0 0,-1 0-1 0 0,0-1 1 0 0,1 1-1 0 0,-1 0 1 0 0,0 0-1 0 0,1 0 1 0 0,-1 0 0 0 0,0 0-1 0 0,1 1 1 0 0,-1-1-1 0 0,0 0 1 0 0,1 0-1 0 0,-2 1 1 0 0,1-1-2 0 0,-1-1 1 0 0,-3 1 0 0 0,-7 6 0 0 0,5-2 0 0 0,0 1 0 0 0,1 0 0 0 0,0 0 0 0 0,-1 0 0 0 0,2 1 0 0 0,-1 0 0 0 0,1 0 0 0 0,0 1 0 0 0,0-1 0 0 0,-4 8 0 0 0,7-9 0 0 0,-1 0 0 0 0,0-1 0 0 0,0 0 0 0 0,-1 0 0 0 0,1 0 0 0 0,-5 4 0 0 0,-13 16 0 0 0,10-5 0 0 0,0 1 0 0 0,2 0 0 0 0,0 0 0 0 0,-7 27 0 0 0,15-44 0 0 0,0 1 0 0 0,1 0 0 0 0,-1 0 0 0 0,1 0 0 0 0,-1-1 0 0 0,2 9 0 0 0,-2 22 0 0 0,0-30 0 0 0,3 16 0 0 0,0-14 0 0 0,-3-4 0 0 0,1 2 0 0 0,8 6 0 0 0,1-5 0 0 0,-8-5 0 0 0,1 0 0 0 0,-1 0 0 0 0,1 0 0 0 0,-1 0 0 0 0,1 0 0 0 0,-1 0 0 0 0,1 0 0 0 0,-1-1 0 0 0,1 1 0 0 0,-1-1 0 0 0,1 1 0 0 0,-1-1 0 0 0,0 0 0 0 0,2 0 0 0 0,22-16 0 0 0,-16 10 0 0 0,8-4 0 0 0,-1-1 0 0 0,28-25 0 0 0,-29 22 0 0 0,-1 0 0 0 0,0 0 0 0 0,-1-1 0 0 0,0-1 0 0 0,-2 0 0 0 0,15-28 0 0 0,-16 25 0 0 0,-7 15 0 0 0,0 0 0 0 0,0 0 0 0 0,-1 0 0 0 0,4-11 0 0 0,-6 15-12 0 0,0 0 0 0 0,0 0-1 0 0,1 0 1 0 0,-1 0 0 0 0,0 0-1 0 0,0 0 1 0 0,0 0 0 0 0,0 0 0 0 0,0 0-1 0 0,0 0 1 0 0,0 0 0 0 0,0 0-1 0 0,-1 0 1 0 0,1 0 0 0 0,0 0 0 0 0,0 0-1 0 0,-2-2 1 0 0,1 0-168 0 0,1 2-295 0 0,0 1-33 0 0,-12-8-2833 0 0,5 6 760 0 0,-1-1-4241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3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0,1 1-49 0 0,16 6-208 0 0,-10-4 677 0 0,0-1-1 0 0,1 0 1 0 0,-1-1-1 0 0,1 0 0 0 0,-1 0 1 0 0,1-1-1 0 0,0 1 1 0 0,9-2-1 0 0,1 0 8 0 0,0 1-607 0 0,0-4-431 0 0,-14 3-39 0 0,0 0-301 0 0,0 1-2592 0 0,-4 0 1628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2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 13823 0 0,'0'0'315'0'0,"0"0"45"0"0,0 0 21 0 0,0 0-49 0 0,0 0-81 0 0,0 0 481 0 0,0 0 237 0 0,0 0 45 0 0,0 0-61 0 0,0 0-288 0 0,0 0-121 0 0,0 0-28 0 0,0 0-72 0 0,0 10-272 0 0,-4 19 827 0 0,3-26-924 0 0,0 0 0 0 0,0 0 0 0 0,1 0 0 0 0,-1 0 0 0 0,1 0 0 0 0,0 0 0 0 0,0 1 0 0 0,0-1 0 0 0,0 0 0 0 0,1 0-1 0 0,0 0 1 0 0,-1 0 0 0 0,2 5 0 0 0,0-5-75 0 0,-2 0 0 0 0,1 0 0 0 0,0 0 0 0 0,0 0 0 0 0,-1 0 0 0 0,0 0 0 0 0,0 7 0 0 0,1 3 0 0 0,1 2 0 0 0,2-9 0 0 0,8 7 0 0 0,-8-6 0 0 0,2-4 72 0 0,-4-3-17 0 0,-1 1 1 0 0,1-1-1 0 0,-1 0 0 0 0,1 0 1 0 0,-1 1-1 0 0,1-1 0 0 0,-1 0 0 0 0,1-1 1 0 0,-1 1-1 0 0,1 0 0 0 0,-1 0 1 0 0,0-1-1 0 0,1 1 0 0 0,-1 0 0 0 0,3-2 1 0 0,20-12 973 0 0,-20 11-967 0 0,10-7-62 0 0,0-1 0 0 0,-1-1 0 0 0,0 0 0 0 0,12-16 0 0 0,7-7 0 0 0,43-48 0 0 0,-64 70 72 0 0,-10 12 299 0 0,-1 1 117 0 0,0 0 21 0 0,0 0-66 0 0,0 2-294 0 0,3 10-147 0 0,-1 0 0 0 0,0 0-1 0 0,0 0 1 0 0,-2 1 0 0 0,1-1 0 0 0,-2 1 0 0 0,0-1-1 0 0,-4 23 1 0 0,2 11-2 0 0,2-34 0 0 0,1 0 0 0 0,-1 0 0 0 0,-4 14 0 0 0,-1-5 0 0 0,0 0 0 0 0,-2-1 0 0 0,0 0 0 0 0,-18 30 0 0 0,26-51 0 0 0,1 1 1 0 0,-1 0-1 0 0,0 0 0 0 0,0 0 0 0 0,0 0 0 0 0,0 0 1 0 0,0 0-1 0 0,1 0 0 0 0,-1 0 0 0 0,0 0 1 0 0,0 0-1 0 0,0 0 0 0 0,0 0 0 0 0,1 0 1 0 0,-1 0-1 0 0,0 0 0 0 0,0 0 0 0 0,0 0 0 0 0,0 0 1 0 0,1 0-1 0 0,-1 0 0 0 0,0 0 0 0 0,0 0 1 0 0,0 0-1 0 0,0 0 0 0 0,1 0 0 0 0,-1 0 1 0 0,0 0-1 0 0,0 0 0 0 0,0 0 0 0 0,0 0 1 0 0,0 1-1 0 0,0-1 0 0 0,1 0 0 0 0,-1 0 0 0 0,0 0 1 0 0,0 0-1 0 0,0 0 0 0 0,0 0 0 0 0,0 1 1 0 0,0-1-1 0 0,0 0 0 0 0,0 0 0 0 0,0 0 1 0 0,0 0-1 0 0,1 1 0 0 0,-1-1 0 0 0,0 0 0 0 0,0 0 1 0 0,0 0-1 0 0,0 0 0 0 0,0 1 0 0 0,0-1 1 0 0,0 0-1 0 0,0 0 0 0 0,0 0 0 0 0,-1 0 1 0 0,1 1-1 0 0,0-1 0 0 0,0 0 0 0 0,0 0 0 0 0,0 0 1 0 0,0 0-1 0 0,0 0 0 0 0,0 1 0 0 0,0-1 1 0 0,0 0-1 0 0,-1 0 0 0 0,12-3-80 0 0,-7 0-185 0 0,1-1 0 0 0,-1 1 0 0 0,1-1-1 0 0,-1 0 1 0 0,4-5 0 0 0,8-8-909 0 0,6-4-2202 0 0,-12 10-4475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3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 15663 0 0,'0'0'356'0'0,"0"0"50"0"0,0 0 20 0 0,13-3 106 0 0,-7 2-393 0 0,-5 1 581 0 0,-1 0 249 0 0,0 0 45 0 0,3 1-61 0 0,0 0-789 0 0,0 0 0 0 0,-1 1 0 0 0,1-1 0 0 0,0 1 0 0 0,0-1 0 0 0,-1 1 0 0 0,1 0 0 0 0,-1 0 0 0 0,1 0 0 0 0,-1 0 0 0 0,0 0 1 0 0,0 1-1 0 0,0-1 0 0 0,0 1 0 0 0,0-1 0 0 0,-1 1 0 0 0,1 0 0 0 0,-1 0 0 0 0,0-1 0 0 0,0 1 0 0 0,0 0 0 0 0,1 5 0 0 0,0 2-65 0 0,-1-1 0 0 0,0 1-1 0 0,-1 0 1 0 0,0-1 0 0 0,-1 1 0 0 0,0-1 0 0 0,0 1-1 0 0,-4 10 1 0 0,-4 12 550 0 0,-14 32-1 0 0,11-34-186 0 0,-9 25-457 0 0,-3-1 1 0 0,-43 72-1 0 0,61-117-288 0 0,0 0 0 0 0,0-1 0 0 0,0 0 0 0 0,-1 0 0 0 0,0 0 1 0 0,-1-1-1 0 0,0 0 0 0 0,0 0 0 0 0,-10 5 0 0 0,17-11 100 0 0,0-1 0 0 0,-1 1 0 0 0,1-1 1 0 0,0 1-1 0 0,-1-1 0 0 0,1 0 0 0 0,-1 0 1 0 0,1 1-1 0 0,-1-1 0 0 0,-1 0 0 0 0,-5 0-841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4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17 13823 0 0,'0'0'315'0'0,"6"-6"870"0"0,-6 6-1005 0 0,0-1-1 0 0,1 0 1 0 0,-1 0-1 0 0,0 1 1 0 0,1-1-1 0 0,-1 0 0 0 0,1 1 1 0 0,-1-1-1 0 0,1 1 1 0 0,-1-1-1 0 0,1 1 1 0 0,0-1-1 0 0,-1 1 1 0 0,1-1-1 0 0,0 1 0 0 0,-1-1 1 0 0,1 1-1 0 0,0 0 1 0 0,1-1-1 0 0,-2 1-38 0 0,0 1 0 0 0,1-1 1 0 0,-1 0-1 0 0,0 1 0 0 0,1-1 0 0 0,-1 0 0 0 0,0 1 0 0 0,0-1 0 0 0,1 0 0 0 0,-1 1 0 0 0,0-1 0 0 0,0 1 0 0 0,0-1 0 0 0,0 0 1 0 0,0 1-1 0 0,1-1 0 0 0,-1 1 0 0 0,0-1 0 0 0,0 1 0 0 0,0-1 0 0 0,0 0 0 0 0,0 1 0 0 0,0 0 0 0 0,-3 30 1165 0 0,3-31-1340 0 0,-2 12 176 0 0,-1 1 1 0 0,0-1 0 0 0,-1 0-1 0 0,0 0 1 0 0,-1 0 0 0 0,-1 0-1 0 0,0-1 1 0 0,0 0 0 0 0,-1 0-1 0 0,0-1 1 0 0,-1 0 0 0 0,0 0-1 0 0,-16 15 1 0 0,18-21-423 0 0,1 1 0 0 0,-1-1 0 0 0,0 0-1 0 0,0 0 1 0 0,-1 0 0 0 0,1-1 0 0 0,-1 0 0 0 0,0 0 0 0 0,0-1-1 0 0,0 0 1 0 0,0 0 0 0 0,0-1 0 0 0,0 0 0 0 0,-8 1 0 0 0,-10-3-1254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4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2759 0 0,'0'0'126'0'0,"4"-10"892"0"0,5-2 968 0 0,-9 11-1805 0 0,0 0 1 0 0,1 0-1 0 0,-1 1 1 0 0,0-1-1 0 0,0 0 1 0 0,0 0-1 0 0,0 0 1 0 0,0 0-1 0 0,0 0 0 0 0,0 0 1 0 0,0 0-1 0 0,-1-2 1 0 0,1-1 529 0 0,0 2-348 0 0,1 0 0 0 0,-1 0 0 0 0,1 0 0 0 0,0 0 0 0 0,-1 0 0 0 0,1 0 0 0 0,2-2 0 0 0,3-8 881 0 0,-5 10-1221 0 0,-1 0 0 0 0,1 0 0 0 0,-1 1 0 0 0,1-1 0 0 0,-1 0 0 0 0,1 0 0 0 0,-1 0 0 0 0,0-3 0 0 0,0 4-3 0 0,0 1-1 0 0,0-1 1 0 0,0 1-1 0 0,0-1 0 0 0,0 0 1 0 0,0 1-1 0 0,0-1 1 0 0,1 1-1 0 0,-1-1 0 0 0,0 0 1 0 0,0 1-1 0 0,0-1 1 0 0,1 1-1 0 0,-1-1 0 0 0,0 1 1 0 0,1-1-1 0 0,-1 1 1 0 0,0-1-1 0 0,1 1 1 0 0,0-1-1 0 0,0 0 127 0 0,0 0 0 0 0,0 0 0 0 0,0 0 0 0 0,0 0 0 0 0,-1 0 0 0 0,1 0 0 0 0,0-1 0 0 0,-1 1 0 0 0,1 0 0 0 0,0 0 0 0 0,-1-1 0 0 0,0 1 0 0 0,1 0 0 0 0,-1-1 0 0 0,1-1 0 0 0,-2 1 110 0 0,1 1 0 0 0,-1-1 0 0 0,1 0 0 0 0,-1 1 0 0 0,1-1 0 0 0,-1 0 0 0 0,0 1 0 0 0,0-1 0 0 0,0 1 0 0 0,0 0 0 0 0,-2-3 0 0 0,2 3-154 0 0,0 0-1 0 0,0 0 1 0 0,0-1 0 0 0,1 1 0 0 0,-1 0 0 0 0,0-1-1 0 0,0 1 1 0 0,1-1 0 0 0,-1 1 0 0 0,1-1 0 0 0,-1 1-1 0 0,1-1 1 0 0,0 1 0 0 0,0-1 0 0 0,0 0 0 0 0,-1 1-1 0 0,1-1 1 0 0,1 1 0 0 0,-1-1 0 0 0,0 1 0 0 0,0-1-1 0 0,1-1 1 0 0,-1 2-78 0 0,1 1 0 0 0,-1-1 1 0 0,0 0-1 0 0,0 1 0 0 0,1-1 0 0 0,-1 0 0 0 0,0 1 0 0 0,0-1 0 0 0,0 0 0 0 0,0 1 1 0 0,0-1-1 0 0,0 0 0 0 0,0 1 0 0 0,0-1 0 0 0,0 0 0 0 0,0 1 0 0 0,0-1 1 0 0,0 0-1 0 0,-1 1 0 0 0,1-1 0 0 0,0 0 0 0 0,0 1 0 0 0,-1-1 0 0 0,1 1 0 0 0,-1-1 1 0 0,1 0-1 0 0,0 1 0 0 0,-1-1 0 0 0,1 1 0 0 0,-2-1 0 0 0,2 0 159 0 0,-10-18 1006 0 0,10 18-818 0 0,0 1 117 0 0,0 0 21 0 0,0 0-66 0 0,10 6-278 0 0,-6-3-165 0 0,0-1 0 0 0,-1 1 0 0 0,1 0 0 0 0,-1 0 0 0 0,0 0 0 0 0,0 1 0 0 0,0-1 0 0 0,0 1 0 0 0,-1-1 0 0 0,0 1 0 0 0,1 0 0 0 0,-1 0 0 0 0,2 6 0 0 0,9 15 0 0 0,0-7 74 0 0,0 0 0 0 0,-2 0-1 0 0,0 1 1 0 0,-2 1 0 0 0,10 24 0 0 0,-3-4 720 0 0,-10-26-389 0 0,8 23 1 0 0,-9-19-406 0 0,0-1 0 0 0,0 0 0 0 0,-1 1 0 0 0,-2-1 0 0 0,2 26 0 0 0,-3-37 0 0 0,0-5 0 0 0,-1 1 0 0 0,0-1 0 0 0,0 0 0 0 0,0 0 0 0 0,0 1 0 0 0,0-1 0 0 0,0 0 0 0 0,0 1 0 0 0,0-1 0 0 0,-1 0 0 0 0,1 0 0 0 0,-1 1 0 0 0,0 1 0 0 0,-5 12 0 0 0,5-13 0 0 0,1-1 0 0 0,-1 0 0 0 0,0 1 0 0 0,1-1 0 0 0,0 1 0 0 0,-1-1 0 0 0,1 0 0 0 0,0 1 0 0 0,0-1 0 0 0,0 4 0 0 0,-2 4 0 0 0,1-19-313 0 0,2-10-250 0 0,-1 17 249 0 0,1 0-1 0 0,-1 0 1 0 0,0 1 0 0 0,-1-1-1 0 0,1 0 1 0 0,-1 0 0 0 0,1 1-1 0 0,-1-1 1 0 0,0 0 0 0 0,-1-3-1 0 0,-3-13-7649 0 0,3 8 1326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4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42 11975 0 0,'0'0'267'0'0,"0"0"42"0"0,0 0 17 0 0,0 0-28 0 0,3-5-186 0 0,2-6 747 0 0,-5 10 110 0 0,5-4 998 0 0,17-13-242 0 0,-20 17-1143 0 0,-2 1 288 0 0,0 0 122 0 0,0 0 28 0 0,0 0-133 0 0,0 0-509 0 0,0 0 38 0 0,0 0 80 0 0,0 0 15 0 0,-1 1 1 0 0,-92 100 397 0 0,47-49-291 0 0,-53 46-1 0 0,-35 30-617 0 0,-6-2 0 0 0,88-77 0 0 0,34-31 0 0 0,-25 20 0 0 0,29-26 16 0 0,4-4-96 0 0,9-7-257 0 0,1-1-138 0 0,0 0-33 0 0,-1-1 182 0 0,1-1 0 0 0,0 1-1 0 0,0 0 1 0 0,0-1 0 0 0,0 1 0 0 0,0 0-1 0 0,0-1 1 0 0,1 1 0 0 0,-1 0 0 0 0,0-1-1 0 0,1 1 1 0 0,0-3 0 0 0,7-16-1706 0 0,-1 1-15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4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256 326 11975 0 0,'0'0'267'0'0,"-3"-16"666"0"0,4 12-802 0 0,0 0 0 0 0,0 0 0 0 0,0 1-1 0 0,3-8 1 0 0,-3 9 140 0 0,1-1 0 0 0,-1 1 0 0 0,0-1 0 0 0,-1 0 0 0 0,1 1 1 0 0,0-1-1 0 0,-1 0 0 0 0,0 0 0 0 0,1 1 0 0 0,-1-1 0 0 0,-1-4 0 0 0,1 5-157 0 0,0 1 1 0 0,-1-1 0 0 0,1 0-1 0 0,0 0 1 0 0,0 0-1 0 0,0 1 1 0 0,0-1-1 0 0,0 0 1 0 0,1 0-1 0 0,-1 1 1 0 0,1-1 0 0 0,-1 0-1 0 0,1 0 1 0 0,-1 1-1 0 0,1-1 1 0 0,0 0-1 0 0,0 1 1 0 0,0-1-1 0 0,0 1 1 0 0,0-1 0 0 0,0 1-1 0 0,0 0 1 0 0,3-3-1 0 0,-4 3-54 0 0,0 1-1 0 0,0-1 1 0 0,0 0-1 0 0,0 0 0 0 0,0 1 1 0 0,0-1-1 0 0,-1 0 1 0 0,1 1-1 0 0,0-1 1 0 0,0 0-1 0 0,-1 1 1 0 0,1-1-1 0 0,0 0 1 0 0,-1 1-1 0 0,1-1 1 0 0,0 1-1 0 0,-1-1 0 0 0,1 1 1 0 0,-1-1-1 0 0,1 1 1 0 0,-1-1-1 0 0,1 1 1 0 0,-2-1-1 0 0,2 0 50 0 0,-2-1 83 0 0,-1 1 0 0 0,1-1 0 0 0,0 0 0 0 0,-1 1 0 0 0,1-1 0 0 0,-1 1 0 0 0,-3-1 0 0 0,5 1 252 0 0,0 0-223 0 0,-1 0-1 0 0,1 0 0 0 0,0 0 1 0 0,-1 0-1 0 0,1 0 1 0 0,-1 1-1 0 0,1-1 0 0 0,-1 0 1 0 0,-1 0-1 0 0,-4 5-218 0 0,0 0 1 0 0,1 0-1 0 0,-1 1 0 0 0,1 0 1 0 0,0 0-1 0 0,-7 8 0 0 0,-9 6-2 0 0,13-12 0 0 0,1 0 0 0 0,0 0 0 0 0,-12 16 0 0 0,-5 9 0 0 0,13-17 0 0 0,1 0 0 0 0,-12 21 0 0 0,16-23 0 0 0,0-1 0 0 0,0 0 0 0 0,2 1 0 0 0,-1 0 0 0 0,-3 14 0 0 0,7-14 0 0 0,3 1 0 0 0,4-2 0 0 0,-4-11 0 0 0,0 0 0 0 0,0 0 0 0 0,1 0 0 0 0,-1 0 0 0 0,0 0 0 0 0,0 0 0 0 0,1 0 0 0 0,-1 0 0 0 0,1-1 0 0 0,-1 1 0 0 0,1 0 0 0 0,-1-1 0 0 0,1 0 0 0 0,-1 1 0 0 0,1-1 0 0 0,-1 0 0 0 0,1 0 0 0 0,0 1 0 0 0,-1-1 0 0 0,1 0 0 0 0,-1-1 0 0 0,1 1 0 0 0,-1 0 0 0 0,1 0 0 0 0,0-1 0 0 0,-1 1 0 0 0,1-1 0 0 0,-1 1 0 0 0,3-2 0 0 0,6-2 0 0 0,-1-1 0 0 0,1 0 0 0 0,9-7 0 0 0,-13 8 0 0 0,64-48 0 0 0,-36 25 0 0 0,43-38 0 0 0,-64 53 0 0 0,0 1 0 0 0,14-19 0 0 0,9-7 0 0 0,-20 20 0 0 0,-1 0 0 0 0,22-33 0 0 0,-27 36 0 0 0,-1 0 0 0 0,-1-1 0 0 0,11-26 0 0 0,-2 5 0 0 0,-15 31-5 0 0,-1 3 11 0 0,0 0 0 0 0,0 0 0 0 0,0 0 0 0 0,0 0 0 0 0,0 0 0 0 0,-1 0 0 0 0,1-1-1 0 0,-1 1 1 0 0,0 0 0 0 0,1-1 0 0 0,-1 1 0 0 0,-1-3 0 0 0,-19 15 1362 0 0,15-6-1317 0 0,0 0-1 0 0,0 0 1 0 0,0 1 0 0 0,0-1-1 0 0,1 1 1 0 0,0 0 0 0 0,0 1-1 0 0,1-1 1 0 0,-1 1 0 0 0,1-1-1 0 0,-4 12 1 0 0,5-13-51 0 0,-1 0 0 0 0,1 0 0 0 0,-1 0 0 0 0,0-1 0 0 0,0 1 0 0 0,0-1 0 0 0,-4 4 0 0 0,-10 11 0 0 0,-21 33 0 0 0,20-26 0 0 0,-36 39 0 0 0,50-60 0 0 0,-1 0 0 0 0,1 0 0 0 0,0 1 0 0 0,0 0 0 0 0,1 0 0 0 0,-1 0 0 0 0,1 0 0 0 0,0 1 0 0 0,1-1 0 0 0,-1 1 0 0 0,1 0 0 0 0,-2 8 0 0 0,0 3 0 0 0,-2-1 0 0 0,1 0 0 0 0,-13 23 0 0 0,15-33 0 0 0,2-3 0 0 0,0-1 0 0 0,0 1 0 0 0,0 0 0 0 0,0-1 0 0 0,0 1 0 0 0,1 0 0 0 0,-1 0 0 0 0,1 0 0 0 0,0-1 0 0 0,0 1 0 0 0,0 0 0 0 0,1 4 0 0 0,0 7 0 0 0,5-1 0 0 0,5-4 0 0 0,3-6 0 0 0,-6-2-124 0 0,0-1-1 0 0,0 0 1 0 0,0-1-1 0 0,0 1 1 0 0,0-2-1 0 0,0 1 1 0 0,9-4-1 0 0,3-2-373 0 0,28-12 0 0 0,-27 7 850 0 0,0 0 0 0 0,-1-2-1 0 0,0 0 1 0 0,33-31 0 0 0,-43 34-771 0 0,-1 1 1 0 0,17-23 0 0 0,-4 4 349 0 0,-14 16 502 0 0,-5 9-211 0 0,-1 1-1 0 0,1-1 1 0 0,0 1 0 0 0,5-6-1 0 0,-17 20-217 0 0,1 0-1 0 0,0 1 1 0 0,0 0 0 0 0,-6 15-1 0 0,-1-1-5 0 0,11-18 2 0 0,0 0 0 0 0,1-1 0 0 0,-5 15 0 0 0,5-7 0 0 0,3-1 0 0 0,1 0 0 0 0,5-3 0 0 0,4-3 0 0 0,1-5 0 0 0,-5-3 0 0 0,-1-1 0 0 0,1 1 0 0 0,-1-1 0 0 0,0 0 0 0 0,1 0 0 0 0,-1-1 0 0 0,0 1 0 0 0,0-1 0 0 0,7-3 0 0 0,4-4 0 0 0,21-14 0 0 0,35-32 0 0 0,-51 38 0 0 0,-1-1 0 0 0,28-32 0 0 0,-23 23 0 0 0,-19 20 0 0 0,0 0 0 0 0,-1-1 0 0 0,7-11 0 0 0,-8 12 0 0 0,1-1 0 0 0,0 1 0 0 0,10-12 0 0 0,-8 14 0 0 0,-7 5 0 0 0,0 0 0 0 0,0 1 0 0 0,0-1 0 0 0,0 0 0 0 0,0 0 0 0 0,0 0 0 0 0,0 0 0 0 0,0 1 0 0 0,-1-1 0 0 0,1 0 0 0 0,0 0 0 0 0,0 0 0 0 0,0 0 0 0 0,0 1 0 0 0,1-1 0 0 0,-1 0 0 0 0,0 0 0 0 0,0 0 0 0 0,0 0 0 0 0,0 1 0 0 0,0-1 0 0 0,0 0 0 0 0,0 0 0 0 0,0 0 0 0 0,0 0 0 0 0,0 0 0 0 0,0 1 0 0 0,0-1 0 0 0,1 0 0 0 0,-1 0 0 0 0,0 0 0 0 0,0 0 0 0 0,0 0 0 0 0,0 0 0 0 0,0 0 0 0 0,0 1 0 0 0,1-1 0 0 0,-1 0 0 0 0,0 0 0 0 0,0 0 0 0 0,0 0 0 0 0,0 0 0 0 0,1 0 0 0 0,-1 0 0 0 0,0 0 0 0 0,0 0 0 0 0,0 0 0 0 0,0 0 0 0 0,1 0 0 0 0,-1 0 0 0 0,-1 1 0 0 0,-1 1 0 0 0,1 0 0 0 0,0-1 0 0 0,0 1 0 0 0,0 0 0 0 0,0-1 0 0 0,0 1 0 0 0,1 0 0 0 0,-1 0 0 0 0,0 0 0 0 0,1 0 0 0 0,0 0 0 0 0,-1 0 0 0 0,1 0 0 0 0,0 0 0 0 0,0 0 0 0 0,0 0 0 0 0,0 0 0 0 0,0 0 0 0 0,1 2 0 0 0,-1-3 0 0 0,0 0 0 0 0,1 1 0 0 0,-1-1 0 0 0,0 1 0 0 0,0-1 0 0 0,0 0 0 0 0,0 1 0 0 0,-1-1 0 0 0,1 1 0 0 0,0-1 0 0 0,-1 0 0 0 0,1 1 0 0 0,0-1 0 0 0,-2 3 0 0 0,0-1 0 0 0,1-1 0 0 0,0 0 0 0 0,0 0 0 0 0,0-1 0 0 0,1 1 0 0 0,-1 0 0 0 0,1 0 0 0 0,-1 0 0 0 0,1 0 0 0 0,0 0 0 0 0,0 0 0 0 0,0 0 0 0 0,0 2 0 0 0,0-1 0 0 0,0 10 0 0 0,11 11 0 0 0,-8-18 0 0 0,0 0 0 0 0,1-1 0 0 0,5 8 0 0 0,7 9 0 0 0,-12-18 0 0 0,-1 0 0 0 0,1 0 0 0 0,0 0 0 0 0,-1-1 0 0 0,2 1 0 0 0,-1-1 0 0 0,0 0 0 0 0,8 4 0 0 0,-10-6 0 0 0,-2-1 0 0 0,0 0 0 0 0,0 0 0 0 0,-1 0 0 0 0,1 0 0 0 0,0 0 0 0 0,0 0 0 0 0,-1 0 0 0 0,1 0 0 0 0,0 0 0 0 0,0 0 0 0 0,-1 0 0 0 0,1 0 0 0 0,0 0 0 0 0,0 0 0 0 0,0 1 0 0 0,-1-1 0 0 0,1 0 0 0 0,0 0 0 0 0,0 0 0 0 0,0 0 0 0 0,-1 0 0 0 0,1 1 0 0 0,0-1 0 0 0,0 0 0 0 0,0 0 0 0 0,0 0 0 0 0,0 1 0 0 0,-1-1 0 0 0,1 0 0 0 0,0 0 0 0 0,0 1 0 0 0,0-1 0 0 0,0 0 0 0 0,0 0 0 0 0,0 0 0 0 0,0 1 0 0 0,0-1 0 0 0,0 0 0 0 0,0 0 0 0 0,0 1 0 0 0,0-1 0 0 0,0 0 0 0 0,0 0 0 0 0,0 1 0 0 0,0-1 0 0 0,0 0 0 0 0,0 0 0 0 0,0 1 0 0 0,0-1 0 0 0,0 0 0 0 0,1 0 0 0 0,-1 0 0 0 0,0 1 0 0 0,0-1 0 0 0,0 0 0 0 0,0 0 0 0 0,0 0 0 0 0,1 1 0 0 0,-1-1 0 0 0,0 0 0 0 0,0 0 0 0 0,0 0 0 0 0,1 0 0 0 0,-1 0 0 0 0,0 0 0 0 0,0 1 0 0 0,1-1 0 0 0,-78 16 0 0 0,65-15-790 0 0,-1 0-1 0 0,0 0 1 0 0,0-1-1 0 0,1-1 1 0 0,-1 0-1 0 0,-18-5 1 0 0,19 5-7397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4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19351 0 0,'0'0'439'0'0,"0"0"62"0"0,0 0 33 0 0,0 0-65 0 0,0 0-169 0 0,0 0 442 0 0,0 0 229 0 0,0 0 42 0 0,0 0-127 0 0,2-1-582 0 0,2-2-731 0 0,1 1 0 0 0,0 0 0 0 0,0 0-1 0 0,-1 0 1 0 0,1 1 0 0 0,0-1 0 0 0,8 0 0 0 0,7-2-2348 0 0,-18 3 1240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4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52 15663 0 0,'0'0'356'0'0,"0"0"50"0"0,0 0 20 0 0,0 0-42 0 0,3-11-331 0 0,-1 9 5570 0 0,-1 7-5486 0 0,0-1 0 0 0,0 1 0 0 0,0-1 0 0 0,-1 1-1 0 0,0 0 1 0 0,0-1 0 0 0,-1 10 0 0 0,-9 36 1196 0 0,5-28-1105 0 0,0-2-228 0 0,-10 24 0 0 0,2-5 0 0 0,-2 13 0 0 0,-3 0 0 0 0,-24 48 0 0 0,37-89 0 0 0,-8 15 0 0 0,-14 39 0 0 0,21-50 0 0 0,-3-2 0 0 0,4-8 0 0 0,10-14 0 0 0,9-13 0 0 0,7-11 0 0 0,-18 26 0 0 0,1 1 0 0 0,0-1 0 0 0,0 1 0 0 0,1 0 0 0 0,-1 0 0 0 0,8-7 0 0 0,51-45 443 0 0,-52 48-1 0 0,1 0 1 0 0,14-10 0 0 0,-4 3-601 0 0,-8 7 212 0 0,0 0 0 0 0,0 0 0 0 0,1 2 0 0 0,28-13 0 0 0,-32 19 95 0 0,-2 5-133 0 0,-8-1-16 0 0,-1-1 0 0 0,1 1 0 0 0,-1 0 0 0 0,1-1 0 0 0,-1 1 0 0 0,0 0 0 0 0,1 0 0 0 0,-1-1 0 0 0,0 1 0 0 0,0 0 0 0 0,0 0 0 0 0,-1 0 0 0 0,1-1 0 0 0,0 1 0 0 0,-1 0 0 0 0,1-1 0 0 0,-1 1 0 0 0,-1 3 0 0 0,1 0 0 0 0,-1 0 0 0 0,0-1 0 0 0,0 1 0 0 0,-1 0 0 0 0,0-1 0 0 0,-3 5 0 0 0,0-3 0 0 0,1-1 0 0 0,-1 0 0 0 0,-1 0 0 0 0,1-1 0 0 0,-11 6 0 0 0,-7 5 0 0 0,9-2 0 0 0,10-7 0 0 0,-3 4 0 0 0,7-6 0 0 0,-2 6 0 0 0,3-8 0 0 0,-1-1 0 0 0,1 0 0 0 0,-1 0 0 0 0,1 1 0 0 0,0-1 0 0 0,0 0 0 0 0,-1 1 0 0 0,1-1 0 0 0,0 0 0 0 0,0 1 0 0 0,0-1 0 0 0,1 0 0 0 0,-1 1 0 0 0,0-1 0 0 0,0 0 0 0 0,2 3 0 0 0,-1 1 0 0 0,-1-2 0 0 0,0-2 0 0 0,0 0 0 0 0,0 0 0 0 0,0 0 0 0 0,0-1 0 0 0,1 1 0 0 0,-1 0 0 0 0,0 0 0 0 0,0 0 0 0 0,0 0 0 0 0,1-1 0 0 0,-1 1 0 0 0,1 0 0 0 0,-1 0 0 0 0,0-1 0 0 0,1 1 0 0 0,-1 0 0 0 0,2 0 0 0 0,-2 2 0 0 0,2 1 0 0 0,10 6 0 0 0,-10-8 0 0 0,14 5 0 0 0,-11-6 0 0 0,0 0 0 0 0,0-1 0 0 0,0 0 0 0 0,1 0 0 0 0,-1 0 0 0 0,0 0 0 0 0,0-1 0 0 0,0 0 0 0 0,0 0 0 0 0,9-4 0 0 0,-2 2 0 0 0,-4 1 0 0 0,-1-1 0 0 0,1 0 0 0 0,-1 0 0 0 0,0-1 0 0 0,0 0 0 0 0,11-7 0 0 0,36-35 0 0 0,-30 25 0 0 0,-3 2 0 0 0,-1-2 0 0 0,-1 0 0 0 0,28-40 0 0 0,-61 116 0 0 0,13-42 0 0 0,4-9 0 0 0,-2-3 0 0 0,2 3 0 0 0,0-1 0 0 0,1 0 0 0 0,-1 0 0 0 0,1 0 0 0 0,0-1 0 0 0,-1 1 0 0 0,1-1 0 0 0,0 0 0 0 0,0 0 0 0 0,1 0 0 0 0,-1-1 0 0 0,0 1 0 0 0,0-1 0 0 0,1 0 0 0 0,-1 0 0 0 0,1-1 0 0 0,-1 1 0 0 0,1-1 0 0 0,-1 0 0 0 0,1 0 0 0 0,-1 0 0 0 0,1-1 0 0 0,-1 0 0 0 0,1 0 0 0 0,-1 0 0 0 0,7-2 0 0 0,-11 2 0 0 0,0 1 0 0 0,0 0 0 0 0,1 0 0 0 0,-1 0 0 0 0,0 0 0 0 0,0 0 0 0 0,0-1 0 0 0,1 1 0 0 0,-1 0 0 0 0,0 0 0 0 0,0 0 0 0 0,1 0 0 0 0,-1 0 0 0 0,0 0 0 0 0,0 0 0 0 0,0 0 0 0 0,1 0 0 0 0,-1 0 0 0 0,0 0 0 0 0,0 0 0 0 0,1 0 0 0 0,-1 0 0 0 0,0 0 0 0 0,0 0 0 0 0,1 0 0 0 0,-1 0 0 0 0,0 0 0 0 0,0 0 0 0 0,0 1 0 0 0,1-1 0 0 0,-1 0 0 0 0,0 0 0 0 0,0 0 0 0 0,0 0 0 0 0,1 0 0 0 0,-1 1 0 0 0,0-1 0 0 0,0 0 0 0 0,0 0 0 0 0,0 0 0 0 0,1 0 0 0 0,-1 1 0 0 0,0-1 0 0 0,0 0 0 0 0,0 0 0 0 0,0 1 0 0 0,0-1 0 0 0,0 0 0 0 0,0 0 0 0 0,0 1 0 0 0,0-1 0 0 0,0 0 0 0 0,0 0 0 0 0,0 0 0 0 0,0 1 0 0 0,0-1 0 0 0,0 0 0 0 0,0 0 0 0 0,0 1 0 0 0,0-1 0 0 0,-3 10 0 0 0,-1-3 0 0 0,1-1 0 0 0,-1 1 0 0 0,0-1 0 0 0,-1 0 0 0 0,-9 9 0 0 0,8-8 0 0 0,1-1 0 0 0,-1 1 0 0 0,-5 11 0 0 0,7-10 0 0 0,4 1 0 0 0,1-8 0 0 0,1 1 0 0 0,-1-1 0 0 0,0 0 0 0 0,0 0 0 0 0,1 0 0 0 0,-1 0 0 0 0,0 0 0 0 0,1 0 0 0 0,-1 0 0 0 0,1 0 0 0 0,-1 0 0 0 0,1-1 0 0 0,0 1 0 0 0,-1-1 0 0 0,1 1 0 0 0,0-1 0 0 0,-1 1 0 0 0,1-1 0 0 0,0 0 0 0 0,0 0 0 0 0,-1 0 0 0 0,1 0 0 0 0,0 0 0 0 0,0-1 0 0 0,2 1 0 0 0,4-2 0 0 0,0 1 0 0 0,0-1 0 0 0,0 0 0 0 0,9-4 0 0 0,-5 0 0 0 0,0 0 0 0 0,0-1 0 0 0,0 0 0 0 0,-1-1 0 0 0,16-13 0 0 0,45-51 0 0 0,-63 62 0 0 0,41-42 0 0 0,-102 177 0 0 0,51-122 0 0 0,-2 15 0 0 0,2-15 0 0 0,1-2 0 0 0,0 0 0 0 0,-1 0 0 0 0,1 0 0 0 0,0 0 0 0 0,0 0 0 0 0,0-1 0 0 0,1 1 0 0 0,-1 0 0 0 0,0 0 0 0 0,0 0 0 0 0,0 0 0 0 0,1 0 0 0 0,-1 0 0 0 0,0 0 0 0 0,1 0 0 0 0,-1 0 0 0 0,1-1 0 0 0,-1 1 0 0 0,1 0 0 0 0,-1 0 0 0 0,1-1 0 0 0,0 1 0 0 0,-1 0 0 0 0,1-1 0 0 0,0 1 0 0 0,1 1 0 0 0,0-1 0 0 0,-1 0 0 0 0,1 0 0 0 0,0 1 0 0 0,0-1 0 0 0,0 0 0 0 0,1 0 0 0 0,-1-1 0 0 0,0 1 0 0 0,0 0 0 0 0,0-1 0 0 0,1 1 0 0 0,-1-1 0 0 0,0 0 0 0 0,0 0 0 0 0,1 0 0 0 0,-1 0 0 0 0,0 0 0 0 0,1 0 0 0 0,3-2 0 0 0,6 0 0 0 0,0-2 0 0 0,17-6 0 0 0,-18 6 0 0 0,27-9 0 0 0,-7 2 0 0 0,54-26 0 0 0,-60 22 114 0 0,0-1 0 0 0,-1-1-1 0 0,-1-1 1 0 0,0-1 0 0 0,-1-1 0 0 0,-2-2 0 0 0,0 0-1 0 0,19-27 1 0 0,2-11 227 0 0,-2-3 1 0 0,33-72-1 0 0,-71 143-341 0 0,-4 8 0 0 0,-66 149 0 0 0,50-124 0 0 0,-113 204 0 0 0,128-239-266 0 0,3-4 51 0 0,-1 0 1 0 0,1 0 0 0 0,0 0 0 0 0,0 0 0 0 0,0 0 0 0 0,0 0 0 0 0,0 0-1 0 0,0 0 1 0 0,0 3 0 0 0,14-2-810 0 0,-9-3 473 0 0,0 0 0 0 0,0 0 0 0 0,0-1 0 0 0,0 1 1 0 0,-1-1-1 0 0,1 0 0 0 0,0 0 0 0 0,0 0 0 0 0,0-1 0 0 0,3-1 0 0 0,4-4-6957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4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15663 0 0,'-10'3'379'0'0,"1"1"0"0"0,0-1 0 0 0,-10 7 0 0 0,17-9-356 0 0,-1 1 0 0 0,1 0 0 0 0,-1 0 0 0 0,1 0 0 0 0,0 0-1 0 0,0 0 1 0 0,0 0 0 0 0,0 1 0 0 0,0-1 0 0 0,0 1 0 0 0,1-1-1 0 0,-1 1 1 0 0,1 0 0 0 0,-2 4 0 0 0,3-6 93 0 0,-1 0 1 0 0,1 0 0 0 0,0 0-1 0 0,-1 1 1 0 0,1-1-1 0 0,0 0 1 0 0,0 0-1 0 0,0 0 1 0 0,0 1 0 0 0,0-1-1 0 0,0 0 1 0 0,0 0-1 0 0,1 0 1 0 0,-1 1-1 0 0,0-1 1 0 0,1 0-1 0 0,-1 0 1 0 0,0 0 0 0 0,1 0-1 0 0,0 0 1 0 0,-1 0-1 0 0,2 1 1 0 0,-1 0 45 0 0,1 0-1 0 0,0-1 1 0 0,0 1 0 0 0,-1-1 0 0 0,1 0 0 0 0,0 1 0 0 0,0-1 0 0 0,0 0-1 0 0,1 0 1 0 0,3 1 0 0 0,2 0 162 0 0,0 0 0 0 0,0-1 0 0 0,1 0 0 0 0,-1 0 0 0 0,13-1 0 0 0,2 0 203 0 0,1-2 0 0 0,-1-1 0 0 0,1-1 0 0 0,-1 0-1 0 0,0-2 1 0 0,36-14 0 0 0,-52 17-725 0 0,-1-1 1 0 0,0 1-1 0 0,-1-1 0 0 0,1 0 1 0 0,-1 0-1 0 0,9-9 0 0 0,-8 5-314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4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152 186 8287 0 0,'3'-3'191'0'0,"31"-24"3362"0"0,-33 24-3291 0 0,1 1 0 0 0,-1 0 0 0 0,0-1 0 0 0,0 1 0 0 0,1 0 0 0 0,-2-1 0 0 0,1 0-1 0 0,0 1 1 0 0,0-1 0 0 0,0-3 0 0 0,2-6 1073 0 0,17-66 3785 0 0,-19 73-4910 0 0,0 1 88 0 0,0 1 1 0 0,0 0-1 0 0,0-1 0 0 0,1 1 0 0 0,-1 0 0 0 0,1 0 0 0 0,2-4 0 0 0,-10 16 107 0 0,2-4-168 0 0,1 1 0 0 0,-1 0-1 0 0,1 0 1 0 0,-3 8 0 0 0,-16 50-229 0 0,-41 79 0 0 0,56-129-8 0 0,-40 88 0 0 0,-20 54-139 0 0,66-154 23 0 0,0 0 42 0 0,-2 5 120 0 0,2-5 21 0 0,13-7-3 0 0,-7 3-54 0 0,0 0 0 0 0,0 0-1 0 0,0 1 1 0 0,0 0 0 0 0,1 0 0 0 0,-1 0-1 0 0,6 0 1 0 0,5-1-5 0 0,43-6 60 0 0,-8-4 48 0 0,-46 11-105 0 0,29 2 55 0 0,-11 0 20 0 0,-20-1-18 0 0,4-4 0 0 0,-6 4 7 0 0,-1 0 4 0 0,0 0-4 0 0,-2-1 3 0 0,-5-1-72 0 0,5 1-91 0 0,2 1-103 0 0,-2 0-38 0 0,-1 1-2 0 0,1-1 19 0 0,0 0 1 0 0,0 1-1 0 0,0-1 1 0 0,-1 0 0 0 0,1 0-1 0 0,0 0 1 0 0,0 0-1 0 0,0-1 1 0 0,0 1-1 0 0,0-1 1 0 0,0 1-1 0 0,-4-2 1 0 0,-1-5-1160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4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31 1839 0 0,'0'0'83'0'0,"1"-2"-6"0"0,10-17 2234 0 0,-10 17 280 0 0,-1 2 127 0 0,0 0-226 0 0,0 0-1072 0 0,0 0-473 0 0,0 0-92 0 0,0 0-45 0 0,0 0-103 0 0,3-6 316 0 0,-3 5 3390 0 0,-23 35-3663 0 0,-35 72 0 0 0,13-21-596 0 0,31-58-91 0 0,1 1-1 0 0,-12 38 0 0 0,25-64-58 0 0,-8 17 24 0 0,4-7-6 0 0,0 0-1 0 0,-4 17 0 0 0,4-10-21 0 0,-5 31-77 0 0,9-48 13 0 0,0-2-6 0 0,0 0-10 0 0,0 0-22 0 0,0 0-37 0 0,0 0 8 0 0,0 0 10 0 0,0 0-32 0 0,0 0-142 0 0,6-3-243 0 0,2-1-141 0 0,7-14-1220 0 0,3-4-4643 0 0,-8 14 776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2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0 394 13823 0 0,'0'0'315'0'0,"0"0"45"0"0,0 0 21 0 0,0 0-49 0 0,14-10 2634 0 0,2-7-1246 0 0,-12 14-1472 0 0,-1 1 0 0 0,0-2 0 0 0,0 1-1 0 0,0 0 1 0 0,0 0 0 0 0,0-1-1 0 0,3-6 1 0 0,16-36 2312 0 0,-19 41-2292 0 0,-1 0-1 0 0,1 0 1 0 0,7-8 0 0 0,5-9-139 0 0,-15 21 242 0 0,-1 0-199 0 0,0 0 0 0 0,0 0 0 0 0,0-1 1 0 0,-1 1-1 0 0,1 0 0 0 0,0 0 0 0 0,-1 0 1 0 0,-2-1-1 0 0,3 1-117 0 0,1 1-55 0 0,-1 0 0 0 0,1-1 0 0 0,0 1 0 0 0,0 0 0 0 0,-1 0 0 0 0,1 0 0 0 0,0-1 0 0 0,-1 1 0 0 0,1 0 0 0 0,0 0 0 0 0,-1 0 0 0 0,1 0 0 0 0,0 0 0 0 0,-1 0 0 0 0,1 0 0 0 0,0-1 0 0 0,-1 1 0 0 0,1 0 0 0 0,0 0 0 0 0,-1 0 0 0 0,1 0 0 0 0,0 0 0 0 0,-1 1 0 0 0,1-1 0 0 0,0 0 0 0 0,-1 0 0 0 0,1 0 0 0 0,0 0 0 0 0,-1 0 0 0 0,1 0 0 0 0,0 0 0 0 0,0 1 0 0 0,-1-1 0 0 0,1 0 0 0 0,0 0 0 0 0,0 1 0 0 0,-1-1 0 0 0,1 0 0 0 0,0 0 0 0 0,0 1 0 0 0,-1-1 0 0 0,1 0 0 0 0,0 0 0 0 0,0 1 0 0 0,0-1 0 0 0,-1 1 0 0 0,1-1 0 0 0,-9 10 0 0 0,1 0 0 0 0,0 0 0 0 0,-11 17 0 0 0,9 1 0 0 0,2-5 0 0 0,7-20 0 0 0,-1 1 0 0 0,0-1 0 0 0,0 1 0 0 0,1 0 0 0 0,-1-1 0 0 0,1 1 0 0 0,0 0 0 0 0,0 0 0 0 0,1 0 0 0 0,-1 0 0 0 0,1 0 0 0 0,0 0 0 0 0,0 0 0 0 0,0 0 0 0 0,0 0 0 0 0,1 0 0 0 0,0 0 0 0 0,2 8 0 0 0,0-2 0 0 0,3 3 0 0 0,-1-11 0 0 0,-3-2 0 0 0,9 3 0 0 0,-5-3 0 0 0,1-1 0 0 0,-1-1 0 0 0,1 1 0 0 0,-1-1 0 0 0,0 0 0 0 0,1 0 0 0 0,-1-1 0 0 0,0 0 0 0 0,8-5 0 0 0,6-2 0 0 0,-10 5 0 0 0,0-1 0 0 0,-1 0 0 0 0,0 0 0 0 0,0-1 0 0 0,-1 0 0 0 0,1-1 0 0 0,6-8 0 0 0,5-8 0 0 0,22-33 0 0 0,-38 51 0 0 0,0 1 0 0 0,-1-2 0 0 0,1 1 0 0 0,-1 0 0 0 0,4-13 0 0 0,-1 5 0 0 0,5-7 0 0 0,-9 16 0 0 0,-7 5 0 0 0,-13 26 0 0 0,14-24 0 0 0,3-2 0 0 0,0 0 0 0 0,1 1 0 0 0,-1-1 0 0 0,0 1 0 0 0,0-1 0 0 0,0 1 0 0 0,1 0 0 0 0,-1-1 0 0 0,0 1 0 0 0,1 0 0 0 0,-1-1 0 0 0,1 1 0 0 0,-1 0 0 0 0,1 0 0 0 0,-1-1 0 0 0,1 1 0 0 0,-1 0 0 0 0,1 0 0 0 0,0 0 0 0 0,-1 0 0 0 0,1 0 0 0 0,0-1 0 0 0,0 1 0 0 0,0 0 0 0 0,0 0 0 0 0,0 0 0 0 0,0 0 0 0 0,0 0 0 0 0,0 0 0 0 0,0 0 0 0 0,0 0 0 0 0,1 1 0 0 0,0 11 0 0 0,0-11 0 0 0,7 12 0 0 0,-7-11 0 0 0,1 1 0 0 0,0-1 0 0 0,0 0 0 0 0,0 1 0 0 0,0-1 0 0 0,1 0 0 0 0,-1 0 0 0 0,4 2 0 0 0,-5-4 0 0 0,0 0 0 0 0,0 0 0 0 0,0-1 0 0 0,0 1 0 0 0,0 0 0 0 0,0-1 0 0 0,0 1 0 0 0,0-1 0 0 0,0 1 0 0 0,0-1 0 0 0,0 1 0 0 0,0-1 0 0 0,0 0 0 0 0,0 0 0 0 0,0 0 0 0 0,0 1 0 0 0,1-1 0 0 0,-1 0 0 0 0,0 0 0 0 0,0-1 0 0 0,0 1 0 0 0,0 0 0 0 0,2 0 0 0 0,0-1 0 0 0,53-5 0 0 0,-56 6 0 0 0,0 0 0 0 0,1 0 0 0 0,-1 0 0 0 0,0 0 0 0 0,0 0 0 0 0,1 0 0 0 0,-1 0 0 0 0,0 0 0 0 0,1 0 0 0 0,-1 0 0 0 0,0 0 0 0 0,0 0 0 0 0,1 0 0 0 0,-1 0 0 0 0,0 0 0 0 0,1 0 0 0 0,-1 0 0 0 0,0 1 0 0 0,0-1 0 0 0,1 0 0 0 0,-1 0 0 0 0,0 0 0 0 0,1 1 0 0 0,0 0 0 0 0,-1 20 0 0 0,-1-16 0 0 0,1 1 0 0 0,-1-1 0 0 0,0 1 0 0 0,-4 10 0 0 0,-5 20 0 0 0,8-28 0 0 0,5 1 0 0 0,-2-8 0 0 0,0 1 0 0 0,0 0 0 0 0,1 0 0 0 0,-1-1 0 0 0,1 1 0 0 0,-1-1 0 0 0,1 1 0 0 0,0-1 0 0 0,0 0 0 0 0,-1 1 0 0 0,1-1 0 0 0,0 0 0 0 0,0 0 0 0 0,0-1 0 0 0,0 1 0 0 0,0 0 0 0 0,4 0 0 0 0,-4 0 0 0 0,-1-1 0 0 0,0 1 0 0 0,0-1 0 0 0,0 0 0 0 0,0 1 0 0 0,0-1 0 0 0,1 0 0 0 0,-1 0 0 0 0,0 0 0 0 0,0 0 0 0 0,0 0 0 0 0,1 0 0 0 0,-1 0 0 0 0,0 0 0 0 0,0 0 0 0 0,0-1 0 0 0,1 1 0 0 0,-1 0 0 0 0,0-1 0 0 0,0 1 0 0 0,2-2 0 0 0,1 0 0 0 0,5-1 0 0 0,-1-1 0 0 0,0 0 0 0 0,0 0 0 0 0,0-1 0 0 0,0 0 0 0 0,-1 0 0 0 0,0-1 0 0 0,0 0 0 0 0,0 0 0 0 0,7-9 0 0 0,-12 13 0 0 0,38-40 0 0 0,41-54 0 0 0,-62 70 0 0 0,-1 0 0 0 0,-2-1 0 0 0,24-50 0 0 0,-39 74 0 0 0,-1 0 0 0 0,1 0 0 0 0,0 0 0 0 0,-1 0 0 0 0,0 0 0 0 0,1 0 0 0 0,-1 0 0 0 0,-1-5 0 0 0,1 5 0 0 0,-1 0 0 0 0,1 0 0 0 0,1 0 0 0 0,-1 0 0 0 0,0 0 0 0 0,2-6 0 0 0,-2 1 0 0 0,0 7 0 0 0,0 1 0 0 0,0 0 0 0 0,-1-1 0 0 0,1 1 0 0 0,0 0 0 0 0,0 0 0 0 0,-1-1 0 0 0,1 1 0 0 0,0 0 0 0 0,-1 0 0 0 0,1 0 0 0 0,0-1 0 0 0,0 1 0 0 0,-1 0 0 0 0,1 0 0 0 0,0 0 0 0 0,-1 0 0 0 0,1 0 0 0 0,-1-1 0 0 0,1 1 0 0 0,-1 0 0 0 0,-1 2 0 0 0,0 0 0 0 0,0 0 0 0 0,0 0 0 0 0,0 0 0 0 0,0 0 0 0 0,1 1 0 0 0,-1-1 0 0 0,1 0 0 0 0,-1 1 0 0 0,-1 4 0 0 0,-15 25 0 0 0,14-26 0 0 0,0 1 0 0 0,1-1 0 0 0,0 1 0 0 0,0 0 0 0 0,0 0 0 0 0,-2 9 0 0 0,-26 97 0 0 0,26-95 0 0 0,2-5 0 0 0,0 0 0 0 0,1 1 0 0 0,1 0 0 0 0,0 15 0 0 0,-3 23 0 0 0,-3-30 0 0 0,7-22 0 0 0,0 0 0 0 0,0 0 0 0 0,1 0 0 0 0,-1 0 0 0 0,0-1 0 0 0,0 1 0 0 0,0 0 0 0 0,0 0 0 0 0,1 0 0 0 0,-1 0 0 0 0,0 0 0 0 0,0 0 0 0 0,0 0 0 0 0,0 0 0 0 0,1 0 0 0 0,-1 0 0 0 0,0 0 0 0 0,0 0 0 0 0,0 0 0 0 0,0 0 0 0 0,1 0 0 0 0,-1 0 0 0 0,0 0 0 0 0,0 0 0 0 0,0 0 0 0 0,0 0 0 0 0,1 0 0 0 0,-1 1 0 0 0,0-1 0 0 0,0 0 0 0 0,0 0 0 0 0,0 0 0 0 0,1 0 0 0 0,-1 0 0 0 0,0 0 0 0 0,0 0 0 0 0,0 1 0 0 0,0-1 0 0 0,0 0 0 0 0,0 0 0 0 0,0 0 0 0 0,0 0 0 0 0,1 1 0 0 0,-1-1 0 0 0,0 0 0 0 0,0 0 0 0 0,0 0 0 0 0,0 0 0 0 0,0 1 0 0 0,0-1 0 0 0,0 0 0 0 0,0 0 0 0 0,0 0 0 0 0,0 0 0 0 0,0 1 0 0 0,0-1 0 0 0,0 0 0 0 0,0 0 0 0 0,0 1 0 0 0,5-4 0 0 0,2 0 0 0 0,-1-1 0 0 0,0 1 0 0 0,0-1 0 0 0,0 0 0 0 0,0 0 0 0 0,-1 0 0 0 0,1-1 0 0 0,-1 0 0 0 0,0 0 0 0 0,7-10 0 0 0,-7 7 0 0 0,0 0 0 0 0,1 0 0 0 0,0 1 0 0 0,0-1 0 0 0,11-8 0 0 0,40-30 0 0 0,-35 30 0 0 0,23-22 0 0 0,-39 32 0 0 0,-6 5 0 0 0,-7 12 0 0 0,6-8 145 0 0,-1-1 0 0 0,0 1 0 0 0,0 0-1 0 0,1-1 1 0 0,-1 0 0 0 0,-1 1 0 0 0,1-1 0 0 0,0 0-1 0 0,0 0 1 0 0,-1 0 0 0 0,1 0 0 0 0,-6 2 0 0 0,6-3-133 0 0,1 0 0 0 0,-1 0 0 0 0,0 0 0 0 0,1 0 0 0 0,-1 0 0 0 0,1 0 0 0 0,-1 0-1 0 0,1 1 1 0 0,0-1 0 0 0,0 0 0 0 0,0 1 0 0 0,0-1 0 0 0,-2 4 0 0 0,-2 2-14 0 0,3-5-84 0 0,0 0 0 0 0,0 0 0 0 0,0 0 1 0 0,1 0-1 0 0,-1 0 0 0 0,1 1 0 0 0,-1-1 0 0 0,1 1 0 0 0,-2 4 0 0 0,-2 3-439 0 0,4-8 473 0 0,-1 0 1 0 0,1 1-1 0 0,0-1 0 0 0,1 1 0 0 0,-1-1 1 0 0,0 1-1 0 0,0 3 0 0 0,1-3 33 0 0,-1-1-1 0 0,1 0 1 0 0,-1 1-1 0 0,1-1 1 0 0,-1 0 0 0 0,0 0-1 0 0,0 0 1 0 0,0 1-1 0 0,-2 2 1 0 0,-1 0 19 0 0,3-5 0 0 0,0 1 0 0 0,0 0 0 0 0,1-1 0 0 0,-1 1 0 0 0,1 0 0 0 0,-1-1 0 0 0,1 1 0 0 0,-1 0 0 0 0,1 0 0 0 0,-1-1 0 0 0,1 1 0 0 0,-1 0 0 0 0,1 0 0 0 0,0 0 0 0 0,0 0 0 0 0,-1 0 0 0 0,1-1 0 0 0,0 1 0 0 0,0 0 0 0 0,0 0 0 0 0,0 0 0 0 0,0 0 0 0 0,0 0 0 0 0,0 0 0 0 0,1 0 0 0 0,-1 0 0 0 0,0-1 0 0 0,0 1 0 0 0,1 2 0 0 0,2 7 0 0 0,-3-9 0 0 0,1 1 0 0 0,-1 0 0 0 0,1 0 0 0 0,-1 0 0 0 0,1-1 0 0 0,0 1 0 0 0,0 0 0 0 0,-1-1 0 0 0,1 1 0 0 0,0 0 0 0 0,1-1 0 0 0,-1 1 0 0 0,0-1 0 0 0,0 0 0 0 0,1 1 0 0 0,-1-1 0 0 0,3 2 0 0 0,2 1 0 0 0,0 1 0 0 0,0-1 0 0 0,0 0 0 0 0,1 0 0 0 0,7 2 0 0 0,-14-5 0 0 0,1-1 0 0 0,-1 0 0 0 0,1 1 0 0 0,0-1 0 0 0,-1 0 0 0 0,1 0 0 0 0,-1 1 0 0 0,1-1 0 0 0,0 0 0 0 0,-1 0 0 0 0,1 0 0 0 0,0 0 0 0 0,-1 0 0 0 0,1 0 0 0 0,0 0 0 0 0,-1 0 0 0 0,1 0 0 0 0,0 0 0 0 0,-1 0 0 0 0,1 0 0 0 0,0-1 0 0 0,-1 1 0 0 0,1 0 0 0 0,-1 0 0 0 0,2-1 0 0 0,0-1 0 0 0,3 1-1 0 0,6-1-38 0 0,0-1 0 0 0,10-3 0 0 0,-17 4 10 0 0,-1 1-1 0 0,0-1 1 0 0,0 0-1 0 0,0 0 1 0 0,0 0-1 0 0,0 0 1 0 0,0 0-1 0 0,0-1 0 0 0,-1 1 1 0 0,4-4-1 0 0,-3 3-186 0 0,0 0-1 0 0,0 0 0 0 0,1 0 1 0 0,-1 1-1 0 0,1-1 0 0 0,0 1 0 0 0,0 0 1 0 0,6-2-1 0 0,22-13-3976 0 0,-9-1 1657 0 0,-6 0-22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4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43 6911 0 0,'0'0'528'0'0,"1"-1"-341"0"0,3-5 463 0 0,8-14 4363 0 0,-8 4 6569 0 0,-5 19-11533 0 0,0-1 0 0 0,0 1 0 0 0,0-1 1 0 0,-1 0-1 0 0,1 0 0 0 0,0 1 0 0 0,-4 2 0 0 0,2 0 22 0 0,-13 20 141 0 0,1 1-1 0 0,-16 37 1 0 0,17-37-161 0 0,11-21-38 0 0,0 0 1 0 0,0 0 0 0 0,-3 10 0 0 0,-34 83-3 0 0,33-79-11 0 0,0 1 0 0 0,-7 28 0 0 0,13-33 0 0 0,3-3 0 0 0,-1-11-7 0 0,0 0 1 0 0,-1 1-1 0 0,1-1 1 0 0,0 0-1 0 0,0 0 0 0 0,0 0 1 0 0,0-1-1 0 0,1 1 0 0 0,-1 0 1 0 0,0 0-1 0 0,0-1 0 0 0,0 1 1 0 0,1 0-1 0 0,-1-1 1 0 0,2 1-1 0 0,0 0 14 0 0,16 6-32 0 0,-14-8 3 0 0,-2 0 16 0 0,16-4-4 0 0,-14 2-14 0 0,-2-1 5 0 0,13-6 18 0 0,-9 7 6 0 0,0-1-1 0 0,-1 0 0 0 0,0-1 1 0 0,0 0-1 0 0,0 0 1 0 0,0 0-1 0 0,-1-1 1 0 0,0 0-1 0 0,0 0 0 0 0,0 0 1 0 0,-1 0-1 0 0,0-1 1 0 0,6-11-1 0 0,-4 2 44 0 0,0 0 0 0 0,0 0 0 0 0,-2 0 0 0 0,4-26 0 0 0,-4 10 72 0 0,0-47 0 0 0,-4 78-128 0 0,0-1 0 0 0,0 1 0 0 0,0-1 0 0 0,0 1 0 0 0,0-1 0 0 0,0 1 0 0 0,0-1 1 0 0,-1 1-1 0 0,1-1 0 0 0,-1 1 0 0 0,1-1 0 0 0,-1 1 0 0 0,0 0 0 0 0,1-1 0 0 0,-1 1 0 0 0,0 0 0 0 0,-2-3 0 0 0,2 2-32 0 0,0 2-35 0 0,0-1 0 0 0,1 1 0 0 0,-1 0 0 0 0,0-1-1 0 0,0 1 1 0 0,0 0 0 0 0,0 0 0 0 0,1 0 0 0 0,-1 0-1 0 0,0-1 1 0 0,0 1 0 0 0,0 0 0 0 0,0 0 0 0 0,1 1-1 0 0,-1-1 1 0 0,0 0 0 0 0,0 0 0 0 0,0 0-1 0 0,-1 1 1 0 0,-1-1-299 0 0,0 1-216 0 0,-1-1 1 0 0,1 1-1 0 0,-1 0 1 0 0,1 0-1 0 0,-1 0 1 0 0,-5 3-1 0 0,-2 0-1678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5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80 6911 0 0,'-1'-12'315'0'0,"0"10"-7"0"0,1 2 97 0 0,2-2 1143 0 0,19-16 6867 0 0,15-7-5019 0 0,-18 12-2506 0 0,-17 12-854 0 0,8-4 292 0 0,9 5-63 0 0,-9 0-251 0 0,36-1-2723 0 0,-43 0 1370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5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3223 0 0,'3'0'690'0'0,"-1"0"97"0"0,0 0 0 0 0,0 0 0 0 0,1 0 0 0 0,-1 1 1 0 0,0-1-1 0 0,0 1 0 0 0,1-1 0 0 0,-1 1 0 0 0,0 0 1 0 0,0 0-1 0 0,0 0 0 0 0,0 0 0 0 0,0 0 0 0 0,0 0 0 0 0,0 1 1 0 0,0-1-1 0 0,2 4 0 0 0,10 13 648 0 0,-11-14-1132 0 0,0 1-1 0 0,-1-1 1 0 0,0 1 0 0 0,0 0 0 0 0,-1 0 0 0 0,1 0 0 0 0,-1 0 0 0 0,0 0 0 0 0,0 0 0 0 0,0 6 0 0 0,-1 7 463 0 0,-3 29-1 0 0,0-19-365 0 0,2-16-267 0 0,-1 0 1 0 0,0 1-1 0 0,-1-1 0 0 0,-1 0 0 0 0,1 0 0 0 0,-7 12 0 0 0,-3 2 169 0 0,-24 37 0 0 0,13-22-238 0 0,14-22-10 0 0,-22 30-1 0 0,29-46-53 0 0,-1 3-11 0 0,-1 0 1 0 0,1-1-1 0 0,-2 1 1 0 0,1-1 0 0 0,0 0-1 0 0,-9 5 1 0 0,-1 1-131 0 0,-12 5-1050 0 0,21-13 1368 0 0,-9-3-8049 0 0,14-1 6052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5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3223 0 0,'0'0'143'0'0,"-1"1"-3"0"0,-4 3 427 0 0,3-3 2221 0 0,2-1 962 0 0,0 0 186 0 0,0 0-366 0 0,0 0-1689 0 0,0 0-744 0 0,0 0-148 0 0,0 0-91 0 0,0 0-278 0 0,0 0-120 0 0,0 0-20 0 0,26 2 820 0 0,-23-1-1244 0 0,0-1 0 0 0,1 1 0 0 0,-1-1 0 0 0,0 0 0 0 0,1 0 0 0 0,5-2 0 0 0,-6 2 36 0 0,-1 0-11 0 0,39-6 41 0 0,-32 5-120 0 0,-1 0 1 0 0,0 0-1 0 0,1 1 0 0 0,-1 0 0 0 0,0 0 0 0 0,9 2 0 0 0,-6-3 439 0 0,-9 0-1621 0 0,2 0-3472 0 0,-4 1 2490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5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8751 0 0,'0'0'674'0'0,"0"0"-205"0"0,0 0 766 0 0,1 2 379 0 0,3 8 77 0 0,-3-8-70 0 0,1-1-365 0 0,2 1-456 0 0,-1 1 0 0 0,1-2-1 0 0,0 1 1 0 0,0 0 0 0 0,7 1 0 0 0,-7-2-620 0 0,0 0-1 0 0,0 0 1 0 0,0-1 0 0 0,0 1 0 0 0,0-1 0 0 0,0 0 0 0 0,0-1 0 0 0,0 1-1 0 0,0 0 1 0 0,0-1 0 0 0,0 0 0 0 0,0 0 0 0 0,0 0 0 0 0,0-1 0 0 0,-1 1 0 0 0,1-1-1 0 0,0 0 1 0 0,5-4 0 0 0,10-8 161 0 0,-15 12-340 0 0,0 0 34 0 0,7-12-364 0 0,-6 5-986 0 0,-4 7-410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5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18 154 4607 0 0,'0'0'354'0'0,"0"0"34"0"0,0 0 1010 0 0,0 0 472 0 0,0 0 91 0 0,0 0-129 0 0,0 0-623 0 0,0-2-267 0 0,2-4-143 0 0,0-1 1 0 0,0 1-1 0 0,1 0 1 0 0,6-12-1 0 0,-5 11-387 0 0,9-12 609 0 0,-11 17-940 0 0,0 0 0 0 0,-1 0 0 0 0,1 0-1 0 0,-1 0 1 0 0,1 0 0 0 0,-1 0 0 0 0,0 0 0 0 0,0 0-1 0 0,1-5 1 0 0,0 3 170 0 0,0-1 1 0 0,0 1-1 0 0,1 0 0 0 0,-1-1 0 0 0,1 1 0 0 0,0 0 1 0 0,0 0-1 0 0,0 1 0 0 0,7-7 0 0 0,-9 8 117 0 0,-1 2 0 0 0,0 0-19 0 0,0 0-77 0 0,1 0-193 0 0,-1 0 0 0 0,0-1 0 0 0,1 1-1 0 0,-1 0 1 0 0,0-1 0 0 0,0 1 0 0 0,0-1-1 0 0,1 1 1 0 0,-1-1 0 0 0,0 1 0 0 0,0 0-1 0 0,0-1 1 0 0,0 1 0 0 0,0-1-1 0 0,0 1 1 0 0,0-1 0 0 0,0 1 0 0 0,0-1-1 0 0,0 0 1 0 0,-8 2-11 0 0,5-1-4 0 0,3 0 0 0 0,-1 2-11 0 0,-17 24 58 0 0,10-16-108 0 0,1 0 1 0 0,0 0-1 0 0,1 1 1 0 0,0 0-1 0 0,1 1 1 0 0,0-1 0 0 0,-6 23-1 0 0,9-26-3 0 0,-3 12 0 0 0,-3 26 0 0 0,6-37-1 0 0,1-4-16 0 0,1-1-1 0 0,-1 1 1 0 0,1-1 0 0 0,0 1-1 0 0,0-1 1 0 0,0 1-1 0 0,0-1 1 0 0,1 1 0 0 0,0-1-1 0 0,0 0 1 0 0,0 1 0 0 0,2 3-1 0 0,-3-6-48 0 0,0-2-68 0 0,0 0-23 0 0,15-3-192 0 0,-10 2 188 0 0,0-1 0 0 0,1 1 0 0 0,-1-1 0 0 0,6-3 0 0 0,-9 4 29 0 0,-1 0 0 0 0,1 0 0 0 0,0-1 0 0 0,-1 1 0 0 0,1 0 0 0 0,-1-1 0 0 0,1 1 0 0 0,-1-1 0 0 0,0 1 0 0 0,0-1 0 0 0,0 0 0 0 0,0 0 0 0 0,0 1 0 0 0,1-4-1 0 0,6-8-1330 0 0,1 0-59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5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31 5983 0 0,'0'0'274'0'0,"0"0"-6"0"0,1-2-172 0 0,1 1-1083 0 0,5-5 2372 0 0,-5 5 19 0 0,0 0-1 0 0,0-1 1 0 0,0 1-1 0 0,0 0 1 0 0,1 0 0 0 0,-1 0-1 0 0,0 1 1 0 0,3-1-1 0 0,67-11 4420 0 0,-70 11-5754 0 0,-2 1-5 0 0,0 0 0 0 0,0 0 0 0 0,2 1-11 0 0,7 2-31 0 0,-30 13 20 0 0,-4 2-432 0 0,-55 31-1 0 0,76-48 360 0 0,0 1-1 0 0,1 0 1 0 0,0 1 0 0 0,-1-1-1 0 0,1 0 1 0 0,0 1 0 0 0,0 0-1 0 0,1 0 1 0 0,-1 0 0 0 0,0 0-1 0 0,-2 4 1 0 0,0-2-40 0 0,2-3 72 0 0,1 12-143 0 0,4-11 82 0 0,6 5 34 0 0,-6-6 22 0 0,-1-1 1 0 0,0 0-1 0 0,1 1 1 0 0,0-1 0 0 0,-1 0-1 0 0,1 0 1 0 0,0 0-1 0 0,-1 0 1 0 0,5 2 0 0 0,-4-3 2 0 0,0 1 0 0 0,0-1 0 0 0,1 0 0 0 0,-1 0 1 0 0,0 0-1 0 0,0 0 0 0 0,1 0 0 0 0,-1-1 1 0 0,0 1-1 0 0,0-1 0 0 0,1 1 0 0 0,-1-1 1 0 0,0 0-1 0 0,2-1 0 0 0,22-5 1 0 0,-23 5-133 0 0,1 0-1 0 0,0 1 1 0 0,-1-1-1 0 0,1-1 1 0 0,-1 1 0 0 0,0 0-1 0 0,0-1 1 0 0,0 0-1 0 0,0 1 1 0 0,0-1-1 0 0,-1 0 1 0 0,5-6-1 0 0,-6 8-1337 0 0,-1 1-67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5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 2759 0 0,'0'0'735'0'0,"0"0"2042"0"0,0-1 1759 0 0,3-2-3956 0 0,1 1 2281 0 0,-3 4 5727 0 0,0 1-8429 0 0,0 0 0 0 0,0 1 0 0 0,-1-1-1 0 0,1 1 1 0 0,-1-1 0 0 0,0 1 0 0 0,0-1-1 0 0,0 0 1 0 0,-1 1 0 0 0,1-1 0 0 0,-1 1-1 0 0,0-1 1 0 0,-1 6 0 0 0,-3 2 59 0 0,-1 0 0 0 0,-9 17-1 0 0,7-16-42 0 0,-9 22 0 0 0,-3 31-33 0 0,16-55-143 0 0,3-7-60 0 0,1-3-18 0 0,0 0-1 0 0,0 0-143 0 0,0 0-599 0 0,0 0-266 0 0,0 0-1393 0 0,0 0-5377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5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69 6447 0 0,'0'0'298'0'0,"0"0"-10"0"0,0 0-118 0 0,0 0 206 0 0,0 0 111 0 0,0 0 22 0 0,4-11 1539 0 0,9-24 4608 0 0,-13 34-6144 0 0,1-1 0 0 0,8-15 680 0 0,-8 15 1225 0 0,-2 5-1050 0 0,-4 16-774 0 0,-11 24-946 0 0,-3 13 353 0 0,-17 76 0 0 0,21-69 0 0 0,11-49 0 0 0,-3 3 0 0 0,3-14 0 0 0,1-1 0 0 0,0 11 0 0 0,2-4-201 0 0,1-7-850 0 0,-1-5-385 0 0,-1-9-1136 0 0,0 1-4248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5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 8287 0 0,'0'0'382'0'0,"0"0"-8"0"0,0 0-170 0 0,0 0 176 0 0,0 0 107 0 0,0 0 22 0 0,0 0 71 0 0,0 0 286 0 0,2 0 124 0 0,6-4 30 0 0,-6 4-65 0 0,-2 0-290 0 0,0 0-121 0 0,0 0-28 0 0,0 0-4 0 0,0 0 0 0 0,0 0 0 0 0,0 0 0 0 0,0 0 0 0 0,0 0 0 0 0,0 0 0 0 0,0 0 0 0 0,0 0 0 0 0,0 0 0 0 0,2 1 0 0 0,-1 2-440 0 0,1-1 1 0 0,-1 0-1 0 0,0 0 0 0 0,0 0 0 0 0,0 0 0 0 0,0 1 0 0 0,0-1 1 0 0,-1 0-1 0 0,1 1 0 0 0,-1-1 0 0 0,1 1 0 0 0,-1-1 1 0 0,0 1-1 0 0,0-1 0 0 0,0 1 0 0 0,0 2 0 0 0,-2 7-135 0 0,0 0-1 0 0,-5 14 0 0 0,2-7 156 0 0,-7 31-92 0 0,-14 73 0 0 0,21-99 0 0 0,2-15 0 0 0,-8-9 0 0 0,3-2-64 0 0,6 1-273 0 0,-6-3-420 0 0,4 1-2810 0 0,-1-5 2044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2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65 17503 0 0,'0'0'399'0'0,"0"0"60"0"0,3-6 442 0 0,-1 3-834 0 0,-1 1 0 0 0,0 0 0 0 0,0-1 0 0 0,0 1 0 0 0,-1 0 0 0 0,1-1 0 0 0,-1 0 0 0 0,1 1 0 0 0,-1-1 0 0 0,0-2 0 0 0,0 4 76 0 0,0 0 0 0 0,-1 0-1 0 0,1 0 1 0 0,-1 0 0 0 0,1 0-1 0 0,-1 0 1 0 0,1 0 0 0 0,-1 0-1 0 0,0 0 1 0 0,1 0 0 0 0,-1 1-1 0 0,0-1 1 0 0,1 0 0 0 0,-1 1 0 0 0,-1-2-1 0 0,-6-4 802 0 0,7 4-279 0 0,1 2-121 0 0,0 0-28 0 0,-15-5 1532 0 0,12 5-2021 0 0,0 0 0 0 0,0 0-1 0 0,0 1 1 0 0,0-1 0 0 0,1 1 0 0 0,-1 0 0 0 0,0 0-1 0 0,0 0 1 0 0,0 0 0 0 0,0 0 0 0 0,1 1-1 0 0,-1-1 1 0 0,1 1 0 0 0,-1 0 0 0 0,1 0 0 0 0,0 0-1 0 0,-1 0 1 0 0,1 0 0 0 0,0 0 0 0 0,0 0 0 0 0,1 1-1 0 0,-3 3 1 0 0,-17 17-27 0 0,16-19 0 0 0,0 1 0 0 0,1 1 0 0 0,-1-1 0 0 0,-4 8 0 0 0,-33 54 0 0 0,41-64 0 0 0,-1 0 0 0 0,1 1 0 0 0,0-1 0 0 0,0 0 0 0 0,1 1 0 0 0,-1-1 0 0 0,1 1 0 0 0,-1-1 0 0 0,1 1 0 0 0,0-1 0 0 0,0 1 0 0 0,1-1 0 0 0,-1 1 0 0 0,1-1 0 0 0,0 1 0 0 0,0-1 0 0 0,0 1 0 0 0,0-1 0 0 0,2 4 0 0 0,-3-6 0 0 0,1 0 0 0 0,-1-1 0 0 0,0 1 0 0 0,1 0 0 0 0,-1-1 0 0 0,0 1 0 0 0,1 0 0 0 0,-1-1 0 0 0,1 1 0 0 0,-1 0 0 0 0,1-1 0 0 0,-1 1 0 0 0,1-1 0 0 0,-1 1 0 0 0,1-1 0 0 0,0 1 0 0 0,-1-1 0 0 0,1 1 0 0 0,0-1 0 0 0,-1 0 0 0 0,1 1 0 0 0,1-1 0 0 0,1 1 0 0 0,-1 0 0 0 0,1 0 0 0 0,-1 0 0 0 0,1-1 0 0 0,-1 1 0 0 0,1-1 0 0 0,0 1 0 0 0,-1-1 0 0 0,1 0 0 0 0,0 0 0 0 0,-1 0 0 0 0,1 0 0 0 0,0-1 0 0 0,-1 1 0 0 0,1-1 0 0 0,-1 0 0 0 0,1 1 0 0 0,3-3 0 0 0,5-2 0 0 0,1-1 0 0 0,13-9 0 0 0,-19 12 0 0 0,-3 0 0 0 0,1 1 0 0 0,-1-1 0 0 0,0 0 0 0 0,-1 0 0 0 0,1 0 0 0 0,0 0 0 0 0,-1 0 0 0 0,0 0 0 0 0,4-7 0 0 0,-4 6 0 0 0,0 0 0 0 0,1 0 0 0 0,-1 1 0 0 0,1-1 0 0 0,0 1 0 0 0,0-1 0 0 0,5-3 0 0 0,61-38 0 0 0,-64 40 266 0 0,-5 3 333 0 0,-5 3 419 0 0,3 2-987 0 0,0 1-18 0 0,-1-1 1 0 0,1 1-1 0 0,0 0 1 0 0,0 0-1 0 0,1 0 0 0 0,-1 1 1 0 0,1-1-1 0 0,0 0 1 0 0,-1 8-1 0 0,1-2-13 0 0,0-6 0 0 0,1 0 0 0 0,0 0 0 0 0,0 0 0 0 0,0-1 0 0 0,0 1 0 0 0,1 0 0 0 0,-1 0 0 0 0,1 0 0 0 0,0 0 0 0 0,3 6 0 0 0,-1-1 0 0 0,-3-8 0 0 0,0-1 0 0 0,0 1 0 0 0,0-1 0 0 0,1 0 0 0 0,-1 1 0 0 0,0-1 0 0 0,0 1 0 0 0,1-1 0 0 0,-1 0 0 0 0,0 1 0 0 0,1-1 0 0 0,-1 0 0 0 0,0 1 0 0 0,1-1 0 0 0,-1 0 0 0 0,0 0 0 0 0,1 1 0 0 0,-1-1 0 0 0,1 0 0 0 0,-1 0 0 0 0,0 0 0 0 0,1 0 0 0 0,-1 1 0 0 0,1-1 0 0 0,-1 0 0 0 0,1 0 0 0 0,-1 0 0 0 0,1 0 0 0 0,-1 0 0 0 0,0 0 0 0 0,1 0 0 0 0,0 0 0 0 0,17-1 0 0 0,-17 1 0 0 0,2-1-29 0 0,0 1 0 0 0,0-1 0 0 0,0 0-1 0 0,0 0 1 0 0,-1 0 0 0 0,1-1 0 0 0,0 1 0 0 0,-1-1 0 0 0,1 1 0 0 0,-1-1-1 0 0,1 0 1 0 0,2-2 0 0 0,9-7-421 0 0,-14 11 337 0 0,1 0 1 0 0,0-1-1 0 0,-1 1 0 0 0,1-1 1 0 0,-1 1-1 0 0,1-1 1 0 0,-1 1-1 0 0,1-1 0 0 0,-1 1 1 0 0,0-1-1 0 0,1 0 1 0 0,-1 1-1 0 0,0-1 1 0 0,1 0-1 0 0,-1 1 0 0 0,0-1 1 0 0,0 0-1 0 0,0 1 1 0 0,1-1-1 0 0,-1 0 0 0 0,0 1 1 0 0,0-1-1 0 0,0-1 1 0 0,-5-18-4387 0 0,5 18 4233 0 0,-3-9-1270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5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8287 0 0,'0'0'382'0'0,"0"0"-8"0"0,0 0-102 0 0,0 0 463 0 0,0 0 234 0 0,0 0 45 0 0,0 0-61 0 0,0 0-288 0 0,0 0-121 0 0,0 0-28 0 0,0 0-4 0 0,3 0 0 0 0,25 1 1522 0 0,42-3 0 0 0,-51 1-1494 0 0,108-15 2522 0 0,5 0-1065 0 0,-103 16-1915 0 0,32 4 1 0 0,-47-2-83 0 0,17 6 0 0 0,-27-7 0 0 0,0 0 0 0 0,0 0 0 0 0,1 0 0 0 0,-1-1 0 0 0,0 0 0 0 0,1 0 0 0 0,4 0 0 0 0,3 0 0 0 0,0-2 0 0 0,-4-5 0 0 0,-4-2-1644 0 0,-4-2-3750 0 0,0 11-2568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5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8 215 2759 0 0,'0'0'492'0'0,"0"0"1026"0"0,0 0 450 0 0,0 0 89 0 0,-5-7 1440 0 0,4 5-339 0 0,0-2-2799 0 0,1 0 0 0 0,0 0 0 0 0,0 0 0 0 0,0 0 0 0 0,0 0 0 0 0,1 0 0 0 0,-1 1 0 0 0,1-1 0 0 0,0 0 0 0 0,0 0 1 0 0,1 1-1 0 0,-1-1 0 0 0,1 0 0 0 0,0 1 0 0 0,0 0 0 0 0,0-1 0 0 0,0 1 0 0 0,5-5 0 0 0,16-15 626 0 0,-10 10-408 0 0,0 1 0 0 0,1 0 0 0 0,27-18 0 0 0,-7 5-566 0 0,-24 19-11 0 0,1 2 0 0 0,-1-1 71 0 0,-8 4 294 0 0,-2 1 122 0 0,0 0 22 0 0,1 2-66 0 0,1 0-433 0 0,-1 1 0 0 0,0-1-1 0 0,0 0 1 0 0,0 0 0 0 0,0 1 0 0 0,-1-1 0 0 0,1 0 0 0 0,-1 1 0 0 0,1-1 0 0 0,-1 0-1 0 0,0 1 1 0 0,0-1 0 0 0,0 1 0 0 0,0-1 0 0 0,0 0 0 0 0,-1 5 0 0 0,-1 3-13 0 0,1 17 3 0 0,-2-10 0 0 0,0-13 0 0 0,0-2 0 0 0,-2 9 0 0 0,-3-1 0 0 0,0 0 0 0 0,8-10 0 0 0,0 0 0 0 0,0 1 0 0 0,0-1 0 0 0,0 0 0 0 0,0 0 0 0 0,0 0 0 0 0,0 0 0 0 0,0 1 0 0 0,0-1 0 0 0,-1 0 0 0 0,1 0 0 0 0,0 0 0 0 0,0 0 0 0 0,0 0 0 0 0,0 0 0 0 0,0 1 0 0 0,-1-1 0 0 0,1 0 0 0 0,0 0 0 0 0,0 0 0 0 0,0 0 0 0 0,0 0 0 0 0,-1 0 0 0 0,1 0 0 0 0,0 0 0 0 0,0 0 0 0 0,0 0 0 0 0,-1 0 0 0 0,1 0 0 0 0,0 0 0 0 0,0 0 0 0 0,0 0 0 0 0,0 0 0 0 0,-1 0 0 0 0,1 0 0 0 0,0 0 0 0 0,0 0 0 0 0,0 0 0 0 0,-1 0 0 0 0,1 0 0 0 0,0-2 0 0 0,1 0 0 0 0,-1 1 0 0 0,1-1 0 0 0,-1 0 0 0 0,1 1 0 0 0,0-1 0 0 0,0 0 0 0 0,-1 1 0 0 0,1-1 0 0 0,2-1 0 0 0,-1 0 0 0 0,0 0 0 0 0,1 0 0 0 0,0 1 0 0 0,-1-1 0 0 0,1 0 0 0 0,0 1 0 0 0,0 0 0 0 0,7-4 0 0 0,27-12 0 0 0,-34 17 0 0 0,21-9 0 0 0,-3 3 0 0 0,-17 6 0 0 0,9 1 0 0 0,-2 6 0 0 0,-2 4 0 0 0,-5-5 1 0 0,6 8 31 0 0,1 6-198 0 0,-9-17-270 0 0,2 3 344 0 0,-3-1-8983 0 0,-1-4 1363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5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6 552 13823 0 0,'0'0'315'0'0,"0"0"45"0"0,1-2 21 0 0,3-3-283 0 0,0 0 0 0 0,0 0 0 0 0,0 1 0 0 0,1 0 0 0 0,0 0-1 0 0,0 0 1 0 0,10-6 0 0 0,18-15 1007 0 0,34-35 2590 0 0,-38 36-2913 0 0,-1-2 1 0 0,-1 0-1 0 0,35-45 0 0 0,-43 42-123 0 0,-1 1-1 0 0,26-60 1 0 0,-32 62-435 0 0,-5 11 108 0 0,0 1-1 0 0,-1-1 1 0 0,-1-1 0 0 0,4-16 0 0 0,-9 32-324 0 0,0-1 1 0 0,0 1-1 0 0,0-1 0 0 0,-1 1 1 0 0,1-1-1 0 0,0 1 0 0 0,0 0 1 0 0,0-1-1 0 0,0 1 1 0 0,-1-1-1 0 0,1 1 0 0 0,0-1 1 0 0,0 1-1 0 0,-1 0 1 0 0,1-1-1 0 0,0 1 0 0 0,-1 0 1 0 0,1-1-1 0 0,-1 1 1 0 0,0-1-12 0 0,1 0 3 0 0,-1 1 0 0 0,1 0 0 0 0,0-1 0 0 0,0 1 0 0 0,-1 0 0 0 0,1 0 0 0 0,0-1 0 0 0,0 1 0 0 0,-1 0 0 0 0,1 0 0 0 0,0 0 0 0 0,-1-1 0 0 0,1 1 0 0 0,0 0 0 0 0,-1 0 0 0 0,1 0 0 0 0,-1 0 0 0 0,1 0 0 0 0,0 0 0 0 0,-1 0 0 0 0,1 0 0 0 0,0 0 0 0 0,-1 0 0 0 0,1 0 0 0 0,-1 0 0 0 0,1 0 0 0 0,0 0 0 0 0,-1 0 0 0 0,1 0 0 0 0,0 0 0 0 0,-1 0 0 0 0,1 1 0 0 0,0-1 0 0 0,-1 0 0 0 0,1 0 0 0 0,0 0 0 0 0,-1 1 0 0 0,1-1 0 0 0,0 0 0 0 0,0 0 0 0 0,-1 1 0 0 0,1-1 0 0 0,0 0 0 0 0,0 1 0 0 0,-1-1 0 0 0,1 0 0 0 0,0 1 0 0 0,0-1 0 0 0,0 0 0 0 0,0 1 0 0 0,-1 0 0 0 0,1-1 0 0 0,-11 14 0 0 0,0 0 0 0 0,1 1 0 0 0,-10 23 0 0 0,-20 50 0 0 0,25-53 0 0 0,-83 178 0 0 0,34-74 0 0 0,-31 86 0 0 0,83-195 0 0 0,-10 41 0 0 0,20-64 0 0 0,-2 14 7 0 0,5-19-78 0 0,-1 0-266 0 0,0-2-138 0 0,0 0-33 0 0,0 0 65 0 0,11 6 278 0 0,0-2 165 0 0,-11-4 0 0 0,1-1 0 0 0,-1 1 0 0 0,1 0 0 0 0,-1 0 0 0 0,1-1 0 0 0,-1 1 0 0 0,1 0 0 0 0,-1-1 0 0 0,0 1 0 0 0,1 0 0 0 0,-1-1 0 0 0,1 1 0 0 0,-1-1 0 0 0,0 1 0 0 0,1-1 0 0 0,-1 0 0 0 0,4-9 0 0 0,-2-7 14 0 0,-3 12-22 0 0,-1 2-70 0 0,-2-21-527 0 0,1 1 1 0 0,0 0-1 0 0,3-44 0 0 0,0 58 247 0 0,-1 0 0 0 0,1 0 0 0 0,-1 0 0 0 0,-4-15-1 0 0,-6-15-5921 0 0,9 32 3572 0 0,1 5-2654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7:5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10135 0 0,'0'0'231'0'0,"0"0"29"0"0,0 0 19 0 0,2-1-41 0 0,4-5-44 0 0,-4 5 552 0 0,-2 1 232 0 0,0 0 40 0 0,4-2-376 0 0,0 0 1 0 0,0 1-1 0 0,0-1 0 0 0,6 0 0 0 0,-9 1-661 0 0,8-1 502 0 0,0 0-1 0 0,0 0 1 0 0,1 1-1 0 0,-1 0 0 0 0,1 0 1 0 0,-1 1-1 0 0,1 1 1 0 0,-1 0-1 0 0,11 2 1 0 0,-6-1-17 0 0,1-1 1 0 0,27-1-1 0 0,-27-1 69 0 0,24 3-1 0 0,-28-2-139 0 0,-7 1-264 0 0,-1-2 26 0 0,13-2 147 0 0,-4 2-288 0 0,-4-1-149 0 0,-6 2-563 0 0,-12-8-1268 0 0,1 0 941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8:0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4143 0 0,'0'0'319'0'0,"1"-2"-210"0"0,5-16 1213 0 0,-4 3 2939 0 0,7-34 95 0 0,-9 46-3837 0 0,0-1 1 0 0,0 1-1 0 0,1 0 0 0 0,-1-1 1 0 0,1 1-1 0 0,0 0 1 0 0,0-1-1 0 0,0 1 0 0 0,1 0 1 0 0,2-6-1 0 0,-2 7 436 0 0,-2 2-290 0 0,0 0-121 0 0,0 0-28 0 0,0-1-72 0 0,2-14 171 0 0,-1 14-127 0 0,-1 1 21 0 0,0 0-66 0 0,0 3-294 0 0,4 51-61 0 0,-3-45 450 0 0,-1 1 1 0 0,-1 17-1 0 0,0-1-612 0 0,8 47-98 0 0,-6-67 94 0 0,0-1 0 0 0,1 0 0 0 0,-1 1 0 0 0,1-1 0 0 0,0 0 0 0 0,5 9 0 0 0,-4-9-154 0 0,-2-3-210 0 0,1 0 293 0 0,-2 0 148 0 0,1-1-1 0 0,0 1 1 0 0,1 0-1 0 0,-1-1 1 0 0,0 1-1 0 0,0-1 0 0 0,1 1 1 0 0,-1-1-1 0 0,0 0 1 0 0,1 0-1 0 0,1 2 1 0 0,2-1 3 0 0,9 3-2 0 0,-9-4 34 0 0,-1-2-1 0 0,1 1 1 0 0,0 0 0 0 0,0-1-1 0 0,0 0 1 0 0,0 0-1 0 0,-1 0 1 0 0,1-1 0 0 0,0 0-1 0 0,-1 0 1 0 0,1 0-1 0 0,-1 0 1 0 0,0-1 0 0 0,0 1-1 0 0,4-4 1 0 0,8-7 237 0 0,-2 0 1 0 0,19-20 0 0 0,-30 30-241 0 0,7-10 45 0 0,0-1 0 0 0,-1 0 0 0 0,0 0 0 0 0,-1 0 0 0 0,0-1 0 0 0,-2 0 0 0 0,7-20 0 0 0,-7 11-76 0 0,-4 13 0 0 0,-5 2 0 0 0,3 9 0 0 0,-1 0 0 0 0,1 0 0 0 0,0-1 0 0 0,-1 1 0 0 0,1 0 0 0 0,-1 0 0 0 0,1 0 0 0 0,0 0 0 0 0,-1 0 0 0 0,1 0 0 0 0,-1 0 0 0 0,1 0 0 0 0,0 0 0 0 0,-1 0 0 0 0,1 0 0 0 0,0 0 0 0 0,-1 1 0 0 0,1-1 0 0 0,0 0 0 0 0,-1 0 0 0 0,1 0 0 0 0,-1 1 0 0 0,-1-1 0 0 0,1 1 0 0 0,0 0 0 0 0,-1 0 0 0 0,1 0 0 0 0,0 0 0 0 0,0 0 0 0 0,0 0 0 0 0,0 0 0 0 0,0 0 0 0 0,0 1 0 0 0,-1 1 0 0 0,-6 6 0 0 0,5-6 0 0 0,-8 15 0 0 0,-2 7 0 0 0,2 1 0 0 0,-8 28 0 0 0,9-22 0 0 0,3-5 0 0 0,-2 0 0 0 0,-1 0 0 0 0,-1-1 0 0 0,-20 35 0 0 0,16-38 62 0 0,2-1 136 0 0,-2-1 0 0 0,-31 37 0 0 0,39-51-209 0 0,4-5-31 0 0,-2 4 20 0 0,4-5-31 0 0,1-1-11 0 0,0 0-1 0 0,0 0-13 0 0,0 0-24 0 0,0 0 3 0 0,0 0 3 0 0,-2-2-64 0 0,1 0 0 0 0,0 0 0 0 0,1 0-1 0 0,-1 0 1 0 0,0 0 0 0 0,0 0 0 0 0,0-5 0 0 0,1-15-2832 0 0,0 11 1169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8:0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83 8287 0 0,'0'0'191'0'0,"0"0"26"0"0,0 0 9 0 0,2-1-34 0 0,36-23 3754 0 0,-32 20-2427 0 0,-5 1-1378 0 0,12-8 518 0 0,4-5 220 0 0,-16 14-369 0 0,-1 2 2 0 0,1 0-414 0 0,0 0-1 0 0,-1 0 1 0 0,1 0-1 0 0,0 0 1 0 0,-1 0 0 0 0,1-1-1 0 0,0 1 1 0 0,-1 0-1 0 0,1 0 1 0 0,-1-1-1 0 0,1 1 1 0 0,0 0-1 0 0,-1-1 1 0 0,1 1-1 0 0,-1-1 1 0 0,1 1 0 0 0,-1-1-1 0 0,1 1 1 0 0,-1-1-1 0 0,0 1 1 0 0,1-1-1 0 0,0 0 1 0 0,7-11 2266 0 0,-7 10-1852 0 0,-1 2 0 0 0,0 0-69 0 0,0 0-222 0 0,0 0 166 0 0,0 0 101 0 0,0 0 21 0 0,0 0-66 0 0,-2 1-294 0 0,-1 1-147 0 0,0 0-1 0 0,1 0 1 0 0,-1 0-1 0 0,1 0 1 0 0,-1 1-1 0 0,1-1 1 0 0,0 1-1 0 0,0 0 1 0 0,0-1 0 0 0,0 1-1 0 0,-3 5 1 0 0,-2 5-5 0 0,-29 42 607 0 0,2 2 0 0 0,-37 86 0 0 0,40-78-384 0 0,20-43-217 0 0,1 2-1 0 0,1 0 1 0 0,1 0 0 0 0,2 0-1 0 0,-7 41 1 0 0,11-54-3 0 0,1-8 0 0 0,1 1 0 0 0,0-1 0 0 0,-1 1 0 0 0,1-1 0 0 0,1 1 0 0 0,-1-1 0 0 0,0 1 0 0 0,1-1 0 0 0,0 1 0 0 0,0-1 0 0 0,0 1 0 0 0,0-1 0 0 0,0 0 0 0 0,1 1 0 0 0,2 4 0 0 0,-3-7 0 0 0,-1 1 0 0 0,1-1 0 0 0,-1 0 0 0 0,1 1 0 0 0,0-1 0 0 0,-1 0 0 0 0,1 0 0 0 0,0 1 0 0 0,0-1 0 0 0,0 0 0 0 0,0 0 0 0 0,0 0 0 0 0,1 1 0 0 0,2 1 0 0 0,5 5 0 0 0,4-8 0 0 0,1 1 0 0 0,-2-1 0 0 0,-2-6 0 0 0,-2-1 72 0 0,-7 5 299 0 0,-1 2 117 0 0,0 0 21 0 0,1-2-66 0 0,1-9-294 0 0,-2 11-148 0 0,1-1 0 0 0,-1 1-1 0 0,0-1 1 0 0,-1 1 0 0 0,1-1 0 0 0,0 1-1 0 0,0-1 1 0 0,0 1 0 0 0,0 0 0 0 0,0-1-1 0 0,0 1 1 0 0,-1-1 0 0 0,1 1 0 0 0,0-1-1 0 0,0 1 1 0 0,-1-1 0 0 0,1 1 0 0 0,0 0 0 0 0,0-1-1 0 0,-1 0 1 0 0,-2 0-213 0 0,1 0 0 0 0,0 0 0 0 0,-1 1-1 0 0,1-1 1 0 0,-1 0 0 0 0,1 1 0 0 0,-1-1 0 0 0,1 1 0 0 0,-1 0-1 0 0,1 0 1 0 0,-1 0 0 0 0,-3 1 0 0 0,-19-2-1755 0 0,13-2 443 0 0,1 0-11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8:0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64 132 2759 0 0,'0'-1'490'0'0,"15"-39"10419"0"0,-7 13-7369 0 0,-6 21-3663 0 0,-2 4 510 0 0,0 2-55 0 0,1-2-20 0 0,18-34 2249 0 0,-18 34-2323 0 0,-1 2-13 0 0,0 0-8 0 0,0 0-1 0 0,0 0-4 0 0,0 0-17 0 0,1-1-9 0 0,0 0-1 0 0,0 0 1 0 0,1 0 0 0 0,-1 0-1 0 0,0-1 1 0 0,0 1 0 0 0,0 0-1 0 0,0-1 1 0 0,0-1 0 0 0,0 2 792 0 0,-4 7-701 0 0,0-1-464 0 0,-10 23-45 0 0,-3 22 211 0 0,11-35 22 0 0,4-11 37 0 0,-1 0-1 0 0,1 0 1 0 0,0 0 0 0 0,0 0-1 0 0,1 0 1 0 0,-1 7 0 0 0,1-6 10 0 0,0-3 33 0 0,1 12-454 0 0,-1-13 373 0 0,1 0-1 0 0,0 0 1 0 0,-1 0 0 0 0,1 0 0 0 0,0 0-1 0 0,-1-1 1 0 0,1 1 0 0 0,0 0-1 0 0,0 0 1 0 0,0-1 0 0 0,0 1-1 0 0,0 0 1 0 0,0-1 0 0 0,0 1-1 0 0,0-1 1 0 0,0 1 0 0 0,0-1-1 0 0,0 0 1 0 0,0 1 0 0 0,0-1-1 0 0,0 0 1 0 0,0 0 0 0 0,1 0 0 0 0,-1 0-1 0 0,0 0 1 0 0,1 0 0 0 0,0 0 15 0 0,2 0 17 0 0,0 0-1 0 0,-1-1 1 0 0,1 1 0 0 0,0-1 0 0 0,-1 0 0 0 0,1 0-1 0 0,-1 0 1 0 0,1 0 0 0 0,-1-1 0 0 0,6-3 0 0 0,1 1 7 0 0,7-5-39 0 0,-1 0 0 0 0,-1-1 0 0 0,1 0 0 0 0,-2-1 0 0 0,1-1 0 0 0,16-18 0 0 0,-26 25 0 0 0,-3 3 0 0 0,1 0 0 0 0,-2 0 0 0 0,1-1 0 0 0,0 1 0 0 0,0 0 0 0 0,-1-1 0 0 0,1 0 0 0 0,-1 1 0 0 0,2-5 0 0 0,-2 2-14 0 0,15-16 101 0 0,-15 19 289 0 0,-4 6 350 0 0,3-4-693 0 0,-1 0 1 0 0,1 0-1 0 0,0 1 0 0 0,-1-1 1 0 0,1 0-1 0 0,0 0 0 0 0,-1 0 0 0 0,1 0 1 0 0,0 1-1 0 0,0-1 0 0 0,-1 0 0 0 0,1 0 1 0 0,0 1-1 0 0,0-1 0 0 0,0 0 0 0 0,-1 0 1 0 0,1 1-1 0 0,0-1 0 0 0,0 0 0 0 0,0 1 1 0 0,0-1-1 0 0,0 0 0 0 0,-1 1 1 0 0,1-1-1 0 0,0 1 0 0 0,-3 14-29 0 0,-2 0 0 0 0,0 0 0 0 0,-10 20 0 0 0,6-13-4 0 0,1 0 0 0 0,1 0 0 0 0,1 0 0 0 0,-3 27 0 0 0,1-12 0 0 0,-18 122 0 0 0,24-151-2 0 0,-21 82-204 0 0,19-77 169 0 0,-1 0 0 0 0,0 0 1 0 0,-1-1-1 0 0,-13 21 0 0 0,17-29 37 0 0,-1-1 0 0 0,0 1 0 0 0,1 0 0 0 0,-1-1 0 0 0,-5 4 0 0 0,2-1 0 0 0,-2 2 0 0 0,-1-1 0 0 0,-1-2 0 0 0,0-4 0 0 0,0-1 0 0 0,0-1 0 0 0,2-6 0 0 0,-20-21 0 0 0,27 27 0 0 0,0 0 0 0 0,-1 0 0 0 0,1 0 0 0 0,0 0 0 0 0,0 0 0 0 0,-1 0 0 0 0,1-1 0 0 0,0 1 0 0 0,0 0 0 0 0,0 0 0 0 0,0-1 0 0 0,1 1 0 0 0,-1-1 0 0 0,0 1 0 0 0,1-1 0 0 0,-1 1 0 0 0,0-3 0 0 0,-1-2 0 0 0,0 2-6 0 0,1-1 1 0 0,-1 1-1 0 0,1 0 0 0 0,0-1 1 0 0,0 1-1 0 0,0-1 0 0 0,0 1 0 0 0,1-1 1 0 0,0 0-1 0 0,0-8 0 0 0,1 9 5 0 0,-1 1-4 0 0,0 0 1 0 0,0 0-1 0 0,1 0 0 0 0,-1 0 0 0 0,1 0 0 0 0,0 0 1 0 0,0 0-1 0 0,0 0 0 0 0,0 0 0 0 0,0 0 1 0 0,3-3-1 0 0,2-4-10 0 0,-2 1-255 0 0,0 1 1 0 0,1 0-1 0 0,0 0 0 0 0,1 0 0 0 0,0 1 0 0 0,0 0 1 0 0,0 0-1 0 0,8-6 0 0 0,8-5-1368 0 0,32-21 0 0 0,-32 24-106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8:0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95 11951 0 0,'0'0'547'0'0,"0"0"-11"0"0,0 0-203 0 0,0 0 419 0 0,0 0 222 0 0,0-2 46 0 0,16-32 3597 0 0,29-23-1457 0 0,-44 56-2972 0 0,-1 1-11 0 0,0 0-2 0 0,0 0-6 0 0,0 0-1 0 0,0 0 0 0 0,0 0-7 0 0,0 0-29 0 0,0 0-17 0 0,0 0-3 0 0,0 0-4 0 0,-2 1-31 0 0,-4 4-53 0 0,0 0 0 0 0,1 1 0 0 0,0 0 0 0 0,0-1-1 0 0,0 2 1 0 0,-4 6 0 0 0,6-9-24 0 0,-2 9 0 0 0,2-5 0 0 0,-8 16 0 0 0,0-1-95 0 0,10-21 23 0 0,1-2-22 0 0,0 0-52 0 0,0 0-6 0 0,0 0 7 0 0,0 0-18 0 0,0 0-79 0 0,0 0-41 0 0,15 1-1624 0 0,-5-5 433 0 0,0-4-57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8:0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1839 0 0,'0'0'524'0'0,"0"0"1530"0"0,0 0 670 0 0,0 0 129 0 0,0 0-276 0 0,2-1-1258 0 0,6-3-185 0 0,1-1 0 0 0,13-3 0 0 0,-18 6-1227 0 0,0 1-1 0 0,-1 0 1 0 0,1 0 0 0 0,0 1 0 0 0,0-1-1 0 0,-1 1 1 0 0,1 0 0 0 0,0 0-1 0 0,0 0 1 0 0,6 1 0 0 0,-1 2-718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8:0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14623 0 0,'0'0'671'0'0,"0"0"-14"0"0,1 2-419 0 0,1 2 151 0 0,0 0 0 0 0,0 1 0 0 0,0-1 0 0 0,0 0 0 0 0,-1 1 0 0 0,0 0 0 0 0,0-1 0 0 0,0 1 0 0 0,-1-1 0 0 0,1 1 1 0 0,-1 0-1 0 0,0 0 0 0 0,0-1 0 0 0,-1 1 0 0 0,0 0 0 0 0,1-1 0 0 0,-4 8 0 0 0,0 3-134 0 0,-1-1 1 0 0,-1 0-1 0 0,0 0 0 0 0,-10 17 0 0 0,8-21-243 0 0,1 0 0 0 0,-1-1 0 0 0,0 0 0 0 0,-1-1 0 0 0,0 0-1 0 0,-13 9 1 0 0,-10 3-1323 0 0,9-7-6303 0 0,21-12 867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2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18 15663 0 0,'0'0'356'0'0,"-2"1"50"0"0,-2-1-137 0 0,-6 0-130 0 0,-13-9 2355 0 0,21 9-2367 0 0,0-1-1 0 0,0 1 1 0 0,0-1 0 0 0,0 1-1 0 0,-1 0 1 0 0,1-1-1 0 0,-4 2 1 0 0,-7-2 2444 0 0,1 14-1963 0 0,6-8-181 0 0,-2 0-1 0 0,-13 8 1 0 0,-7 4 341 0 0,27-15-768 0 0,0-1 0 0 0,1-1 0 0 0,-1 1 0 0 0,1-1 0 0 0,-1 1 0 0 0,0 0 0 0 0,1-1 0 0 0,-1 1 0 0 0,0-1 0 0 0,1 0 0 0 0,-1 1 0 0 0,0-1 0 0 0,0 0 0 0 0,1 1 0 0 0,-1-1 0 0 0,0 0 0 0 0,0 0 0 0 0,0 1 0 0 0,1-1 0 0 0,-2 0 0 0 0,2 0 0 0 0,0 0 0 0 0,0 0 0 0 0,-1 0 0 0 0,1 0 0 0 0,0 0 0 0 0,0 0 0 0 0,0 0 0 0 0,0 0 0 0 0,0 0 0 0 0,0 0 0 0 0,0 0 0 0 0,-1 0 0 0 0,1 0 0 0 0,0 0 0 0 0,0 0 0 0 0,0 0 0 0 0,0 0 0 0 0,0 0 0 0 0,0 0 0 0 0,0 0 0 0 0,-1 0 0 0 0,1 0 0 0 0,0 0 0 0 0,0 0 0 0 0,0 0 0 0 0,0 0 0 0 0,0 0 0 0 0,0 0 0 0 0,0 0 0 0 0,0 0 0 0 0,0-1 0 0 0,-1 1 0 0 0,1 0 0 0 0,0 0 0 0 0,0 0 0 0 0,0 0 0 0 0,0 0 0 0 0,0 0 0 0 0,0 0 0 0 0,0 0 0 0 0,0-1 0 0 0,0 1 0 0 0,0 0 0 0 0,0-1 0 0 0,0 1 0 0 0,0 0 0 0 0,0-1 0 0 0,1 1 0 0 0,-1-1 0 0 0,0 1 0 0 0,0 0 0 0 0,0-1 0 0 0,1 1 0 0 0,-1 0 0 0 0,0-1 0 0 0,0 1 0 0 0,1 0 0 0 0,-1-1 0 0 0,0 1 0 0 0,1 0 0 0 0,-1 0 0 0 0,0-1 0 0 0,1 1 0 0 0,-1 0 0 0 0,0 0 0 0 0,2-1 0 0 0,19-14 0 0 0,-19 13 0 0 0,1 0 0 0 0,-1 1 0 0 0,1-1 0 0 0,0 0 0 0 0,-1 1 0 0 0,1 0 0 0 0,4-2 0 0 0,0 0 0 0 0,0 0 0 0 0,0 0 0 0 0,10-7 0 0 0,-14 8 144 0 0,1 1 0 0 0,0-1 0 0 0,-1 1 0 0 0,1-1 0 0 0,0 1 0 0 0,0 1 0 0 0,0-1 0 0 0,0 0 0 0 0,7 1 0 0 0,-6-1-83 0 0,0 1 0 0 0,1 0-1 0 0,-1 1 1 0 0,0-1 0 0 0,0 1 0 0 0,0 0 0 0 0,0 1-1 0 0,0-1 1 0 0,8 4 0 0 0,-7 1-61 0 0,-3 3 0 0 0,-3-6 0 0 0,0 1 0 0 0,0-1 0 0 0,-1 1 0 0 0,1-1 0 0 0,-1 1 0 0 0,1-1 0 0 0,-1 1 0 0 0,0-1 0 0 0,0 1 0 0 0,-1-1 0 0 0,1 0 0 0 0,-4 6 0 0 0,-1 0 0 0 0,-1-1 0 0 0,0 0 0 0 0,-7 7 0 0 0,-13 15 0 0 0,19-21 0 0 0,0-1 0 0 0,0 1 0 0 0,-12 8 0 0 0,6-6 0 0 0,-23 25 0 0 0,36-34 29 0 0,0 0 74 0 0,0-1 0 0 0,0 0 0 0 0,0 1 0 0 0,0-1 0 0 0,-1 0 0 0 0,1 0 0 0 0,0 0 0 0 0,-1 0 0 0 0,1 0 0 0 0,-1 0 0 0 0,1 0 0 0 0,-1-1 0 0 0,1 1 0 0 0,-1 0 0 0 0,1-1 0 0 0,-1 1 0 0 0,-2 0 0 0 0,-3-2 46 0 0,7 1-149 0 0,0 0 1 0 0,-1 0-1 0 0,1 0 0 0 0,0 0 1 0 0,0 0-1 0 0,0 0 0 0 0,0 0 1 0 0,0 0-1 0 0,0 0 0 0 0,-1 0 1 0 0,1 0-1 0 0,0 0 0 0 0,0 0 1 0 0,0 0-1 0 0,0 0 0 0 0,0 0 1 0 0,0-1-1 0 0,0 1 0 0 0,0 0 0 0 0,-1 0 1 0 0,1 0-1 0 0,0 0 0 0 0,0 0 1 0 0,0 0-1 0 0,0 0 0 0 0,0 0 1 0 0,0-1-1 0 0,0 1 0 0 0,0 0 1 0 0,0 0-1 0 0,0 0 0 0 0,0 0 1 0 0,0 0-1 0 0,0 0 0 0 0,0 0 1 0 0,0-1-1 0 0,0 1 0 0 0,0 0 1 0 0,0 0-1 0 0,0 0 0 0 0,0 0 1 0 0,0 0-1 0 0,0 0 0 0 0,0-1 1 0 0,0 1-1 0 0,0 0 0 0 0,0 0 1 0 0,0 0-1 0 0,0 0 0 0 0,0 0 0 0 0,0 0 1 0 0,0 0-1 0 0,0-1 0 0 0,0 1 1 0 0,0 0-1 0 0,0 0 0 0 0,1 0 1 0 0,-1 0-1 0 0,0 0 0 0 0,0 0 1 0 0,0 0-1 0 0,4-4-4 0 0,5-2-209 0 0,-4 2-143 0 0,0 1 1 0 0,0 0-1 0 0,0 0 0 0 0,7-3 0 0 0,-2 5 356 0 0,-9 2 0 0 0,1 0 0 0 0,-1 0 0 0 0,1 0 0 0 0,-1 1 0 0 0,1-1 0 0 0,-1 0 0 0 0,0 1 0 0 0,0 0 0 0 0,1-1 0 0 0,-1 1 0 0 0,0-1 0 0 0,-1 1 0 0 0,1 0 0 0 0,0 0 0 0 0,0 0 0 0 0,-1-1 0 0 0,1 1 0 0 0,-1 0 0 0 0,0 0 0 0 0,1 0 0 0 0,-1 0 0 0 0,0 0 0 0 0,0 0 0 0 0,0 3 0 0 0,-1-3 0 0 0,0 0 0 0 0,1 1 0 0 0,-1-1 0 0 0,1 1 0 0 0,0-1 0 0 0,0 1 0 0 0,0-1 0 0 0,0 1 0 0 0,0-1 0 0 0,0 0 0 0 0,1 1 0 0 0,-1-1 0 0 0,1 1 0 0 0,0-1 0 0 0,0 0 0 0 0,0 1 0 0 0,0-1 0 0 0,1 2 0 0 0,1 3 0 0 0,-2-6 0 0 0,-1 0 0 0 0,0 0 0 0 0,0 0 0 0 0,1 0 0 0 0,-1 0 0 0 0,0 1 0 0 0,0-1 0 0 0,0 0 0 0 0,0 0 0 0 0,0 0 0 0 0,0 0 0 0 0,-1 0 0 0 0,1 1 0 0 0,0-1 0 0 0,-1 1 0 0 0,-1 14 0 0 0,4-5-8 0 0,-1-9 11 0 0,-1-1 0 0 0,1 0-1 0 0,-1 0 1 0 0,0 1 0 0 0,1-1-1 0 0,-1 0 1 0 0,0 0 0 0 0,0 1-1 0 0,0-1 1 0 0,0 0 0 0 0,0 1-1 0 0,0-1 1 0 0,0 0 0 0 0,-1 0-1 0 0,1 1 1 0 0,0-1 0 0 0,-1 0-1 0 0,1 0 1 0 0,-1 1-1 0 0,1-1 1 0 0,-1 0 0 0 0,1 0-1 0 0,-1 0 1 0 0,0 0 0 0 0,0 0-1 0 0,-1 2 1 0 0,-42 33 1925 0 0,44-36-1928 0 0,-1 1 0 0 0,0 0 0 0 0,0 0 0 0 0,0 0 0 0 0,0-1 0 0 0,-1 1 0 0 0,1 0 0 0 0,0-1 0 0 0,0 1 0 0 0,0-1 0 0 0,0 1 0 0 0,-1-1 0 0 0,1 0 0 0 0,0 1 0 0 0,0-1 0 0 0,-1 0 0 0 0,1 0 0 0 0,0 0 0 0 0,-2 0 0 0 0,-3 1 0 0 0,0 0 0 0 0,3 0 0 0 0,1-1 0 0 0,-1 0 0 0 0,0 1 0 0 0,0-1 0 0 0,0-1 0 0 0,0 1 0 0 0,-3-1 0 0 0,-8 1 0 0 0,7-1 0 0 0,0 1 0 0 0,0-1 0 0 0,0 0 0 0 0,1 0 0 0 0,-12-4 0 0 0,12 2-64 0 0,-2 0-692 0 0,-3-3-234 0 0,11 3 385 0 0,6 1-259 0 0,15-6-3437 0 0,-11 3-3887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8:0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3 293 1839 0 0,'1'-1'134'0'0,"3"-3"-68"0"0,-1 0-1 0 0,0 0 1 0 0,0 0 0 0 0,4-8 0 0 0,9-22 4142 0 0,-5 10 440 0 0,50-105 2557 0 0,-60 127-6706 0 0,3-10 942 0 0,-2 7 1690 0 0,-8 7-1918 0 0,4-1-1149 0 0,2 0-45 0 0,-1 2 26 0 0,0-2-36 0 0,0 0-1 0 0,-1 0 1 0 0,1 0-1 0 0,0 0 0 0 0,0 0 1 0 0,0 0-1 0 0,0 1 0 0 0,0-1 1 0 0,-2 3-1 0 0,-8 14 94 0 0,2 0 0 0 0,-1 1 0 0 0,2 1 0 0 0,-9 28 0 0 0,4-9-52 0 0,6-19-38 0 0,1 1 0 0 0,1-1 0 0 0,1 1 0 0 0,-3 33 0 0 0,7-33-12 0 0,2-16 0 0 0,1-2 0 0 0,2 9 0 0 0,2-3 0 0 0,5-4 0 0 0,-2-1 0 0 0,-8-3 0 0 0,-1 0 0 0 0,1 0 0 0 0,0 0 0 0 0,0-1 0 0 0,0 1 0 0 0,0-1 0 0 0,0 1 0 0 0,0-1 0 0 0,0 0 0 0 0,0 1 0 0 0,0-1 0 0 0,0 0 0 0 0,0 0 0 0 0,0-1 0 0 0,0 1 0 0 0,0 0 0 0 0,0-1 0 0 0,0 1 0 0 0,0-1 0 0 0,3-1 0 0 0,19-10-20 0 0,-13 8 57 0 0,0-1 0 0 0,-1-1 0 0 0,1 0 0 0 0,-1 0 0 0 0,0-1-1 0 0,-1-1 1 0 0,1 1 0 0 0,11-15 0 0 0,-9 8 35 0 0,0 0 143 0 0,14-21 1 0 0,-22 29-134 0 0,-1 0 1 0 0,0 1-1 0 0,0-1 1 0 0,-1 0-1 0 0,0-1 1 0 0,0 1-1 0 0,2-12 1 0 0,4-22 253 0 0,-5 27-250 0 0,0-1 1 0 0,-1 0 0 0 0,0-14-1 0 0,-10-62 21 0 0,8 88-375 0 0,0 1-1 0 0,0-1 1 0 0,0 0 0 0 0,0 1 0 0 0,0-1-1 0 0,-1 0 1 0 0,1 1 0 0 0,-1-1-1 0 0,1 1 1 0 0,-1-1 0 0 0,1 0-1 0 0,-1 1 1 0 0,0-1 0 0 0,0 1-1 0 0,1 0 1 0 0,-3-3 0 0 0,2 4-6 0 0,0-1 1 0 0,0 1-1 0 0,0-1 1 0 0,0 1-1 0 0,1 0 1 0 0,-1-1-1 0 0,0 1 1 0 0,-1 0-1 0 0,1 0 1 0 0,0-1-1 0 0,0 1 0 0 0,0 0 1 0 0,0 0-1 0 0,0 0 1 0 0,0 0-1 0 0,0 0 1 0 0,0 1-1 0 0,0-1 1 0 0,0 0-1 0 0,0 0 1 0 0,0 1-1 0 0,0-1 1 0 0,0 1-1 0 0,0-1 1 0 0,0 1-1 0 0,-1 0 1 0 0,-11 5-5429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8:0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8751 0 0,'0'0'674'0'0,"0"0"-209"0"0,0 0 748 0 0,0 0 371 0 0,2 1 75 0 0,5 2-960 0 0,0-1-1 0 0,0 0 1 0 0,0-1 0 0 0,1 1-1 0 0,-1-1 1 0 0,0-1 0 0 0,0 1-1 0 0,1-1 1 0 0,11-2 0 0 0,37-4 1387 0 0,-39 5-1873 0 0,1-1 0 0 0,-1-1 1 0 0,0 0-1 0 0,0-1 0 0 0,0-1 0 0 0,16-7 0 0 0,-33 12-511 0 0,8-3 871 0 0,-4 1-4857 0 0,-4 2-3371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8:0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3679 0 0,'0'0'284'0'0,"0"0"114"0"0,2 1 1170 0 0,13 2 3263 0 0,-10-2-4104 0 0,1 0 0 0 0,-1 0 0 0 0,0 1 0 0 0,0-1 1 0 0,0 1-1 0 0,0 1 0 0 0,0-1 0 0 0,0 1 0 0 0,-1-1 0 0 0,8 7 0 0 0,-4-2-333 0 0,0 1 0 0 0,-1 0 0 0 0,1 0 0 0 0,-2 1 0 0 0,1 0 0 0 0,-2 0 0 0 0,1 0 0 0 0,-1 1 0 0 0,0 0 0 0 0,-1 0 0 0 0,0 0 0 0 0,4 19 0 0 0,-6-15-215 0 0,0 1 1 0 0,-1-1-1 0 0,0 1 1 0 0,-1-1-1 0 0,-1 1 1 0 0,0 0 0 0 0,-1-1-1 0 0,0 0 1 0 0,-6 16-1 0 0,0-4-102 0 0,-1 0-1 0 0,-2-1 1 0 0,0 0-1 0 0,-2-1 1 0 0,-1 0 0 0 0,-25 33-1 0 0,34-50-69 0 0,-17 24 21 0 0,0-1 0 0 0,-3-2 0 0 0,-34 33 0 0 0,45-48-31 0 0,-9 5-477 0 0,-32 38 0 0 0,52-53-123 0 0,1-1-1 0 0,-1 1 1 0 0,0-1 0 0 0,0 1-1 0 0,0-1 1 0 0,0 0 0 0 0,-7 3 0 0 0,8-4-1011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8:0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 10591 0 0,'0'0'488'0'0,"0"0"-12"0"0,2 0-306 0 0,14-3-131 0 0,-12 4 92 0 0,-3 1 69 0 0,2-2 1628 0 0,-2 1 636 0 0,7 2 120 0 0,-6-2-206 0 0,0 16 264 0 0,-1-15-2526 0 0,0 0 1 0 0,-1-1-1 0 0,0 1 1 0 0,1 0-1 0 0,-1 0 1 0 0,0 0-1 0 0,0 0 1 0 0,0 0-1 0 0,0 0 0 0 0,0 0 1 0 0,-1 3-1 0 0,-1 1 154 0 0,-4 15 306 0 0,0 0-1 0 0,-2-1 0 0 0,-19 37 0 0 0,27-55-582 0 0,-13 19 242 0 0,0-1 1 0 0,-21 25-1 0 0,30-40-417 0 0,-1 0 1 0 0,0 0-1 0 0,0 0 0 0 0,0-1 1 0 0,-1 0-1 0 0,0 0 1 0 0,0 0-1 0 0,0-1 1 0 0,0 0-1 0 0,0 0 1 0 0,-1 0-1 0 0,-12 3 1 0 0,3-4-1006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8:1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115 169 8287 0 0,'0'0'639'0'0,"-1"-2"-415"0"0,0-3 269 0 0,-1-1-1 0 0,1 1 1 0 0,0 0 0 0 0,0-1-1 0 0,1 1 1 0 0,0-1 0 0 0,-1 1-1 0 0,2 0 1 0 0,0-9 0 0 0,3-4 3310 0 0,7-26 0 0 0,-6 28-2976 0 0,-5 15-394 0 0,16-24 3622 0 0,-31 82-3823 0 0,-7 40-105 0 0,19-83-125 0 0,2 0 0 0 0,0 1 0 0 0,0-1 0 0 0,3 27 0 0 0,-1-35-2 0 0,0 0 0 0 0,1-1 0 0 0,-1 1 0 0 0,1 0 0 0 0,0-1 0 0 0,4 7 0 0 0,4 6 0 0 0,-5-15 0 0 0,-2-2 0 0 0,8 7 0 0 0,4 0 0 0 0,-9-9 0 0 0,-3 1 0 0 0,1 0 0 0 0,-2 0 0 0 0,-1 1 0 0 0,0-1 0 0 0,1 0 0 0 0,-1-1 0 0 0,1 1 0 0 0,-1 0 0 0 0,0 0 0 0 0,1 0 0 0 0,-1-1 0 0 0,0 1 0 0 0,1-1 0 0 0,-1 1 0 0 0,2-2 0 0 0,2 0 4 0 0,1 0-1 0 0,-1-1 1 0 0,0 0 0 0 0,0 0-1 0 0,0 0 1 0 0,-1 0 0 0 0,1-1-1 0 0,-1 0 1 0 0,0 1 0 0 0,6-9-1 0 0,4-5 101 0 0,17-28 0 0 0,-12 16 57 0 0,5-10 320 0 0,30-65 0 0 0,-34 65 172 0 0,-46 79-413 0 0,-1 16-240 0 0,-22 65 0 0 0,7-16 0 0 0,18-50-99 0 0,-2-1 1 0 0,-51 77-1 0 0,-18 18-463 0 0,52-78 303 0 0,42-69 192 0 0,0 0-18 0 0,-3 4-23 0 0,2-4-11 0 0,2-2-1 0 0,0 0-28 0 0,0 0-119 0 0,0 0-55 0 0,0 0-13 0 0,0 0-205 0 0,2-2-856 0 0,3-8-373 0 0,1-2-78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8:1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1 647 11599 0 0,'0'0'531'0'0,"0"-2"-8"0"0,26-55 593 0 0,-24 52-682 0 0,1 0 0 0 0,0 0 0 0 0,1 0 1 0 0,-1 0-1 0 0,1 0 0 0 0,0 1 0 0 0,9-8 1 0 0,12-15 1112 0 0,45-59 1897 0 0,-43 55-2094 0 0,40-60 1 0 0,-36 42-598 0 0,-9 15 34 0 0,24-48 0 0 0,-41 70-665 0 0,-1 5 23 0 0,0-1 1 0 0,-1 0 0 0 0,0 0-1 0 0,0 0 1 0 0,-1-1 0 0 0,0 1 0 0 0,0-1-1 0 0,0-10 1 0 0,-2 17-43 0 0,0 2-6 0 0,0 0-1 0 0,0 0 0 0 0,0 0-4 0 0,0 0-17 0 0,-1 2-21 0 0,-5 3-52 0 0,1 1 0 0 0,1 1 0 0 0,-1-1 0 0 0,1 1 0 0 0,-6 12 0 0 0,-14 42-4 0 0,13-32 3 0 0,-46 133 3 0 0,-18 43-73 0 0,41-111-226 0 0,57-112 215 0 0,-7 1 63 0 0,2 0-1 0 0,31-22 1 0 0,-16 13 5 0 0,54-50-39 0 0,-47 39 44 0 0,72-50 1 0 0,-105 81 3 0 0,-4 4 0 0 0,0 0-1 0 0,0 1 1 0 0,0-1-1 0 0,0 0 0 0 0,0 1 1 0 0,1 0-1 0 0,-1 0 1 0 0,0 0-1 0 0,6-1 0 0 0,-7 1-194 0 0,-2 1-62 0 0,0 0-11 0 0,0 0 103 0 0,0 4 288 0 0,-1 1 0 0 0,0-1 0 0 0,0 0-1 0 0,0 0 1 0 0,0 0 0 0 0,-1 0 0 0 0,0 0 0 0 0,0 0 0 0 0,0-1-1 0 0,0 1 1 0 0,0 0 0 0 0,-1-1 0 0 0,-3 4 0 0 0,-6 7-305 0 0,-23 19 0 0 0,35-33 176 0 0,-14 11-14 0 0,0 0 1 0 0,-1-1-1 0 0,-26 12 1 0 0,34-18 21 0 0,-4 1 1 0 0,0-3-11 0 0,9-1-42 0 0,3-3 0 0 0,10-21-11 0 0,-1 10 51 0 0,-6 11 13 0 0,0 0 2 0 0,6-5-2 0 0,-10 6 0 0 0,1 1 0 0 0,-1 0 0 0 0,0-1 0 0 0,1 1 0 0 0,-1 0 0 0 0,0 0 0 0 0,1-1 0 0 0,-1 1 0 0 0,1 0 0 0 0,-1 0 0 0 0,0 0 0 0 0,1-1 0 0 0,-1 1 0 0 0,1 0 0 0 0,-1 0 0 0 0,1 0 0 0 0,-1 0 0 0 0,1 0 0 0 0,0 0 0 0 0,-1 0 0 0 0,1 1 0 0 0,-1-1 0 0 0,0 1 0 0 0,1-1 0 0 0,-1 1 0 0 0,0-1 0 0 0,1 1 0 0 0,-1-1 0 0 0,0 1 0 0 0,1-1 0 0 0,-1 1 0 0 0,0-1 0 0 0,0 1 0 0 0,0 0 0 0 0,0-1 0 0 0,0 2 0 0 0,1 11 0 0 0,-2-5 0 0 0,-1 0 0 0 0,0 0 0 0 0,-3 8 0 0 0,2-5 0 0 0,0-1 0 0 0,1 1 0 0 0,0 0 0 0 0,-1 18 0 0 0,2-9 2 0 0,3-16-3 0 0,-1-1-12 0 0,-1-2 10 0 0,1 0-1 0 0,-1 1 1 0 0,1-1 0 0 0,-1 0-1 0 0,1 0 1 0 0,-1 1-1 0 0,1-1 1 0 0,0 0 0 0 0,-1 0-1 0 0,1 0 1 0 0,0 0-1 0 0,0 0 1 0 0,0 0 0 0 0,0 0-1 0 0,0 0 1 0 0,0 0-1 0 0,0-1 1 0 0,0 1 0 0 0,1 0-1 0 0,-1 0 1 0 0,0-1 0 0 0,0 1-1 0 0,0-1 1 0 0,1 0-1 0 0,-1 1 1 0 0,0-1 0 0 0,1 0-1 0 0,-1 1 1 0 0,0-1-1 0 0,1 0 1 0 0,-1 0 0 0 0,3-1-1 0 0,3 1-7 0 0,0-1-1 0 0,0 0 1 0 0,0-1-1 0 0,11-3 1 0 0,-12 3-5 0 0,23-8 10 0 0,42-21 1 0 0,-52 19 13 0 0,1 0 1 0 0,-2 0-1 0 0,1-2 1 0 0,-2 0-1 0 0,23-24 0 0 0,-30 28 21 0 0,-4 3 23 0 0,0-1 0 0 0,0 0 0 0 0,0 0 0 0 0,-1 0 0 0 0,-1-1 0 0 0,7-14 0 0 0,-1 2 105 0 0,-10 19-77 0 0,2-4 187 0 0,-62 83-134 0 0,55-69-133 0 0,0 0 0 0 0,1 1 0 0 0,0 0 0 0 0,0 0 0 0 0,1 0 0 0 0,-2 10 0 0 0,-7 16 0 0 0,8-27 0 0 0,3-6-1 0 0,0 1-1 0 0,0 0 1 0 0,0-1 0 0 0,0 1 0 0 0,0 0 0 0 0,0 0 0 0 0,1 0-1 0 0,-1 0 1 0 0,1 4 0 0 0,0 4-47 0 0,1-10 41 0 0,-1 0-1 0 0,1 0 1 0 0,0 0-1 0 0,-1-1 1 0 0,1 1-1 0 0,0 0 1 0 0,-1 0-1 0 0,1 0 1 0 0,0-1-1 0 0,0 1 1 0 0,0 0-1 0 0,0-1 1 0 0,-1 1-1 0 0,1-1 1 0 0,0 1 0 0 0,0-1-1 0 0,0 1 1 0 0,0-1-1 0 0,0 0 1 0 0,1 1-1 0 0,-1-1 1 0 0,0 0-1 0 0,0 0 1 0 0,0 0-1 0 0,0 0 1 0 0,0 0-1 0 0,0 0 1 0 0,0 0-1 0 0,0 0 1 0 0,2-1-1 0 0,4 0 2 0 0,0 0 0 0 0,0-1 0 0 0,8-2 0 0 0,-4 0-4 0 0,0 1-1 0 0,0-2 1 0 0,-1 1 0 0 0,0-2-1 0 0,0 1 1 0 0,0-1 0 0 0,0-1-1 0 0,-1 0 1 0 0,0 0 0 0 0,-1 0-1 0 0,14-16 1 0 0,-17 17 15 0 0,-1 0 1 0 0,0 0-1 0 0,0 0 0 0 0,0 0 1 0 0,0-1-1 0 0,-1 0 0 0 0,-1 1 1 0 0,1-1-1 0 0,-1 0 0 0 0,0 0 1 0 0,0 0-1 0 0,-1-1 0 0 0,0 1 1 0 0,0 0-1 0 0,-1-1 0 0 0,0 1 1 0 0,0 0-1 0 0,-1 0 0 0 0,0-1 1 0 0,0 1-1 0 0,-1 0 0 0 0,1 0 1 0 0,-2 0-1 0 0,1 0 0 0 0,-5-9 1 0 0,6 14-3 0 0,0 1-1 0 0,1-1 1 0 0,-1 1 0 0 0,0-1 0 0 0,0 1 0 0 0,0 0 0 0 0,0-1 0 0 0,0 1 0 0 0,0 0 0 0 0,0 0-1 0 0,0 0 1 0 0,0 0 0 0 0,-1 0 0 0 0,1 0 0 0 0,0 0 0 0 0,-1 0 0 0 0,1 0 0 0 0,-1 1-1 0 0,-1-2 1 0 0,2 2-3 0 0,0 0 0 0 0,-1 0 0 0 0,1 0 0 0 0,0 0 0 0 0,-1 0 0 0 0,1 1 0 0 0,0-1 0 0 0,-1 0 0 0 0,1 1 0 0 0,0-1 0 0 0,0 0 0 0 0,-3 2-1 0 0,3-1 9 0 0,0-1-6 0 0,0 0 0 0 0,0 0 0 0 0,0 0 1 0 0,0 1-1 0 0,1-1 0 0 0,-1 0 0 0 0,0 1 1 0 0,0-1-1 0 0,1 0 0 0 0,-1 1 0 0 0,0-1 1 0 0,1 1-1 0 0,-1-1 0 0 0,0 1 0 0 0,1 0 1 0 0,-1-1-1 0 0,1 1 0 0 0,-1 0 0 0 0,1-1 1 0 0,-1 2-1 0 0,-1 1-7 0 0,0-2-5 0 0,0 1-1 0 0,0 0 1 0 0,1 0-1 0 0,-1 0 1 0 0,0 0-1 0 0,1 0 0 0 0,0 0 1 0 0,-1 1-1 0 0,1-1 1 0 0,0 0-1 0 0,0 1 1 0 0,0-1-1 0 0,0 1 0 0 0,1-1 1 0 0,-1 1-1 0 0,0 3 1 0 0,1-2-3 0 0,0-2-40 0 0,5 10-22 0 0,4-1 22 0 0,-6-10 47 0 0,0 1 0 0 0,1-1 0 0 0,-1 0 0 0 0,0 0 0 0 0,1 0 0 0 0,-1-1 0 0 0,1 1 1 0 0,0-1-1 0 0,-1 0 0 0 0,6 0 0 0 0,37-4-46 0 0,-19-2 48 0 0,0 0 1 0 0,48-20-1 0 0,-23 14 4 0 0,-39 9 3 0 0,-13 3-1 0 0,0-1-1 0 0,1 1 1 0 0,-1 0-1 0 0,1 0 1 0 0,-1 0-1 0 0,0-1 0 0 0,1 1 1 0 0,-1 0-1 0 0,1 0 1 0 0,-1 0-1 0 0,1 0 1 0 0,-1 0-1 0 0,1 0 0 0 0,-1 0 1 0 0,0 0-1 0 0,1 0 1 0 0,-1 0-1 0 0,1 0 1 0 0,-1 0-1 0 0,1 0 1 0 0,-1 0-1 0 0,1 1 0 0 0,4 1 16 0 0,-3-1-15 0 0,0-1 0 0 0,-1 1 0 0 0,1 0-1 0 0,0 0 1 0 0,-1 0 0 0 0,1 0-1 0 0,-1 0 1 0 0,1 0 0 0 0,-1 0 0 0 0,2 2-1 0 0,1 7 29 0 0,-4-7-15 0 0,2 1-7 0 0,0 0-6 0 0,-3 14 11 0 0,0-10 1 0 0,0-1 0 0 0,-1 0 0 0 0,0 1 1 0 0,-4 9-1 0 0,3-8 13 0 0,-2 1 1 0 0,-9 5-30 0 0,6-5 2 0 0,-2-1 0 0 0,24-28-22 0 0,-7 8 8 0 0,0 0 0 0 0,14-13 0 0 0,21-17 14 0 0,-14 14 0 0 0,58-46 0 0 0,-81 69 1 0 0,0 0-1 0 0,-1 0 1 0 0,7-8 0 0 0,-8 9-3 0 0,0 0 1 0 0,0 0-1 0 0,0 0 1 0 0,0 0-1 0 0,0 0 1 0 0,0 1-1 0 0,1-1 1 0 0,4-1-1 0 0,-4 5-40 0 0,5 9 31 0 0,-7-6 9 0 0,0-1 0 0 0,0 0 0 0 0,-1 1-1 0 0,1-1 1 0 0,-1 1 0 0 0,0-1 0 0 0,0 1 0 0 0,-1 0 0 0 0,1 0-1 0 0,-1-1 1 0 0,0 1 0 0 0,0 0 0 0 0,0 4 0 0 0,-2 4-20 0 0,0 1 0 0 0,-7 19 0 0 0,6-22 8 0 0,0 0 0 0 0,1 0 0 0 0,0 0 0 0 0,-1 15-1 0 0,0 13-338 0 0,3-36 201 0 0,0-2-3 0 0,0 0-11 0 0,0 0-9 0 0,0 0-1 0 0,2 1 15 0 0,0 1 147 0 0,0-1 0 0 0,0 0 0 0 0,0-1 0 0 0,0 1 0 0 0,0 0 1 0 0,1-1-1 0 0,-1 1 0 0 0,0-1 0 0 0,0 0 0 0 0,1 1 0 0 0,-1-1 0 0 0,0 0 0 0 0,1 0 1 0 0,-1-1-1 0 0,0 1 0 0 0,0 0 0 0 0,1-1 0 0 0,-1 0 0 0 0,4-1 0 0 0,8-3-34 0 0,25-13-1 0 0,-32 15 36 0 0,12-7 5 0 0,-1 0 1 0 0,0-1 0 0 0,-1-1-1 0 0,0-1 1 0 0,-1 0-1 0 0,-1-2 1 0 0,0 1-1 0 0,21-27 1 0 0,-3-5 434 0 0,-2-1 0 0 0,-1-1 0 0 0,43-100 0 0 0,-72 146-183 0 0,-1 2 4 0 0,-8 10-22 0 0,5-7-204 0 0,-10 16-22 0 0,1-1 0 0 0,-11 27 0 0 0,7-15 0 0 0,-23 50 0 0 0,-10 16 0 0 0,39-78-5 0 0,-29 52-168 0 0,-70 93-1 0 0,106-159 157 0 0,3-5-8 0 0,8-11-37 0 0,15-19-18 0 0,34-50 227 0 0,-27 35-91 0 0,-28 43-14 0 0,5-3-20 0 0,-4 4 20 0 0,8 1-31 0 0,2 0-11 0 0,40-4 0 0 0,-51 5 0 0 0,0 0 0 0 0,0 0 0 0 0,1-1 0 0 0,-1 1 0 0 0,0-1 0 0 0,0 1 0 0 0,0-1 0 0 0,-1 0 0 0 0,1 0 0 0 0,0 0 0 0 0,3-2 0 0 0,2-1 0 0 0,-3 3 0 0 0,15-5 0 0 0,-8 0 0 0 0,0 1 0 0 0,0 0 0 0 0,-2 2 11 0 0,-7 3 42 0 0,-2 0 11 0 0,0 0 0 0 0,0 3-11 0 0,1 2-50 0 0,-1 1-1 0 0,0 0 0 0 0,0 0 1 0 0,-1 0-1 0 0,1 0 1 0 0,-1-1-1 0 0,-1 1 0 0 0,-3 10 1 0 0,-5 10 50 0 0,8-21-53 0 0,-16 25 0 0 0,15-25 0 0 0,-11 15 0 0 0,8-10-12 0 0,5-9-49 0 0,1-1-15 0 0,0 0 8 0 0,0 0-3 0 0,0 0-1 0 0,0 0 0 0 0,0 0-9 0 0,0 0-38 0 0,0 0-10 0 0,0 0-6 0 0,0 0-68 0 0,0 0-278 0 0,0 0-119 0 0,0-2-28 0 0,7-37-3331 0 0,-3 26 2174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8:1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 16415 0 0,'0'0'752'0'0,"0"0"-20"0"0,-2 0-469 0 0,-6 2-90 0 0,6-1 569 0 0,2-1 234 0 0,0 0 44 0 0,0 0-21 0 0,0 0-127 0 0,0 0-58 0 0,0 0-13 0 0,0 0-81 0 0,0 0-337 0 0,0 0-154 0 0,0 0-33 0 0,0-2-73 0 0,-5-18-2571 0 0,4 18-6107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8:1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25 778 3223 0 0,'0'0'143'0'0,"-2"-1"-3"0"0,-6-1 252 0 0,7 2 1489 0 0,0-2 647 0 0,-6-12 4532 0 0,2-2-4343 0 0,5 14-2606 0 0,-1 0 0 0 0,1 0 0 0 0,0 0 1 0 0,0 1-1 0 0,0-1 0 0 0,0 0 0 0 0,0 0 1 0 0,1 0-1 0 0,-1 1 0 0 0,1-1 1 0 0,-1 0-1 0 0,1 0 0 0 0,-1 1 0 0 0,1-1 1 0 0,0 0-1 0 0,1-1 0 0 0,27-37 1856 0 0,28-33 314 0 0,-41 56-1859 0 0,0 0 0 0 0,1 2 0 0 0,1 0 0 0 0,0 1 0 0 0,1 1 0 0 0,0 1 0 0 0,23-11 0 0 0,-31 20-406 0 0,-10 3-16 0 0,-1 0 0 0 0,1 0 0 0 0,0 0 0 0 0,-1 0 0 0 0,1 0 0 0 0,-1 1 0 0 0,1-1 0 0 0,0 0 0 0 0,-1 0 0 0 0,1 1 0 0 0,-1-1 0 0 0,1 0 0 0 0,0 1 0 0 0,-1-1 0 0 0,1 0 0 0 0,0 2 0 0 0,0 0 0 0 0,0 0 0 0 0,1 0 0 0 0,-1 0 0 0 0,0 1 0 0 0,0-1 0 0 0,0 0 0 0 0,-1 1 0 0 0,1-1 0 0 0,-1 1 0 0 0,1-1 0 0 0,-1 1 0 0 0,0-1 0 0 0,0 4 0 0 0,-3 34 0 0 0,1-29 0 0 0,0 0 0 0 0,-1 1 0 0 0,-1-2 0 0 0,-7 18 0 0 0,-8 19 0 0 0,11-29 0 0 0,5-14 0 0 0,-1-2 0 0 0,-5 6 0 0 0,9-8 0 0 0,0 0 0 0 0,0-1 0 0 0,0 1 0 0 0,0 0 0 0 0,1-1 0 0 0,-1 1 0 0 0,0 0 0 0 0,0 0 0 0 0,0-1 0 0 0,0 1 0 0 0,0 0 0 0 0,0 0 0 0 0,0-1 0 0 0,0 1 0 0 0,0 0 0 0 0,0-1 0 0 0,0 1 0 0 0,0 0 0 0 0,-1 0 0 0 0,1-1 0 0 0,0 1 0 0 0,0 0 0 0 0,0 0 0 0 0,0-1 0 0 0,0 1 0 0 0,0 0 0 0 0,-1 0 0 0 0,1-1 0 0 0,0 1 0 0 0,0 0 0 0 0,0 0 0 0 0,-1 0 0 0 0,1 0 0 0 0,0-1 0 0 0,0 1 0 0 0,-1 0 0 0 0,1 0 0 0 0,0 0 0 0 0,0 0 0 0 0,-1 0 0 0 0,1 0 0 0 0,0 0 0 0 0,0-1 0 0 0,-1 1 0 0 0,1 0 0 0 0,0 0 0 0 0,0 0 0 0 0,-1 0 0 0 0,1 0 0 0 0,0 0 0 0 0,-1 0 0 0 0,1 0 0 0 0,0 1 0 0 0,0-1 0 0 0,-1 0 0 0 0,1 0 0 0 0,0 0 0 0 0,0 0 0 0 0,-1 0 0 0 0,1 0 0 0 0,0 0 0 0 0,0 1 0 0 0,-1-1 0 0 0,1 0 0 0 0,0 0 0 0 0,0 1 0 0 0,1-6 0 0 0,0 0 0 0 0,0 0 0 0 0,1 0 0 0 0,-1 0 0 0 0,1 1 0 0 0,1-1 0 0 0,-1 0 0 0 0,1 1 0 0 0,4-7 0 0 0,5-4 0 0 0,16-15 0 0 0,-19 20 0 0 0,10-10 0 0 0,-9 8 0 0 0,1 0 0 0 0,0 1 0 0 0,1 0 0 0 0,0 1 0 0 0,1 1 0 0 0,17-11 0 0 0,-17 14 0 0 0,-1 3 0 0 0,-11 3 0 0 0,0 0 0 0 0,-1 0 0 0 0,1 1 0 0 0,-1-1 0 0 0,1 0 0 0 0,0 0 0 0 0,-1 0 0 0 0,1 0 0 0 0,-1 0 0 0 0,1 1 0 0 0,-1-1 0 0 0,1 0 0 0 0,-1 1 0 0 0,1-1 0 0 0,-1 0 0 0 0,1 1 0 0 0,-1-1 0 0 0,1 1 0 0 0,1 1 0 0 0,0 1 0 0 0,0 0 0 0 0,0-1 0 0 0,-1 1 0 0 0,1 0 0 0 0,-1 0 0 0 0,0 0 0 0 0,0 0 0 0 0,0 0 0 0 0,0 0 0 0 0,0 0 0 0 0,-1 1 0 0 0,1 4 0 0 0,-1 4 0 0 0,0 0 0 0 0,-3 16 0 0 0,3-25 0 0 0,-2 41-17 0 0,1-37-153 0 0,0 0 1 0 0,-1 0 0 0 0,-2 7-1 0 0,3-12 57 0 0,1-2 1 0 0,0 0 4 0 0,0 0 17 0 0,-1 2 10 0 0,-1 2-448 0 0,4-6 230 0 0,11-10 170 0 0,20-21 206 0 0,70-64-77 0 0,-38 38 0 0 0,-2 5 2 0 0,-32 28 72 0 0,-29 25 314 0 0,-2 1 109 0 0,0 0 14 0 0,0 0-68 0 0,-7 12-278 0 0,-59 90-165 0 0,-7 11 0 0 0,71-110-84 0 0,0 0-1 0 0,1 0 0 0 0,0 0 1 0 0,-1 1-1 0 0,1-1 1 0 0,0 0-1 0 0,0 1 1 0 0,1-1-1 0 0,-1 1 0 0 0,1-1 1 0 0,0 0-1 0 0,0 1 1 0 0,0 3-1 0 0,1-6 67 0 0,-1-1 1 0 0,1 1-1 0 0,0 0 0 0 0,-1 0 1 0 0,1-1-1 0 0,0 1 1 0 0,0-1-1 0 0,0 1 0 0 0,0-1 1 0 0,0 1-1 0 0,-1-1 0 0 0,1 0 1 0 0,0 1-1 0 0,0-1 0 0 0,0 0 1 0 0,0 0-1 0 0,0 1 0 0 0,0-1 1 0 0,0 0-1 0 0,2 0 0 0 0,-2 0 13 0 0,14-1-68 0 0,-7 0 66 0 0,1-2 0 0 0,-1 1 0 0 0,1-1 1 0 0,-1-1-1 0 0,0 0 0 0 0,0 0 0 0 0,14-10 0 0 0,-2-1-9 0 0,28-26 0 0 0,-24 18 262 0 0,0-1 0 0 0,-2-1-1 0 0,-1-1 1 0 0,-1-1 0 0 0,-1-1-1 0 0,15-32 1 0 0,-37 67-246 0 0,-66 132 0 0 0,54-107-120 0 0,11-24 46 0 0,0 1-1 0 0,0 0 1 0 0,1-1 0 0 0,0 1 0 0 0,0 0 0 0 0,1 1 0 0 0,-2 16 0 0 0,4-25 2 0 0,0-1 1 0 0,0 0-1 0 0,28 11-83 0 0,-23-11 145 0 0,-1 0-1 0 0,1 0 0 0 0,0 0 1 0 0,0-1-1 0 0,0 0 0 0 0,0 0 1 0 0,0 0-1 0 0,5-2 0 0 0,38-19-27 0 0,-28 13 2 0 0,-11 4 80 0 0,-1 0 0 0 0,0 0 0 0 0,0-1 1 0 0,0 0-1 0 0,0 0 0 0 0,-1-1 0 0 0,0 0 0 0 0,-1 0 0 0 0,0-1 1 0 0,10-14-1 0 0,2-9 305 0 0,24-53 0 0 0,-26 48-280 0 0,-14 32-69 0 0,0-1 0 0 0,1 0 0 0 0,-1 0 0 0 0,0-1 0 0 0,2-8 0 0 0,-4 14 0 0 0,0 0 0 0 0,0 0 0 0 0,0 0 0 0 0,0 0 0 0 0,0-1 0 0 0,0 1 0 0 0,0 0 0 0 0,0 0 0 0 0,0 0 0 0 0,0 0 0 0 0,0-1 0 0 0,0 1 0 0 0,0 0 0 0 0,0 0 0 0 0,0 0 0 0 0,0 0 0 0 0,0-1 0 0 0,0 1 0 0 0,0 0 0 0 0,0 0 0 0 0,0 0 0 0 0,0 0 0 0 0,0-1 0 0 0,0 1 0 0 0,0 0 0 0 0,0 0 0 0 0,0 0 0 0 0,0 0 0 0 0,0 0 0 0 0,0-1 0 0 0,-1 1 0 0 0,1 0 0 0 0,0 0 0 0 0,0 0 0 0 0,0 0 0 0 0,0 0 0 0 0,0 0 0 0 0,0 0 0 0 0,-1-1 0 0 0,1 1 0 0 0,0 0 0 0 0,0 0 0 0 0,0 0 0 0 0,0 0 0 0 0,-1 0 0 0 0,1 0 0 0 0,0 0 0 0 0,0 0 0 0 0,0 0 0 0 0,0 0 0 0 0,-1 0 0 0 0,1 0 0 0 0,0 0 0 0 0,0 0 0 0 0,0 0 0 0 0,0 0 0 0 0,-1 0 0 0 0,1 0 0 0 0,0 0 0 0 0,0 0 0 0 0,0 1 0 0 0,0-1 0 0 0,-1 0 0 0 0,1 0 0 0 0,0 0 0 0 0,0 0 0 0 0,0 0 0 0 0,-8 6 0 0 0,0 1 2 0 0,1 1 0 0 0,0 0 0 0 0,0 1 1 0 0,1 0-1 0 0,0 0 0 0 0,-5 13 0 0 0,-25 62 28 0 0,27-63-22 0 0,3-7-41 0 0,1 0-1 0 0,0 1 0 0 0,1 0 0 0 0,1-1 0 0 0,0 1 0 0 0,0 18 0 0 0,3-30-86 0 0,0-3 4 0 0,10 2-4 0 0,-8-1 115 0 0,-1-1-1 0 0,0 0 1 0 0,0 1-1 0 0,0-1 1 0 0,0 0-1 0 0,0 0 1 0 0,1 0 0 0 0,-1 0-1 0 0,0 0 1 0 0,2 0-1 0 0,5-2-4 0 0,0 0-1 0 0,0-1 0 0 0,0 0 1 0 0,-1 0-1 0 0,1-1 1 0 0,-1 1-1 0 0,0-2 1 0 0,0 1-1 0 0,10-9 1 0 0,3-6 19 0 0,29-32 1 0 0,-20 19-9 0 0,187-205 724 0 0,-204 221-725 0 0,-38 48 449 0 0,19-21-407 0 0,0 1 0 0 0,0 0-1 0 0,-7 17 1 0 0,11-17-53 0 0,8 0-31 0 0,5-3 31 0 0,-8-8 8 0 0,-1 0 1 0 0,1 0 0 0 0,0 0 0 0 0,0-1 0 0 0,0 1 0 0 0,-1-1 0 0 0,1 1 0 0 0,0-1 0 0 0,0 0 0 0 0,0 1 1 0 0,0-1-1 0 0,0 0 0 0 0,3-1 0 0 0,3 2-23 0 0,-6-1 22 0 0,13-2-5 0 0,7-3 8 0 0,5-1 0 0 0,-23 4 1 0 0,-2 1-9 0 0,-1 1-1 0 0,0-1 1 0 0,1 0 0 0 0,-1 0-1 0 0,1 1 1 0 0,-1-1-1 0 0,1 1 1 0 0,-1-1-1 0 0,1 1 1 0 0,0 0 0 0 0,2-1-1 0 0,-4 1 10 0 0,0 0-1 0 0,0 0 0 0 0,1 0 1 0 0,-1 0-1 0 0,0-1 1 0 0,0 1-1 0 0,0 0 1 0 0,0 0-1 0 0,0 0 0 0 0,1 0 1 0 0,-1 0-1 0 0,0 0 1 0 0,0 0-1 0 0,0 0 0 0 0,1 0 1 0 0,-1 0-1 0 0,0 0 1 0 0,0 0-1 0 0,0 0 1 0 0,0 0-1 0 0,1 0 0 0 0,-1 0 1 0 0,0 0-1 0 0,0 0 1 0 0,0 0-1 0 0,0 0 1 0 0,1 0-1 0 0,-1 0 0 0 0,0 1 1 0 0,0-1-1 0 0,0 0 1 0 0,0 0-1 0 0,0 0 1 0 0,1 0-1 0 0,-1 0 0 0 0,0 0 1 0 0,0 0-1 0 0,0 1 1 0 0,0-1-1 0 0,0 0 1 0 0,0 0-1 0 0,0 0 0 0 0,1 0 1 0 0,-1 1-1 0 0,0-1 1 0 0,0 0-1 0 0,0 0 1 0 0,0 0-1 0 0,0 0 0 0 0,0 1 1 0 0,0-1-1 0 0,0 0 1 0 0,0 0-1 0 0,0 0 1 0 0,0 0-1 0 0,0 1 0 0 0,0-1 1 0 0,0 0-1 0 0,-8 16 126 0 0,-19 15 79 0 0,9-13-197 0 0,7-9 3 0 0,1 1 0 0 0,1 0 1 0 0,0 1-1 0 0,-10 16 0 0 0,14-19-23 0 0,5-7-51 0 0,0 4-24 0 0,0-5 85 0 0,0 1 0 0 0,0-1 0 0 0,0 0 0 0 0,0 1 0 0 0,0-1 0 0 0,0 0 0 0 0,0 0 0 0 0,0 1 1 0 0,0-1-1 0 0,0 0 0 0 0,0 1 0 0 0,0-1 0 0 0,0 0 0 0 0,0 0 0 0 0,0 1 0 0 0,0-1 0 0 0,0 0 0 0 0,0 1 0 0 0,0-1 0 0 0,1 0 0 0 0,-1 0 0 0 0,0 1 0 0 0,0-1 1 0 0,0 0-1 0 0,0 0 0 0 0,1 1 0 0 0,-1-1 0 0 0,0 0 0 0 0,0 0 0 0 0,1 0 0 0 0,-1 1 0 0 0,2 0-5 0 0,-1 0 0 0 0,1-1 1 0 0,0 1-1 0 0,0 0 0 0 0,-1-1 0 0 0,1 1 0 0 0,0-1 0 0 0,0 0 1 0 0,0 0-1 0 0,0 1 0 0 0,0-1 0 0 0,-1 0 0 0 0,1-1 0 0 0,0 1 0 0 0,0 0 1 0 0,0 0-1 0 0,2-2 0 0 0,2 1 2 0 0,13-5-11 0 0,0 0 0 0 0,-1-1 0 0 0,0-1 0 0 0,0 0 0 0 0,-1-1 0 0 0,0-1 0 0 0,20-16 0 0 0,4-6 16 0 0,-2-2 0 0 0,0-2 0 0 0,34-42 0 0 0,40-59-217 0 0,-46 53 114 0 0,-63 79 272 0 0,-3 4-65 0 0,0 0 0 0 0,0-1 0 0 0,0 1 0 0 0,0 0 0 0 0,0 0 1 0 0,0 0-1 0 0,0-1 0 0 0,0 1 0 0 0,-1-1 0 0 0,1 1 0 0 0,-1 0 0 0 0,1-1 0 0 0,-1 1 0 0 0,1-1 1 0 0,-1-1-1 0 0,-18 16 61 0 0,-13 13-165 0 0,0 1 0 0 0,2 2 0 0 0,2 0 0 0 0,0 2 0 0 0,2 2 0 0 0,1 0 0 0 0,-26 50 0 0 0,7 4-59 0 0,38-75 47 0 0,1 1-1 0 0,0 0 1 0 0,1 0 0 0 0,0 0-1 0 0,-1 19 1 0 0,4-28-1 0 0,0 0 0 0 0,1 1 0 0 0,-1-1 0 0 0,1 0 0 0 0,-1 1 0 0 0,1-1 0 0 0,3 8 0 0 0,-4-11 10 0 0,1-1-1 0 0,-1 1 1 0 0,0-1 0 0 0,0 1 0 0 0,1-1-1 0 0,-1 0 1 0 0,0 1 0 0 0,1-1 0 0 0,-1 1 0 0 0,1-1-1 0 0,-1 0 1 0 0,0 1 0 0 0,1-1 0 0 0,-1 0 0 0 0,1 0-1 0 0,-1 1 1 0 0,1-1 0 0 0,-1 0 0 0 0,0 0 0 0 0,1 0-1 0 0,0 1 1 0 0,1-1-9 0 0,11 3-68 0 0,-7-4 61 0 0,-1 0 0 0 0,1 0 0 0 0,-1-1 0 0 0,1 0 0 0 0,-1 0 0 0 0,0 0 0 0 0,10-6 0 0 0,-4 2-16 0 0,0-1 1 0 0,14-13-1 0 0,70-69 35 0 0,-88 83 1 0 0,-1-1 0 0 0,0 1 0 0 0,0-1-1 0 0,0-1 1 0 0,-1 1 0 0 0,-1-1 0 0 0,1 0 0 0 0,-1 0-1 0 0,0 0 1 0 0,-1 0 0 0 0,0-1 0 0 0,3-12 0 0 0,-5 12 53 0 0,-2 8-45 0 0,0 1 0 0 0,0 0 0 0 0,0 0-1 0 0,0 0 1 0 0,0 1 0 0 0,0-1-1 0 0,0 0 1 0 0,0 0 0 0 0,0 0-1 0 0,1 1 1 0 0,-1-1 0 0 0,0 0 0 0 0,0 1-1 0 0,-1 0 1 0 0,-16 11-16 0 0,1 1-1 0 0,1 0 1 0 0,0 1 0 0 0,0 1-1 0 0,-21 27 1 0 0,30-33-62 0 0,-3 1-316 0 0,0 1 0 0 0,2 1 1 0 0,-1 0-1 0 0,1 0 0 0 0,-7 16 1 0 0,14-26-484 0 0,1-2-628 0 0,0 0-274 0 0,0 0-55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18:1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44 6911 0 0,'0'0'528'0'0,"2"-1"72"0"0,-2 0 172 0 0,1 1-1 0 0,-1-1 1 0 0,1 1 0 0 0,-1-1-1 0 0,1 1 1 0 0,-1-1-1 0 0,0 0 1 0 0,1 1-1 0 0,-1-1 1 0 0,0 1-1 0 0,0-1 1 0 0,1 0-1 0 0,-1 1 1 0 0,0-1-1 0 0,0-1 1 0 0,-4-7 3852 0 0,2 6-4432 0 0,0 1 0 0 0,-1 0 1 0 0,0 0-1 0 0,0 0 1 0 0,-3-2-1 0 0,3 2 305 0 0,0 1-349 0 0,0 0 0 0 0,-1 0 0 0 0,1 0 0 0 0,0 1 0 0 0,-1-1 0 0 0,1 1 0 0 0,-1 0 0 0 0,1 0 0 0 0,-1 0 0 0 0,1 0 0 0 0,-1 1 0 0 0,-2 0 0 0 0,-7 2-35 0 0,0 1 1 0 0,1 0-1 0 0,0 1 0 0 0,0 1 0 0 0,0 0 0 0 0,-20 14 1 0 0,-59 54-130 0 0,74-60 47 0 0,8-6-32 0 0,5-5 0 0 0,0 1-1 0 0,0-1 1 0 0,1 1 0 0 0,-1 0 0 0 0,1 1 0 0 0,0-1-1 0 0,0 0 1 0 0,1 1 0 0 0,-5 9 0 0 0,3-3-67 0 0,6 1-18 0 0,-2-11 82 0 0,0-1 0 0 0,1 1 0 0 0,-1 0 0 0 0,1 0 0 0 0,-1-1 0 0 0,1 1 0 0 0,0 0 0 0 0,-1-1 0 0 0,1 1 0 0 0,0-1 0 0 0,-1 1 0 0 0,1 0 0 0 0,0-1-1 0 0,0 0 1 0 0,-1 1 0 0 0,1-1 0 0 0,0 1 0 0 0,0-1 0 0 0,0 0 0 0 0,0 0 0 0 0,1 1 0 0 0,18 0-51 0 0,-19-1 54 0 0,8 0 4 0 0,1-1 0 0 0,-1 0 1 0 0,0-1-1 0 0,0 0 0 0 0,-1 0 0 0 0,1-1 0 0 0,14-6 0 0 0,4-5 31 0 0,25-16-1 0 0,-24 13-1 0 0,4-6 144 0 0,-27 18-112 0 0,1 1 1 0 0,-1 0-1 0 0,1 0 1 0 0,0 0-1 0 0,0 1 1 0 0,1 0 0 0 0,8-4-1 0 0,-12 7 83 0 0,-2 0-120 0 0,-1 0 7 0 0,1 0-1 0 0,0-1 0 0 0,-1 1 0 0 0,1 0 0 0 0,0 0 1 0 0,0 0-1 0 0,-1 0 0 0 0,1 0 0 0 0,0 0 0 0 0,-1 0 1 0 0,1 1-1 0 0,0-1 0 0 0,-1 0 0 0 0,1 0 0 0 0,-1 0 1 0 0,1 1-1 0 0,0-1 0 0 0,-1 0 0 0 0,1 1 0 0 0,-1-1 1 0 0,1 0-1 0 0,0 1 0 0 0,-1-1 0 0 0,1 1 0 0 0,-1-1 1 0 0,0 1-1 0 0,1-1 0 0 0,-1 1 0 0 0,1-1 1 0 0,-1 1-1 0 0,0 0 0 0 0,1-1 0 0 0,-1 1 0 0 0,0-1 1 0 0,0 1-1 0 0,1 0 0 0 0,-1-1 0 0 0,0 2 0 0 0,2 3-3 0 0,-1 1-1 0 0,0-1 0 0 0,0 0 0 0 0,0 1 1 0 0,0-1-1 0 0,-1 1 0 0 0,0-1 0 0 0,0 1 1 0 0,-1 6-1 0 0,-12 51 116 0 0,11-53-129 0 0,-7 22 33 0 0,-1-1 1 0 0,-2 0 0 0 0,-18 35 0 0 0,3-16 24 0 0,-34 48-1 0 0,54-88-58 0 0,0-1 0 0 0,-1 0 0 0 0,0 0 0 0 0,0 0 0 0 0,-1-1 0 0 0,0 0 0 0 0,-1-1 0 0 0,1 0 0 0 0,-19 9 0 0 0,20-14 9 0 0,0 0 0 0 0,-1-1 0 0 0,1 0 0 0 0,0 0 0 0 0,-1-1 0 0 0,1 0 0 0 0,-1 0 0 0 0,-11-3 0 0 0,19 3-19 0 0,-1-1-1 0 0,0 1 1 0 0,1 0 0 0 0,-1-1 0 0 0,0 0 0 0 0,1 1 0 0 0,-1-1-1 0 0,1 0 1 0 0,-1 0 0 0 0,1 0 0 0 0,-1 0 0 0 0,1 0 0 0 0,-1 0-1 0 0,1 0 1 0 0,-2-2 0 0 0,-3-3 35 0 0,-7-7-40 0 0,12 8 0 0 0,1 2 0 0 0,-1-2 0 0 0,-6-24 0 0 0,7 26-3 0 0,0 2 0 0 0,0 1 1 0 0,0-1-1 0 0,-1 0 1 0 0,1 0-1 0 0,-1 0 1 0 0,1 0 0 0 0,0 1-1 0 0,-1-1 1 0 0,1 0-1 0 0,-1 0 1 0 0,0 1-1 0 0,1-1 1 0 0,-1 0 0 0 0,0 1-1 0 0,1-1 1 0 0,-1 1-1 0 0,0-1 1 0 0,1 1-1 0 0,-2-2 1 0 0,0 1-208 0 0,-3-2 291 0 0,3-1-3063 0 0,0-7 1073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6:5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55 8287 0 0,'0'0'191'0'0,"0"0"26"0"0,1-3 9 0 0,6-9-34 0 0,1 8-10 0 0,-7 4 560 0 0,16-9 4531 0 0,-3 4-5184 0 0,-13 5 282 0 0,1-1 117 0 0,25-12 629 0 0,-10 6 987 0 0,-15 7-1717 0 0,-2 0 101 0 0,0 0 21 0 0,0 0-66 0 0,-2 1-294 0 0,-13 12-133 0 0,1-3 667 0 0,0 0-1 0 0,-27 13 1 0 0,27-17-683 0 0,-27 17 0 0 0,24-13 0 0 0,-10 8 0 0 0,27-18 0 0 0,0 0 0 0 0,-1 1 0 0 0,1-1 0 0 0,0 0 0 0 0,-1 0 0 0 0,1 0 0 0 0,0 0 0 0 0,-1 1 0 0 0,1-1 0 0 0,0 0 0 0 0,0 0 0 0 0,-1 1 0 0 0,1-1 0 0 0,0 0 0 0 0,0 1 0 0 0,-1-1 0 0 0,1 0 0 0 0,0 1 0 0 0,0-1 0 0 0,0 0 0 0 0,0 1 0 0 0,0-1 0 0 0,-1 0 0 0 0,1 1 0 0 0,0-1 0 0 0,0 0 0 0 0,0 1 0 0 0,0-1 0 0 0,0 0 0 0 0,0 1 0 0 0,0-1 0 0 0,0 1 0 0 0,0-1 0 0 0,0 0 0 0 0,0 1 0 0 0,1-1 0 0 0,-1 0 0 0 0,0 1 0 0 0,0-1 0 0 0,0 0 0 0 0,0 1 0 0 0,1-1 0 0 0,-1 0 0 0 0,0 1 0 0 0,0-1 0 0 0,1 1 0 0 0,2 7 0 0 0,-2-6 0 0 0,0 1 0 0 0,1-1 0 0 0,-1 0 0 0 0,0 0 0 0 0,1 0 0 0 0,-1 1 0 0 0,4 1 0 0 0,-1 1 0 0 0,9 9 0 0 0,1-2 0 0 0,-8-7 0 0 0,-3-1 0 0 0,1-1 0 0 0,-1 1 0 0 0,-1 0 0 0 0,1 0 0 0 0,4 9 0 0 0,-4-9 0 0 0,-1 1 0 0 0,0 0 0 0 0,0 1 0 0 0,0-1 0 0 0,0 0 0 0 0,1 11 0 0 0,2 34 0 0 0,-5-50 0 0 0,0 4 0 0 0,1 0 0 0 0,-1 1 0 0 0,0-1 0 0 0,0 0 0 0 0,0 1 0 0 0,0-1 0 0 0,-3 7 0 0 0,-2 11 0 0 0,4-15 76 0 0,1-3 56 0 0,-1 0-1 0 0,0-1 1 0 0,0 1-1 0 0,0-1 1 0 0,0 0-1 0 0,0 1 0 0 0,-1-1 1 0 0,0 0-1 0 0,1 0 1 0 0,-1 0-1 0 0,-1 0 1 0 0,1 0-1 0 0,0 0 1 0 0,-5 4-1 0 0,3-2-131 0 0,2-3 0 0 0,0-1 0 0 0,1 1 0 0 0,-1-1 0 0 0,0 1 0 0 0,0-1 0 0 0,0 0 0 0 0,0 1 0 0 0,0-1 0 0 0,0 0 0 0 0,-3 0 0 0 0,2 0 0 0 0,2 0 0 0 0,-1 0 0 0 0,0 0 0 0 0,0-1 0 0 0,1 1 0 0 0,-1-1 0 0 0,0 1 0 0 0,0-1 0 0 0,0 0 0 0 0,0 0 0 0 0,0 0 0 0 0,0 0 0 0 0,1 0 0 0 0,-4 0 0 0 0,3 0 0 0 0,0 0 0 0 0,-1 0 0 0 0,0 0 0 0 0,1 0 0 0 0,-1-1 0 0 0,0 1 0 0 0,1 0 0 0 0,-1-1 0 0 0,1 0 0 0 0,-1 0 0 0 0,1 1 0 0 0,-1-1 0 0 0,1-1 0 0 0,-1 1 0 0 0,1 0 0 0 0,-4-4 0 0 0,-13-18 0 0 0,15 18 0 0 0,-1 5-133 0 0,4 7-1062 0 0,3-3-7182 0 0,4 1 6330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2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21191 0 0,'0'0'480'0'0,"0"0"67"0"0,0 0 31 0 0,0 0-56 0 0,0 0-269 0 0,0 0 138 0 0,0 0 97 0 0,0 0 21 0 0,1 2 3 0 0,-1 0-467 0 0,1 0 0 0 0,0 0 0 0 0,-1 0-1 0 0,1 0 1 0 0,-1 0 0 0 0,0 0 0 0 0,1 0 0 0 0,-1 1-1 0 0,0-1 1 0 0,-1 0 0 0 0,1 0 0 0 0,0 0 0 0 0,-1 3-1 0 0,-10 31 844 0 0,8-30-762 0 0,0 1 0 0 0,1 0-1 0 0,0 1 1 0 0,-1 8 0 0 0,2-3-106 0 0,0-6 50 0 0,1-1 1 0 0,0 1-1 0 0,0 0 1 0 0,1 0-1 0 0,1 9 1 0 0,-2-15 8 0 0,0 0 1 0 0,0 0-1 0 0,1-1 1 0 0,-1 1-1 0 0,0 0 1 0 0,0 0-1 0 0,1 0 0 0 0,-1 0 1 0 0,0 0-1 0 0,1 0 1 0 0,-1 0-1 0 0,1 0 1 0 0,0-1-1 0 0,-1 1 1 0 0,1 0-1 0 0,-1 0 1 0 0,1-1-1 0 0,0 1 1 0 0,1 1-1 0 0,0-1-78 0 0,1 0 1 0 0,0-1-1 0 0,-1 1 1 0 0,1 0-1 0 0,0-1 0 0 0,0 1 1 0 0,-1-1-1 0 0,1 0 0 0 0,0 0 1 0 0,0 0-1 0 0,5-1 1 0 0,-5 0-3 0 0,24-4 1 0 0,47-15 0 0 0,-69 19 0 0 0,-3 0 0 0 0,-1 1 0 0 0,0-1 0 0 0,1 1 0 0 0,-1 0 0 0 0,0-1 0 0 0,1 1 0 0 0,-1-1 0 0 0,0 0 0 0 0,0 1 0 0 0,0-1 0 0 0,1 0 0 0 0,-1 0 0 0 0,0 0 0 0 0,0 0 0 0 0,0 0 0 0 0,0 0 0 0 0,1-2 0 0 0,-1 2 0 0 0,-1 0 0 0 0,1 0 0 0 0,0 0 0 0 0,0 0 0 0 0,-1 0 0 0 0,1 0 0 0 0,0 1 0 0 0,0-1 0 0 0,0 0 0 0 0,0 0 0 0 0,0 1 0 0 0,0-1 0 0 0,0 0 0 0 0,0 1 0 0 0,0-1 0 0 0,0 1 0 0 0,1 0 0 0 0,-1-1 0 0 0,0 1 0 0 0,0 0 0 0 0,0 0 0 0 0,0-1 0 0 0,2 1 0 0 0,1 0 0 0 0,20-7 0 0 0,-6 1-133 0 0,-17 6-563 0 0,-9-5-1268 0 0,7 5 1298 0 0,-3-3 836 0 0,1 3-6586 0 0,3 0 4369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0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6447 0 0,'0'0'298'0'0,"0"0"-10"0"0,0 0-50 0 0,0 0 493 0 0,0 0 238 0 0,0 0 45 0 0,0 0 8 0 0,0 0 2 0 0,0 0 0 0 0,0 0 0 0 0,0 0-69 0 0,0 0-290 0 0,0 0-121 0 0,0 0-28 0 0,0 0-4 0 0,0 0 0 0 0,0 0 0 0 0,0 0 0 0 0,0 1 0 0 0,2 7-273 0 0,-1 1 0 0 0,0-1 1 0 0,-1 0-1 0 0,1 0 0 0 0,-2 1 0 0 0,1-1 0 0 0,-1 0 0 0 0,-4 15 0 0 0,-13 46-239 0 0,7-28 0 0 0,-1-1 0 0 0,-19 43 0 0 0,19-52 520 0 0,1 1 0 0 0,-10 43 0 0 0,20-67-197 0 0,-1-4-239 0 0,-4 17-3 0 0,4-10-81 0 0,2-3 0 0 0,3 1 0 0 0,0-7-268 0 0,1-6-37 0 0,2-9-375 0 0,-6 12 549 0 0,3-3-170 0 0,-2 2 277 0 0,-1 1 1 0 0,1-1-1 0 0,0 1 0 0 0,-1-1 1 0 0,1 1-1 0 0,0-1 1 0 0,-1 1-1 0 0,0-1 0 0 0,1 1 1 0 0,-1-1-1 0 0,0 0 1 0 0,0-2-1 0 0,3-11 24 0 0,0 1 0 0 0,6-15 0 0 0,-5 17 0 0 0,0 0 0 0 0,-1 0 0 0 0,2-17 0 0 0,-2 12 0 0 0,-4 8 0 0 0,-3 0 0 0 0,-4 2 0 0 0,8 6 8 0 0,-1 1 0 0 0,0-1 1 0 0,0 1-1 0 0,0-1 0 0 0,0 1 0 0 0,0-1 0 0 0,-1 1 0 0 0,1 0 0 0 0,0 0 0 0 0,0-1 1 0 0,0 1-1 0 0,0 0 0 0 0,0 0 0 0 0,0 0 0 0 0,0 0 0 0 0,0 0 0 0 0,-1 0 0 0 0,1 1 0 0 0,0-1 1 0 0,0 0-1 0 0,0 1 0 0 0,0-1 0 0 0,0 0 0 0 0,-1 2 0 0 0,-1-1 190 0 0,-1 0-150 0 0,0 1-1 0 0,0 1 0 0 0,0-1 0 0 0,0 0 0 0 0,0 1 1 0 0,0 0-1 0 0,1 0 0 0 0,-1 0 0 0 0,1 0 0 0 0,0 1 0 0 0,0-1 1 0 0,0 1-1 0 0,0 0 0 0 0,1 0 0 0 0,0 0 0 0 0,-3 5 0 0 0,1-1 23 0 0,1 0-1 0 0,0 0 0 0 0,1 0 1 0 0,0 0-1 0 0,0 0 0 0 0,1 1 0 0 0,0-1 1 0 0,0 9-1 0 0,0-14 7 0 0,1 1-28 0 0,4 13-7 0 0,-3-15-41 0 0,0 0 0 0 0,0 1 0 0 0,0-1 0 0 0,0 0 0 0 0,0 0 0 0 0,0 0 0 0 0,0 0 0 0 0,1 0 0 0 0,-1 0 0 0 0,1-1 0 0 0,-1 1 0 0 0,1 0 0 0 0,0-1 0 0 0,0 1 0 0 0,0-1 0 0 0,2 2 0 0 0,-1-2 0 0 0,0 1 0 0 0,1-1 0 0 0,-1 0 0 0 0,0 0 0 0 0,1 0 0 0 0,-1-1 0 0 0,1 1 0 0 0,-1-1 0 0 0,7 0 0 0 0,4-1 0 0 0,0-1 0 0 0,0-1 0 0 0,0 0 0 0 0,17-7 0 0 0,-27 9 0 0 0,16-6 0 0 0,0 0 0 0 0,-1-2 0 0 0,25-13 0 0 0,-35 17 0 0 0,-1-1 0 0 0,0 0 0 0 0,0 0 0 0 0,-1 0 0 0 0,0-1 0 0 0,0 0 0 0 0,-1 0 0 0 0,0-1 0 0 0,9-13 0 0 0,-7 10 2 0 0,-7 9 4 0 0,1-1 1 0 0,0 1-1 0 0,0-1 1 0 0,-1 1-1 0 0,0-1 0 0 0,1 0 1 0 0,-1 0-1 0 0,0 0 0 0 0,0 1 1 0 0,0-6-1 0 0,0 7 365 0 0,-1 1 117 0 0,0 0 21 0 0,-8 3 83 0 0,4 0-591 0 0,1 0 1 0 0,0-1-1 0 0,0 1 0 0 0,0 0 0 0 0,1 1 1 0 0,-1-1-1 0 0,1 0 0 0 0,-1 1 0 0 0,1-1 1 0 0,0 1-1 0 0,1 0 0 0 0,-1 0 0 0 0,1 0 1 0 0,-1 0-1 0 0,0 6 0 0 0,0 1-2 0 0,0 0 1 0 0,0 0-1 0 0,1 0 0 0 0,1 19 0 0 0,1-26 1 0 0,-1 0 0 0 0,0-1 0 0 0,0 1 0 0 0,0 0 0 0 0,1 0 0 0 0,-1 0 0 0 0,1 0 0 0 0,0-1 0 0 0,1 1 0 0 0,-1 0 0 0 0,0-1 0 0 0,1 1 0 0 0,0-1 0 0 0,2 4 0 0 0,-3-6 0 0 0,0 1 0 0 0,1-1 0 0 0,-1 0 0 0 0,0 0 0 0 0,1 0 0 0 0,-1 0 0 0 0,0 0 0 0 0,1 0 0 0 0,-1 0 0 0 0,1 0 0 0 0,0 0 0 0 0,-1-1 0 0 0,1 1 0 0 0,0-1 0 0 0,-1 1 0 0 0,1-1 0 0 0,0 1 0 0 0,0-1 0 0 0,-1 0 0 0 0,1 0 0 0 0,0 0 0 0 0,3-1 0 0 0,-3 1 0 0 0,4 0 0 0 0,-1-1 0 0 0,0 0 0 0 0,0 0 0 0 0,0-1 0 0 0,0 0 0 0 0,0 0 0 0 0,0 0 0 0 0,0 0 0 0 0,0-1 0 0 0,-1 1 0 0 0,1-1 0 0 0,-1 0 0 0 0,8-8 0 0 0,1-2 0 0 0,0-2 0 0 0,17-23 0 0 0,-9 9 0 0 0,-5 8 0 0 0,-1-1 0 0 0,-1-1 0 0 0,16-35 0 0 0,-19 31 0 0 0,-9 19 0 0 0,-2 8 0 0 0,0 0 0 0 0,0 0 0 0 0,0 0 0 0 0,0 0 0 0 0,-1 0 0 0 0,1 0 0 0 0,0 0 0 0 0,0-1 0 0 0,0 1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1 0 0 0,0-1 0 0 0,0 0 0 0 0,0 0 0 0 0,-1 0 0 0 0,-3 7 0 0 0,3-5 0 0 0,1 0 0 0 0,-1 1 0 0 0,1-1 0 0 0,0 0 0 0 0,-1 0 0 0 0,1 1 0 0 0,0-1 0 0 0,0 0 0 0 0,1 0 0 0 0,-1 1 0 0 0,0-1 0 0 0,1 0 0 0 0,0 0 0 0 0,-1 0 0 0 0,1 1 0 0 0,0-1 0 0 0,1 3 0 0 0,1-2 0 0 0,-2-2 0 0 0,-1 0 0 0 0,1 0 0 0 0,0 0 0 0 0,0 0 0 0 0,0 0 0 0 0,0 0 0 0 0,0 0 0 0 0,0 0 0 0 0,0 0 0 0 0,0-1 0 0 0,1 1 0 0 0,-1 0 0 0 0,0-1 0 0 0,0 1 0 0 0,1-1 0 0 0,-1 0 0 0 0,2 1 0 0 0,1 1 0 0 0,-2-1 0 0 0,0 0 0 0 0,0 0 0 0 0,0 0 0 0 0,0-1 0 0 0,0 1 0 0 0,0-1 0 0 0,0 0 0 0 0,0 1 0 0 0,0-1 0 0 0,3 0 0 0 0,6-1 0 0 0,-8 1 0 0 0,-1 0 0 0 0,1 0 0 0 0,0 0 0 0 0,0 0 0 0 0,-1 0 0 0 0,1 1 0 0 0,0-1 0 0 0,0 1 0 0 0,3 1 0 0 0,1 0 0 0 0,-4-1 0 0 0,1 0 0 0 0,0-1 0 0 0,0 1 0 0 0,0-1 0 0 0,-1 0 0 0 0,1 0 0 0 0,0 0 0 0 0,0 0 0 0 0,3-1 0 0 0,2 2 0 0 0,-8 1 0 0 0,0-1 0 0 0,0 1 0 0 0,0-1 0 0 0,0 1 0 0 0,0-1 0 0 0,-1 1 0 0 0,1-1 0 0 0,-1 1 0 0 0,1 0 0 0 0,-1-1 0 0 0,0 1 0 0 0,1 0 0 0 0,-1-1 0 0 0,0 1 0 0 0,0 0 0 0 0,0 0 0 0 0,0-1 0 0 0,-1 1 0 0 0,1 2 0 0 0,-9 34 0 0 0,1-24 0 0 0,7-13 0 0 0,0 0 0 0 0,0 0 0 0 0,0 0 0 0 0,1 1 0 0 0,-1-1 0 0 0,0 0 0 0 0,1 0 0 0 0,-1 1 0 0 0,1-1 0 0 0,-1 0 0 0 0,1 0 0 0 0,0 1 0 0 0,0-1 0 0 0,-1 1 0 0 0,1-1 0 0 0,0 2 0 0 0,0 3 0 0 0,5 18 0 0 0,-4-18 0 0 0,-1-5 0 0 0,0 1 0 0 0,0 0 0 0 0,1 0 0 0 0,-1-1 0 0 0,1 1 0 0 0,0-1 0 0 0,-1 1 0 0 0,1-1 0 0 0,0 1 0 0 0,0-1 0 0 0,0 1 0 0 0,0-1 0 0 0,0 1 0 0 0,0-1 0 0 0,2 2 0 0 0,0 0 0 0 0,0-1 0 0 0,0 1 0 0 0,0-1 0 0 0,0 0 0 0 0,0 0 0 0 0,0 0 0 0 0,1 0 0 0 0,-1 0 0 0 0,1-1 0 0 0,-1 1 0 0 0,1-1 0 0 0,-1 0 0 0 0,6 1 0 0 0,20-5 0 0 0,-28 2 0 0 0,1 1 0 0 0,0 0 0 0 0,-1-1 0 0 0,1 1 0 0 0,-1-1 0 0 0,1 1 0 0 0,-1-1 0 0 0,1 0 0 0 0,-1 0 0 0 0,1 0 0 0 0,-1 0 0 0 0,0 0 0 0 0,1 0 0 0 0,-1 0 0 0 0,2-2 0 0 0,2-2 0 0 0,4-1 0 0 0,0 0 0 0 0,0-1 0 0 0,-1 0 0 0 0,0-1 0 0 0,0 1 0 0 0,8-12 0 0 0,-2 1 0 0 0,-1-2 0 0 0,0 1 0 0 0,17-41 0 0 0,-17 34 0 0 0,19-30 0 0 0,-21 38 0 0 0,0-1 0 0 0,-1 1 0 0 0,-1-2 0 0 0,7-21 0 0 0,-15 31 320 0 0,-8 23 384 0 0,-8 23 320 0 0,-3 20-1903 0 0,-20 100-1 0 0,30-114 1454 0 0,4-27-179 0 0,1 0 0 0 0,-1 18 0 0 0,2-21-395 0 0,2-8 0 0 0,-1 0 0 0 0,1 0 0 0 0,-1 1 0 0 0,1-1 0 0 0,1 9 0 0 0,-1-13-8 0 0,0 0 0 0 0,0 1 0 0 0,0-1 1 0 0,0 0-1 0 0,0 1 0 0 0,1-1 0 0 0,-1 0 0 0 0,0 1 0 0 0,0-1 0 0 0,0 0 1 0 0,0 1-1 0 0,0-1 0 0 0,0 0 0 0 0,1 0 0 0 0,-1 1 0 0 0,0-1 0 0 0,0 0 0 0 0,0 0 1 0 0,1 1-1 0 0,-1-1 0 0 0,0 0 0 0 0,0 0 0 0 0,1 0 0 0 0,-1 1 0 0 0,0-1 0 0 0,1 0 1 0 0,-1 0-1 0 0,0 0 0 0 0,0 0 0 0 0,1 0 0 0 0,-1 1 0 0 0,0-1 0 0 0,1 0 1 0 0,-1 0-1 0 0,0 0 0 0 0,1 0 0 0 0,-1 0 0 0 0,0 0 0 0 0,1 0 0 0 0,-1 0 0 0 0,0 0 1 0 0,1 0-1 0 0,-1-1 0 0 0,0 1 0 0 0,1 0 0 0 0,-1 0 0 0 0,0 0 0 0 0,1 0 1 0 0,-1 0-1 0 0,1-1 0 0 0,2 0-133 0 0,1 0-1 0 0,0 0 1 0 0,0-1 0 0 0,0 0 0 0 0,-1 0 0 0 0,1 0 0 0 0,-1 0 0 0 0,1 0-1 0 0,-1-1 1 0 0,0 1 0 0 0,4-5 0 0 0,-1 1 438 0 0,0 0 1 0 0,-1-1-1 0 0,0 1 1 0 0,7-14-1 0 0,-6 11-190 0 0,1 0 1 0 0,0 0-1 0 0,0 0 0 0 0,14-11 0 0 0,2-4-35 0 0,-18 18-72 0 0,27-28 0 0 0,-29 32 0 0 0,0 0 0 0 0,0 0 0 0 0,0 0 0 0 0,0 0 0 0 0,0 0 0 0 0,0 1 0 0 0,1-1 0 0 0,-1 1 0 0 0,1 0 0 0 0,3-1 0 0 0,4 2 0 0 0,-8 3 0 0 0,-5 2 0 0 0,-1 7 0 0 0,2-7 0 0 0,0 0 0 0 0,0 0 0 0 0,0 0 0 0 0,-1 0 0 0 0,0 0 0 0 0,0 0 0 0 0,-1 0 0 0 0,-3 6 0 0 0,-13 21 0 0 0,16-26 0 0 0,0 0 0 0 0,0 0 0 0 0,-1 0 0 0 0,0 0 0 0 0,-7 7 0 0 0,-15 17 0 0 0,26-29 0 0 0,-1-1 0 0 0,0 0 0 0 0,1 1 0 0 0,-1-1 0 0 0,1 1 0 0 0,-1-1 0 0 0,1 1 0 0 0,-1-1 0 0 0,1 1 0 0 0,-1 0 0 0 0,1-1 0 0 0,-1 1 0 0 0,1 0 0 0 0,0-1 0 0 0,-1 1 0 0 0,1 0 0 0 0,0-1 0 0 0,0 1 0 0 0,0 0 0 0 0,-1 0 0 0 0,1-1 0 0 0,0 1 0 0 0,0 0 0 0 0,0 0 0 0 0,0-1 0 0 0,0 1 0 0 0,0 0 0 0 0,1 0 0 0 0,-1-1 0 0 0,0 2 0 0 0,1 1 0 0 0,-2 21 0 0 0,2-14 0 0 0,4-1 0 0 0,-3-7 7 0 0,4 2-19 0 0,2 0-47 0 0,-7-3-36 0 0,1-1 0 0 0,-1 0 0 0 0,1 1 0 0 0,-1-1-1 0 0,1 0 1 0 0,-1 0 0 0 0,1 0 0 0 0,-1 0 0 0 0,1 0 0 0 0,-1-1 0 0 0,0 1-1 0 0,1 0 1 0 0,-1-1 0 0 0,1 1 0 0 0,2-2 0 0 0,0 0-795 0 0,11-3-5300 0 0,0-1-1968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0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8287 0 0,'0'0'382'0'0,"0"0"-8"0"0,4-8-226 0 0,13-11 2271 0 0,-13 16-1774 0 0,-1 0 1 0 0,0 0 0 0 0,-1 0-1 0 0,5-7 1 0 0,-4 5-288 0 0,-1 1-1 0 0,0-1 1 0 0,0 0-1 0 0,-1 0 1 0 0,1 0-1 0 0,-1 0 1 0 0,1-7-1 0 0,-2 10-272 0 0,1-1 123 0 0,0-1 1 0 0,0 0-1 0 0,1 1 0 0 0,-1-1 0 0 0,3-4 1 0 0,-2 6-27 0 0,-1-1 0 0 0,0 1 0 0 0,0-1 1 0 0,0 1-1 0 0,0-1 0 0 0,0 0 0 0 0,0 1 1 0 0,-1-1-1 0 0,1-4 0 0 0,2 0 646 0 0,-3 6-664 0 0,1 1 0 0 0,-1-1 0 0 0,1 0-1 0 0,-1 1 1 0 0,0-1 0 0 0,1 0 0 0 0,-1 0 0 0 0,0 1-1 0 0,0-1 1 0 0,1 0 0 0 0,-1 0 0 0 0,0 0 0 0 0,0 1-1 0 0,0-1 1 0 0,0 0 0 0 0,0 0 0 0 0,0 0 0 0 0,0 0-1 0 0,0 0 1 0 0,-15 13 444 0 0,11-6-608 0 0,1 1 0 0 0,-1-1 0 0 0,1 1 0 0 0,0-1 0 0 0,1 1 0 0 0,-1 0 0 0 0,1 0 0 0 0,1 0 0 0 0,-2 12 0 0 0,-5 15 0 0 0,5-26 0 0 0,1-1 0 0 0,0 1 0 0 0,0 0 0 0 0,1 0 0 0 0,0 0 0 0 0,0 0 0 0 0,1 0 0 0 0,0-1 0 0 0,0 1 0 0 0,1 0 0 0 0,2 10 0 0 0,0-9 0 0 0,3-2 0 0 0,-4-6 0 0 0,0-1 0 0 0,1 1 0 0 0,-1-1 0 0 0,0 0 0 0 0,1 0 0 0 0,-1 0 0 0 0,0 0 0 0 0,1 0 0 0 0,-1 0 0 0 0,0-1 0 0 0,1 1 0 0 0,-1-1 0 0 0,0 0 0 0 0,1 0 0 0 0,-1 1 0 0 0,4-4 0 0 0,-1 2 0 0 0,1-1 0 0 0,-1 0 0 0 0,0-1 0 0 0,0 1 0 0 0,7-7 0 0 0,-11 9 0 0 0,-1 0 0 0 0,1 0 0 0 0,0 0 0 0 0,0 0 0 0 0,-1-1 0 0 0,1 1 0 0 0,-1 0 0 0 0,1 0 0 0 0,-1-1 0 0 0,1 1 0 0 0,-1-2 0 0 0,5-11 0 0 0,7-1 0 0 0,-9 11 0 0 0,0 0 0 0 0,-1 0 0 0 0,1 0 0 0 0,-1 0 0 0 0,0 0 0 0 0,3-8 0 0 0,0-2 0 0 0,1 1 0 0 0,0 0 0 0 0,1 0 0 0 0,0 0 0 0 0,11-13 0 0 0,-15 21 0 0 0,22-36 0 0 0,-21 34 0 0 0,-3 7 0 0 0,-3 16 0 0 0,9 24 0 0 0,-7-39 0 0 0,0-1 0 0 0,0 1 0 0 0,0 0 0 0 0,0 0 0 0 0,0-1 0 0 0,0 1 0 0 0,0 0 0 0 0,0-1 0 0 0,1 1 0 0 0,-1 0 0 0 0,0-1 0 0 0,0 1 0 0 0,1 0 0 0 0,-1-1 0 0 0,0 1 0 0 0,1 0 0 0 0,-1-1 0 0 0,1 1 0 0 0,-1-1 0 0 0,1 1 0 0 0,-1-1 0 0 0,1 1 0 0 0,-1-1 0 0 0,1 1 0 0 0,-1-1 0 0 0,1 1 0 0 0,0-1 0 0 0,-1 0 0 0 0,2 1 0 0 0,1 0 0 0 0,4 3 0 0 0,1 0 0 0 0,0 0 0 0 0,0-1 0 0 0,0 0 0 0 0,15 3 0 0 0,-21-5 0 0 0,0-1 0 0 0,0 1 0 0 0,0-1 0 0 0,0 0 0 0 0,0 0 0 0 0,0 1 0 0 0,0-1 0 0 0,0 0 0 0 0,0-1 0 0 0,0 1 0 0 0,0 0 0 0 0,0-1 0 0 0,2 0 0 0 0,3-1 0 0 0,47-15 0 0 0,-52 17 0 0 0,-1 0 0 0 0,0 0 0 0 0,1 0 0 0 0,-1-1 0 0 0,0 1 0 0 0,1 0 0 0 0,-1-1 0 0 0,0 1 0 0 0,0-1 0 0 0,1 0 0 0 0,-1 1 0 0 0,0-1 0 0 0,0 0 0 0 0,2-1 0 0 0,0-1 0 0 0,2-1 0 0 0,-4 11 0 0 0,-1 1 0 0 0,-1 0 0 0 0,0 0 0 0 0,-1-1 0 0 0,-4 16 0 0 0,-1 0 0 0 0,6-21 0 0 0,0 1 0 0 0,1 0 0 0 0,-1 0 0 0 0,1 0 0 0 0,0 0 0 0 0,0 0 0 0 0,0 1 0 0 0,0-1 0 0 0,0 3 0 0 0,1 3 0 0 0,-1 5 0 0 0,0-12 0 0 0,4 11 0 0 0,1 0 0 0 0,-1-11 0 0 0,-2-1 0 0 0,0 0 0 0 0,0 0 0 0 0,0 0 0 0 0,0 0 0 0 0,1 0 0 0 0,-1 0 0 0 0,0-1 0 0 0,3 2 0 0 0,-4-2 0 0 0,-1 0 0 0 0,1 0 0 0 0,0 1 0 0 0,0-1 0 0 0,-1 0 0 0 0,1 0 0 0 0,0 0 0 0 0,0 0 0 0 0,-1 0 0 0 0,1 0 0 0 0,0 0 0 0 0,0 0 0 0 0,-1 0 0 0 0,1 0 0 0 0,0 0 0 0 0,0 0 0 0 0,-1 0 0 0 0,1-1 0 0 0,0 1 0 0 0,-1 0 0 0 0,1-1 0 0 0,0 1 0 0 0,2-2 0 0 0,4-1 0 0 0,0 0 0 0 0,0 0 0 0 0,0-1 0 0 0,0 1 0 0 0,-1-2 0 0 0,0 1 0 0 0,8-7 0 0 0,37-39 0 0 0,-39 33 0 0 0,-10 13 0 0 0,1 0 0 0 0,-1 1 0 0 0,1-1 0 0 0,0 0 0 0 0,0 1 0 0 0,6-6 0 0 0,-8 9 6 0 0,-1 0 0 0 0,0-1 0 0 0,0 1-1 0 0,0 0 1 0 0,0 0 0 0 0,0 0 0 0 0,0-1 0 0 0,1 1 0 0 0,-1 0-1 0 0,0 0 1 0 0,0 0 0 0 0,0 0 0 0 0,1-1 0 0 0,-1 1 0 0 0,0 0 0 0 0,0 0-1 0 0,0 0 1 0 0,1 0 0 0 0,-1 0 0 0 0,0 0 0 0 0,0 0 0 0 0,1-1-1 0 0,-1 1 1 0 0,0 0 0 0 0,0 0 0 0 0,1 0 0 0 0,-1 0 0 0 0,0 0-1 0 0,0 0 1 0 0,1 0 0 0 0,-1 0 0 0 0,0 0 0 0 0,0 1 0 0 0,1-1-1 0 0,-1 0 1 0 0,0 0 0 0 0,0 0 0 0 0,1 0 0 0 0,-1 0 0 0 0,0 0-1 0 0,0 0 1 0 0,1 1 0 0 0,-1-1 0 0 0,0 0 0 0 0,0 0 0 0 0,0 0-1 0 0,0 0 1 0 0,1 1 0 0 0,-1-1 0 0 0,0 0 0 0 0,0 0 0 0 0,0 1 0 0 0,0-1-1 0 0,0 0 1 0 0,0 0 0 0 0,0 0 0 0 0,1 1 0 0 0,-1-1 0 0 0,0 0-1 0 0,0 0 1 0 0,0 1 0 0 0,0-1 0 0 0,0 0 0 0 0,0 1 0 0 0,0-1-1 0 0,0 0 1 0 0,0 1 0 0 0,0-1 40 0 0,1 5 110 0 0,0 1 0 0 0,0 0 1 0 0,0-1-1 0 0,-1 1 0 0 0,0 0 1 0 0,-1 9-1 0 0,2 21 355 0 0,-1-26-511 0 0,-3 9 0 0 0,1-15 0 0 0,6 21 0 0 0,-3-24 0 0 0,-1-1 0 0 0,0 1 0 0 0,0-1 0 0 0,0 0 0 0 0,0 0 0 0 0,0 1 0 0 0,0-1 0 0 0,0 0 0 0 0,0 1 0 0 0,0-1 0 0 0,1 0 0 0 0,-1 0 0 0 0,0 1 0 0 0,0-1 0 0 0,0 0 0 0 0,1 0 0 0 0,-1 1 0 0 0,0-1 0 0 0,0 0 0 0 0,0 0 0 0 0,1 0 0 0 0,-1 1 0 0 0,0-1 0 0 0,1 0 0 0 0,4-1 0 0 0,-1 0 0 0 0,1-1 0 0 0,-1 0 0 0 0,1 0 0 0 0,-1 0 0 0 0,0 0 0 0 0,6-5 0 0 0,-5 4 0 0 0,-1 0 0 0 0,0 0 0 0 0,0 0 0 0 0,0-1 0 0 0,0 0 0 0 0,4-5 0 0 0,11-11 0 0 0,-14 17 0 0 0,0-1 0 0 0,0 0 0 0 0,0-1 0 0 0,0 1 0 0 0,0-1 0 0 0,-1 0 0 0 0,0 0 0 0 0,7-11 0 0 0,-8 13 0 0 0,0-1 0 0 0,0 1 0 0 0,1 0 0 0 0,-1 1 0 0 0,1-1 0 0 0,0 0 0 0 0,0 1 0 0 0,0 0 0 0 0,0 0 0 0 0,5-2 0 0 0,7-4 0 0 0,10-4 0 0 0,-17 11 0 0 0,-7 2 0 0 0,0 0 0 0 0,0 0 0 0 0,0 0 0 0 0,-1 0 0 0 0,1 0 0 0 0,0 1 0 0 0,-1-1 0 0 0,3 3 0 0 0,-2-2 0 0 0,0 0 0 0 0,0 1 0 0 0,-1-1 0 0 0,1 0 0 0 0,-1 1 0 0 0,0-1 0 0 0,0 1 0 0 0,0-1 0 0 0,0 1 0 0 0,1 4 0 0 0,5 9 0 0 0,-7-14 0 0 0,1-1 0 0 0,0 0 0 0 0,-1 0 0 0 0,1 0 0 0 0,0 1 0 0 0,-1-1 0 0 0,0 0 0 0 0,1 1 0 0 0,-1-1 0 0 0,0 1 0 0 0,0-1 0 0 0,1 0 0 0 0,-1 3 0 0 0,0 5 0 0 0,4 5 0 0 0,-1-10 0 0 0,-1-3 0 0 0,1 2-347 0 0,-1-1 0 0 0,0 0-1 0 0,1 1 1 0 0,-1-1 0 0 0,1 0-1 0 0,0-1 1 0 0,0 1 0 0 0,0 0 0 0 0,0-1-1 0 0,3 2 1 0 0,1-8-7055 0 0,-1-1 320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0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15663 0 0,'0'0'356'0'0,"10"-5"860"0"0,52-25 364 0 0,-44 22-1257 0 0,24-13-5648 0 0,-24 14 3279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0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144 400 11975 0 0,'0'0'267'0'0,"3"2"42"0"0,-2-1-217 0 0,0 0-51 0 0,0 0-1 0 0,-1-1 1 0 0,1 1 0 0 0,0 0 0 0 0,0-1 0 0 0,0 1 0 0 0,0-1 0 0 0,0 0 0 0 0,0 1 0 0 0,-1-1 0 0 0,1 0 0 0 0,2 1 0 0 0,-2-1 265 0 0,-1 0-1 0 0,0 0 1 0 0,1 0-1 0 0,-1 0 1 0 0,1 0-1 0 0,-1 0 1 0 0,1 0-1 0 0,-1 0 1 0 0,0 0-1 0 0,1 0 1 0 0,-1 0-1 0 0,0 0 0 0 0,1-1 1 0 0,-1 1-1 0 0,1 0 1 0 0,-1 0-1 0 0,0 0 1 0 0,1-1-1 0 0,-1 1 1 0 0,0 0-1 0 0,1 0 1 0 0,-1-1-1 0 0,0 1 1 0 0,0 0-1 0 0,1-1 1 0 0,-1 0-189 0 0,0 1 0 0 0,0-1 0 0 0,0 1 0 0 0,0-1 1 0 0,0 1-1 0 0,0-1 0 0 0,0 1 0 0 0,0-1 1 0 0,0 0-1 0 0,0 1 0 0 0,0-1 0 0 0,0 1 0 0 0,0-1 1 0 0,0 1-1 0 0,-1-1 0 0 0,1 0 0 0 0,-1-1-42 0 0,0 1-1 0 0,0-1 0 0 0,0 1 0 0 0,-1-1 1 0 0,1 1-1 0 0,0-1 0 0 0,0 1 0 0 0,-1 0 1 0 0,1 0-1 0 0,-4-3 0 0 0,4 4-4 0 0,0 0 1 0 0,0-1-1 0 0,0 1 0 0 0,0-1 1 0 0,0 1-1 0 0,0 0 0 0 0,0 0 1 0 0,0 0-1 0 0,0 0 0 0 0,0 0 0 0 0,0 0 1 0 0,0 0-1 0 0,0 0 0 0 0,0 0 1 0 0,0 0-1 0 0,0 0 0 0 0,0 0 1 0 0,0 1-1 0 0,-1 0 0 0 0,-15 13 1810 0 0,7-4-1478 0 0,-2 1-402 0 0,0 1 0 0 0,0 1 0 0 0,-18 26 0 0 0,25-32 0 0 0,0 1 0 0 0,1 1 0 0 0,0-1 0 0 0,1 0 0 0 0,0 1 0 0 0,0 0 0 0 0,1 0 0 0 0,-3 16 0 0 0,4-21 0 0 0,0-2 0 0 0,1-1 0 0 0,-1 0 0 0 0,1 0 0 0 0,0 0 0 0 0,-1 1 0 0 0,1-1 0 0 0,0 0 0 0 0,0 0 0 0 0,0 1 0 0 0,0-1 0 0 0,0 0 0 0 0,0 2 0 0 0,0-2 0 0 0,0 4 0 0 0,10 4 0 0 0,-10-9 0 0 0,1 1 0 0 0,0 0 0 0 0,0 0 0 0 0,0-1 0 0 0,0 1 0 0 0,0 0 0 0 0,0-1 0 0 0,0 1 0 0 0,0-1 0 0 0,0 0 0 0 0,0 1 0 0 0,1-1 0 0 0,-1 0 0 0 0,0 0 0 0 0,0 1 0 0 0,0-1 0 0 0,0 0 0 0 0,0 0 0 0 0,1 0 0 0 0,-1 0 0 0 0,0-1 0 0 0,0 1 0 0 0,0 0 0 0 0,2-1 0 0 0,2 0 0 0 0,-1 0 0 0 0,0 1 0 0 0,-1-1 0 0 0,1 1 0 0 0,0-1 0 0 0,-1 0 0 0 0,1 0 0 0 0,-1-1 0 0 0,0 1 0 0 0,1-1 0 0 0,-1 0 0 0 0,0 0 0 0 0,0 0 0 0 0,0 0 0 0 0,0 0 0 0 0,0-1 0 0 0,0 1 0 0 0,-1-1 0 0 0,1 0 0 0 0,-1 0 0 0 0,0 0 0 0 0,0 0 0 0 0,0 0 0 0 0,2-4 0 0 0,-2 3 0 0 0,0 1 0 0 0,1-1 0 0 0,-1 1 0 0 0,1 0 0 0 0,0 0 0 0 0,4-4 0 0 0,-4 4 0 0 0,1 0 0 0 0,-1-1 0 0 0,0 0 0 0 0,4-5 0 0 0,0-5 0 0 0,-5 9 0 0 0,1 1 0 0 0,-1 0 0 0 0,1 0 0 0 0,4-6 0 0 0,-6 8 0 0 0,6-6 0 0 0,0 0 0 0 0,0 0 0 0 0,-1-1 0 0 0,-1 1 0 0 0,0-1 0 0 0,7-15 0 0 0,-6 12 0 0 0,0 1 0 0 0,0-1 0 0 0,1 2 0 0 0,1-1 0 0 0,13-14 0 0 0,-8 10 0 0 0,12-19 0 0 0,4-14 310 0 0,-3 0 1 0 0,36-90-1 0 0,-62 137-271 0 0,1 0 0 0 0,-1 0 1 0 0,0 0-1 0 0,1 0 0 0 0,-1 0 1 0 0,0 0-1 0 0,1 0 0 0 0,-1 0 1 0 0,0 0-1 0 0,0 0 0 0 0,0 0 1 0 0,0 0-1 0 0,0 0 0 0 0,0 0 1 0 0,0 0-1 0 0,0 0 0 0 0,0-1 1 0 0,-1 1-1 0 0,1 0 0 0 0,0 0 1 0 0,-1 0-1 0 0,1 0 0 0 0,-1 0 1 0 0,1 1-1 0 0,-1-1 0 0 0,1 0 1 0 0,-2-1-1 0 0,2 2-38 0 0,0 0-1 0 0,0 0 1 0 0,-1 0-1 0 0,1 0 1 0 0,0 0-1 0 0,0 0 1 0 0,-1-1-1 0 0,1 1 1 0 0,0 0-1 0 0,0 0 1 0 0,-1 0-1 0 0,1 0 1 0 0,0 0-1 0 0,0 1 1 0 0,-1-1-1 0 0,1 0 1 0 0,0 0-1 0 0,0 0 1 0 0,0 0-1 0 0,-1 0 1 0 0,1 0-1 0 0,0 0 1 0 0,0 0-1 0 0,-1 0 1 0 0,1 1-1 0 0,0-1 1 0 0,0 0-1 0 0,0 0 1 0 0,0 0 0 0 0,-1 0-1 0 0,1 1 1 0 0,0-1-1 0 0,0 0 1 0 0,0 0-1 0 0,0 0 1 0 0,0 1-1 0 0,-1-1 1 0 0,-6 11-4 0 0,6-9 2 0 0,-10 15 1 0 0,1 0 0 0 0,1 1 0 0 0,-11 29 0 0 0,17-42 0 0 0,0 0 0 0 0,0 1 0 0 0,0-1 0 0 0,-7 8 0 0 0,7-10 0 0 0,-1 1 0 0 0,1 1 0 0 0,1-1 0 0 0,-1 0 0 0 0,1 1 0 0 0,-4 7 0 0 0,3-2 0 0 0,1 0 0 0 0,-1 17 0 0 0,-1 3 0 0 0,-8 62 0 0 0,3-65 0 0 0,7-23 0 0 0,1-1 0 0 0,-1 0 0 0 0,1 1 0 0 0,0-1 0 0 0,0 1 0 0 0,1-1 0 0 0,-1 1 0 0 0,1 0 0 0 0,-1-1 0 0 0,2 6 0 0 0,-4 7 0 0 0,3-15 0 0 0,0 0 0 0 0,-1 0 0 0 0,1 0 0 0 0,0 0 0 0 0,-1 0 0 0 0,1 0 0 0 0,0 1 0 0 0,0-1 0 0 0,0 0 0 0 0,0 0 0 0 0,0 0 0 0 0,0 0 0 0 0,1 1 0 0 0,-1-1 0 0 0,0 0 0 0 0,0 0 0 0 0,1 0 0 0 0,-1 0 0 0 0,1 0 0 0 0,0 1 0 0 0,6 5 0 0 0,0-1 0 0 0,14 10 0 0 0,-4-4 0 0 0,-16-11 0 0 0,10 5 0 0 0,6-1 0 0 0,-14-4 0 0 0,13 3 0 0 0,-4-3 4 0 0,-3 0 6 0 0,6-5-88 0 0,-13 4-259 0 0,-8-4-2219 0 0,-1-1-3715 0 0,6 5-2517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28 298 10135 0 0,'0'0'231'0'0,"0"0"29"0"0,0 0 19 0 0,-2 2-41 0 0,1-1-176 0 0,0 1-1 0 0,-1-1 0 0 0,1 1 0 0 0,-1-1 0 0 0,1 0 0 0 0,-1 0 1 0 0,0 1-1 0 0,0-1 0 0 0,1 0 0 0 0,-3 0 0 0 0,-1 1 284 0 0,4-1 165 0 0,1-1 2 0 0,0 0 0 0 0,0 0 0 0 0,0 0 0 0 0,0 0 0 0 0,0 0 0 0 0,0 0 0 0 0,0 0 0 0 0,0 0 0 0 0,1-2 0 0 0,12-22 120 0 0,2 0 1 0 0,0 0-1 0 0,23-25 0 0 0,63-61 3318 0 0,-28 31-2653 0 0,-70 74-1297 0 0,-9 19 0 0 0,4-11 0 0 0,-4 14 0 0 0,3-5 0 0 0,2-2 0 0 0,2-1 0 0 0,5 0 0 0 0,11 6 0 0 0,2-4 0 0 0,43 34 0 0 0,-50-33 0 0 0,2 13 0 0 0,-11-21 0 0 0,-2-2 0 0 0,-1-1 0 0 0,1 1 0 0 0,0 0 0 0 0,0-1 0 0 0,-1 1 0 0 0,1 0 0 0 0,-1-1 0 0 0,1 1 0 0 0,-1 0 0 0 0,0 0 0 0 0,0 0 0 0 0,0 2 0 0 0,2 15 0 0 0,-3-16 0 0 0,-2 5 0 0 0,-7 1 0 0 0,4-5 3 0 0,0 0-1 0 0,0 0 1 0 0,0-1 0 0 0,0 0-1 0 0,-10 3 1 0 0,1-1-43 0 0,-29 3 0 0 0,38-6 65 0 0,-1 0-2805 0 0,2-1-6154 0 0,5-1 6887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2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 10135 0 0,'0'0'464'0'0,"0"0"-9"0"0,0 0-87 0 0,0 0 728 0 0,0 0 353 0 0,0 0 73 0 0,0 0-125 0 0,0 0-574 0 0,0 0-687 0 0,-1-1 1 0 0,1 1 0 0 0,0-1 0 0 0,0 1 0 0 0,0 0-1 0 0,-1-1 1 0 0,1 1 0 0 0,0 0 0 0 0,0-1 0 0 0,-1 1-1 0 0,1 0 1 0 0,0 0 0 0 0,-1-1 0 0 0,1 1 0 0 0,0 0 0 0 0,-1 0-1 0 0,1-1 1 0 0,0 1 0 0 0,-1 0 0 0 0,1 0 0 0 0,-1 0-1 0 0,1 0 1 0 0,-10 24 396 0 0,1 0 0 0 0,1 1 0 0 0,1 0-1 0 0,-3 28 1 0 0,-6 20-533 0 0,9-44 0 0 0,-4 11 0 0 0,-9 68 0 0 0,10-47 0 0 0,1-30 1883 0 0,10-32-1734 0 0,2 0-147 0 0,0-1-1 0 0,0 1 0 0 0,-1-1 1 0 0,1 0-1 0 0,-1 0 1 0 0,1 0-1 0 0,-1-1 1 0 0,0 1-1 0 0,1 0 1 0 0,-1-1-1 0 0,-1 1 1 0 0,4-6-1 0 0,-2 2-1 0 0,-1-1 0 0 0,1 1 0 0 0,-1-1-1 0 0,1-7 1 0 0,5-14-2 0 0,13-13 2 0 0,-18 33 0 0 0,-4-1 0 0 0,0 9 0 0 0,0 0 0 0 0,0 0 0 0 0,1 0 0 0 0,-1 0 0 0 0,0 0 0 0 0,0 0 0 0 0,0 0 0 0 0,0 0 0 0 0,0 0 0 0 0,1 0 0 0 0,-1 0 0 0 0,0 0 0 0 0,0 1 0 0 0,0-1 0 0 0,0 0 0 0 0,1 1 0 0 0,-1-1 0 0 0,0 0 0 0 0,0 1 0 0 0,1-1 0 0 0,-1 1 0 0 0,0-1 0 0 0,1 1 0 0 0,-1 0 0 0 0,0-1 0 0 0,1 1 0 0 0,-1 1 0 0 0,-18 19 0 0 0,3 7 0 0 0,12-19 0 0 0,1 4 0 0 0,4-9 0 0 0,0-2 0 0 0,4 5 0 0 0,-3-6 0 0 0,0-1 0 0 0,1 1 0 0 0,-1 0 0 0 0,0-1 0 0 0,1 0 0 0 0,-1 1 0 0 0,1-1 0 0 0,-1 0 0 0 0,0 0 0 0 0,1-1 0 0 0,4 0 0 0 0,-2 0 0 0 0,1 0 0 0 0,-1 0 0 0 0,0-1 0 0 0,9-3 0 0 0,38-23 0 0 0,81-57 0 0 0,-125 80 0 0 0,-8 5 0 0 0,0-1 0 0 0,0 1 0 0 0,1 0 0 0 0,-1 0 0 0 0,0 0 0 0 0,0 0 0 0 0,0 0 0 0 0,1 0 0 0 0,-1 0 0 0 0,0 0 0 0 0,0 0 0 0 0,0-1 0 0 0,0 1 0 0 0,1 0 0 0 0,-1 0 0 0 0,0 0 0 0 0,0 0 0 0 0,1 0 0 0 0,-1 0 0 0 0,0 0 0 0 0,0 0 0 0 0,0 0 0 0 0,1 0 0 0 0,-1 1 0 0 0,0-1 0 0 0,0 0 0 0 0,0 0 0 0 0,0 0 0 0 0,1 0 0 0 0,-1 0 0 0 0,0 0 0 0 0,0 0 0 0 0,0 0 0 0 0,1 1 0 0 0,-1-1 0 0 0,0 0 0 0 0,0 0 0 0 0,0 0 0 0 0,0 0 0 0 0,0 0 0 0 0,0 1 0 0 0,1-1 0 0 0,-1 0 0 0 0,0 0 0 0 0,0 0 0 0 0,0 1 0 0 0,0-1 0 0 0,0 0 0 0 0,0 0 0 0 0,0 0 0 0 0,0 1 0 0 0,0-1 0 0 0,0 7 0 0 0,-1-1 0 0 0,1 0 0 0 0,-1-1 0 0 0,0 1 0 0 0,0-1 0 0 0,0 1 0 0 0,-4 7 0 0 0,4-10 0 0 0,0 0 0 0 0,0 0 0 0 0,0-1 0 0 0,0 1 0 0 0,1 0 0 0 0,-1 0 0 0 0,1 0 0 0 0,0 4 0 0 0,-3 21 0 0 0,2-15 0 0 0,6-4 0 0 0,-3-6 0 0 0,16 14 0 0 0,-16-16 0 0 0,1 1 0 0 0,0-1 0 0 0,-1 1 0 0 0,1-1 0 0 0,0 0 0 0 0,-1 0 0 0 0,1 0 0 0 0,0 0 0 0 0,0-1 0 0 0,0 1 0 0 0,0-1 0 0 0,0 0 0 0 0,0 0 0 0 0,0 0 0 0 0,0 0 0 0 0,4-1 0 0 0,4-1 0 0 0,0 0 0 0 0,0-1 0 0 0,10-4 0 0 0,-17 5 0 0 0,-1 0 0 0 0,1 0 0 0 0,0 0 0 0 0,-1-1 0 0 0,0 1 0 0 0,0-1 0 0 0,1 1 0 0 0,-2-1 0 0 0,1 0 0 0 0,0-1 0 0 0,2-2 0 0 0,-1 1 0 0 0,-1 0 0 0 0,0 0 0 0 0,0 0 0 0 0,-1-1 0 0 0,0 1 0 0 0,1-1 0 0 0,0-6 0 0 0,-1 8 77 0 0,-2 0 0 0 0,1 1 1 0 0,0-1-1 0 0,-1 0 0 0 0,1 0 0 0 0,-1 0 0 0 0,0 0 0 0 0,0 1 0 0 0,-1-1 0 0 0,1 0 1 0 0,-1 0-1 0 0,0 1 0 0 0,0-1 0 0 0,0 0 0 0 0,0 1 0 0 0,-1-1 0 0 0,1 1 0 0 0,-1-1 1 0 0,-3-4-1 0 0,-4-7-7 0 0,8 14-147 0 0,0 1-1 0 0,0-1 0 0 0,0 0 0 0 0,0 0 0 0 0,0 1 0 0 0,0-1 0 0 0,0 1 1 0 0,0-1-1 0 0,0 1 0 0 0,-1-1 0 0 0,1 1 0 0 0,0 0 0 0 0,0-1 0 0 0,0 1 0 0 0,-1 0 1 0 0,1 0-1 0 0,0 0 0 0 0,0 0 0 0 0,-2 1 0 0 0,1-2 78 0 0,-2 1 0 0 0,-9 9 0 0 0,9-7 0 0 0,-12 13 0 0 0,10-7 0 0 0,4 4 0 0 0,6 1 0 0 0,6-4 0 0 0,-6-8 0 0 0,-1 0 0 0 0,1 0 0 0 0,0 0 0 0 0,-1-1 0 0 0,1 1 0 0 0,0-1 0 0 0,-1 0 0 0 0,1 0 0 0 0,0 0 0 0 0,-1 0 0 0 0,7-2 0 0 0,7-1 0 0 0,19-8 0 0 0,-11 4 0 0 0,7 0 0 0 0,-15 5 0 0 0,-9 3 0 0 0,-6 0 0 0 0,-1-1 0 0 0,1 1 0 0 0,-1 0 0 0 0,1 0 0 0 0,-1-1 0 0 0,0 1 0 0 0,1 0 0 0 0,-1 0 0 0 0,0 1 0 0 0,0-1 0 0 0,0 0 0 0 0,0 0 0 0 0,0 0 0 0 0,0 1 0 0 0,0-1 0 0 0,0 1 0 0 0,0-1 0 0 0,-1 0 0 0 0,1 1 0 0 0,-1-1 0 0 0,1 1 0 0 0,-1 0 0 0 0,1-1 0 0 0,-1 1 0 0 0,0-1 0 0 0,0 4 0 0 0,1 2 0 0 0,0-2 0 0 0,0 0 0 0 0,-1 0 0 0 0,1 1 0 0 0,-1-1 0 0 0,0 0 0 0 0,-1 1 0 0 0,-1 8 0 0 0,-3 24 0 0 0,5-29 0 0 0,2-21 0 0 0,1 0 0 0 0,1-1 0 0 0,0 1 0 0 0,1 1 0 0 0,0-1 0 0 0,1 1 0 0 0,11-17 0 0 0,0 5 0 0 0,-12 15 0 0 0,1 0 0 0 0,0 0 0 0 0,1 0 0 0 0,0 1 0 0 0,14-12 0 0 0,-21 19 0 0 0,0-1 0 0 0,0 1 0 0 0,1 0 0 0 0,-1 0 0 0 0,0-1 0 0 0,0 1 0 0 0,1 0 0 0 0,-1 0 0 0 0,0 0 0 0 0,0-1 0 0 0,1 1 0 0 0,-1 0 0 0 0,0 0 0 0 0,1 0 0 0 0,-1 0 0 0 0,0 0 0 0 0,1 0 0 0 0,-1-1 0 0 0,0 1 0 0 0,1 0 0 0 0,-1 0 0 0 0,0 0 0 0 0,1 0 0 0 0,-1 0 0 0 0,0 0 0 0 0,1 0 0 0 0,-1 1 0 0 0,0-1 0 0 0,1 0 0 0 0,-1 0 0 0 0,0 0 0 0 0,1 0 0 0 0,-1 0 0 0 0,0 0 0 0 0,1 1 0 0 0,-1-1 0 0 0,0 0 0 0 0,0 0 0 0 0,1 0 0 0 0,-1 1 0 0 0,0-1 0 0 0,0 0 0 0 0,1 0 0 0 0,-1 1 0 0 0,0-1 0 0 0,0 0 0 0 0,0 1 0 0 0,0-1 0 0 0,1 0 0 0 0,-1 1 0 0 0,0-1 0 0 0,0 0 0 0 0,0 1 0 0 0,2 1 0 0 0,0 0 0 0 0,0 0 0 0 0,-1 0 0 0 0,1 0 0 0 0,-1 0 0 0 0,0 1 0 0 0,1-1 0 0 0,-1 1 0 0 0,0-1 0 0 0,1 3 0 0 0,5 17 0 0 0,-2-13 0 0 0,-4-8 0 0 0,-1 0 0 0 0,0 0 0 0 0,1-1 0 0 0,-1 1 0 0 0,1 0 0 0 0,0 0 0 0 0,-1-1 0 0 0,1 1 0 0 0,-1 0 0 0 0,1-1 0 0 0,0 1 0 0 0,0-1 0 0 0,-1 1 0 0 0,1-1 0 0 0,0 1 0 0 0,0-1 0 0 0,0 1 0 0 0,-1-1 0 0 0,2 0 0 0 0,1 1 0 0 0,-1 0 0 0 0,1 0 0 0 0,-1 0 0 0 0,0 0 0 0 0,1 0 0 0 0,-1-1 0 0 0,0 1 0 0 0,1-1 0 0 0,-1 0 0 0 0,0 0 0 0 0,1 1 0 0 0,-1-2 0 0 0,1 1 0 0 0,-1 0 0 0 0,0 0 0 0 0,1-1 0 0 0,3 0 0 0 0,4-3 0 0 0,0 0 0 0 0,14-7 0 0 0,-3 1 0 0 0,-11 6 0 0 0,1-1 0 0 0,-1 0 0 0 0,0-1 0 0 0,0 0 0 0 0,-1 0 0 0 0,0-1 0 0 0,10-10 0 0 0,-17 15 0 0 0,5-12 0 0 0,-7 14 0 0 0,0 0-1 0 0,0-1 1 0 0,1 1 0 0 0,-1 0-1 0 0,0-1 1 0 0,0 1 0 0 0,0 0-1 0 0,0-1 1 0 0,0 1 0 0 0,0 0-1 0 0,1-1 1 0 0,-1 1 0 0 0,0 0-1 0 0,0-1 1 0 0,0 1 0 0 0,0-1-1 0 0,0 1 1 0 0,0 0 0 0 0,0-1-1 0 0,-1 1 1 0 0,1 0-1 0 0,0-1 1 0 0,0 1 0 0 0,0 0-1 0 0,0-1 1 0 0,0 1 0 0 0,0-1-1 0 0,-1 1 1 0 0,1 0 0 0 0,0 0-1 0 0,0-1 1 0 0,-1 1 0 0 0,1 0-1 0 0,0-1 1 0 0,0 1 0 0 0,-1 0-1 0 0,1 0 1 0 0,0 0 0 0 0,-1-1-1 0 0,1 1 1 0 0,0 0 0 0 0,-1 0-1 0 0,1 0 1 0 0,0 0-1 0 0,-1-1 1 0 0,-12 2 71 0 0,13-1-62 0 0,-4 1 78 0 0,1 0-1 0 0,0 0 1 0 0,-1 0-1 0 0,1 1 1 0 0,0 0-1 0 0,0 0 1 0 0,0 0-1 0 0,0 0 1 0 0,0 0-1 0 0,1 0 1 0 0,-1 1-1 0 0,1-1 1 0 0,-4 5-1 0 0,-3 5-528 0 0,-14 23 0 0 0,21-32 486 0 0,-2 4-61 0 0,0 0 0 0 0,0 1 0 0 0,1-1 0 0 0,0 1 0 0 0,1 0-1 0 0,-3 11 1 0 0,4-14-5 0 0,1-1-1 0 0,-1 1 1 0 0,1-1-1 0 0,0 0 1 0 0,0 1-1 0 0,0-1 1 0 0,1 1-1 0 0,0-1 1 0 0,0 0-1 0 0,0 1 1 0 0,0-1-1 0 0,0 0 1 0 0,4 6-1 0 0,0-2 23 0 0,-5-7 0 0 0,1 0 1 0 0,-1 0-1 0 0,1 0 0 0 0,-1 1 1 0 0,1-1-1 0 0,0 0 0 0 0,0 0 1 0 0,0 0-1 0 0,0-1 0 0 0,-1 1 1 0 0,1 0-1 0 0,0 0 0 0 0,0 0 0 0 0,1-1 1 0 0,-1 1-1 0 0,0 0 0 0 0,0-1 1 0 0,0 1-1 0 0,2 0 0 0 0,8 3-283 0 0,-10-4-1155 0 0,-1 0-489 0 0,3 1-97 0 0,9 1-22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2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36 310 10135 0 0,'0'0'231'0'0,"0"0"29"0"0,0 0 19 0 0,-1-1-41 0 0,-1 1-189 0 0,1-1-4 0 0,0 1-1 0 0,1 0 1 0 0,-1 0-1 0 0,0-1 1 0 0,0 1-1 0 0,1 0 1 0 0,-1-1 0 0 0,0 1-1 0 0,1 0 1 0 0,-1-1-1 0 0,1 1 1 0 0,-1-1-1 0 0,0 1 1 0 0,1-1 0 0 0,-1 0-1 0 0,1 1 1 0 0,0-1-1 0 0,-1 1 1 0 0,0-2-1 0 0,-3-8 1952 0 0,-12-24 3720 0 0,16 32-5630 0 0,1 1 0 0 0,-1-1 0 0 0,0 1-1 0 0,0-1 1 0 0,1 1 0 0 0,-1-1 0 0 0,0 1 0 0 0,1 0-1 0 0,0-1 1 0 0,-1 1 0 0 0,1 0 0 0 0,0-1 0 0 0,0 1-1 0 0,-1 0 1 0 0,2-2 0 0 0,0 1 113 0 0,6-10 272 0 0,1 0 0 0 0,0 0 0 0 0,1 1 0 0 0,15-15 0 0 0,50-34 1358 0 0,-64 50-1809 0 0,8-6-24 0 0,-14 13 4 0 0,2 0 0 0 0,7 1 0 0 0,-2 2 0 0 0,0 5 0 0 0,-4 4 0 0 0,-5-4 0 0 0,-1 0 0 0 0,0 1 0 0 0,0 0 0 0 0,0-1 0 0 0,0 1 0 0 0,-1 0 0 0 0,1 11 0 0 0,-1-13 0 0 0,-1 0 0 0 0,1-1 0 0 0,-1 1 0 0 0,0 0 0 0 0,0 0 0 0 0,-1 0 0 0 0,1 0 0 0 0,-1 0 0 0 0,0 0 0 0 0,0 0 0 0 0,-2 5 0 0 0,-1 4 0 0 0,2-5 0 0 0,2-5 0 0 0,-1-1 0 0 0,0 0 0 0 0,1 1 0 0 0,-1-1 0 0 0,0 0 0 0 0,0 1 0 0 0,-1-1 0 0 0,1 0 0 0 0,0 0 0 0 0,-1 0 0 0 0,1 0 0 0 0,-1 0 0 0 0,0 0 0 0 0,-3 2 0 0 0,-12 14 0 0 0,8-11 0 0 0,3-5 0 0 0,5-4 0 0 0,3-5 0 0 0,3-4 0 0 0,0 1 0 0 0,1 0 0 0 0,0 0 0 0 0,1 0 0 0 0,0 1 0 0 0,17-17 0 0 0,1-3 0 0 0,-18 21 0 0 0,0 0 0 0 0,12-9 0 0 0,-1 0 0 0 0,-5 6 0 0 0,0 3 0 0 0,-2 4 0 0 0,-3 3 0 0 0,-1 8 0 0 0,-5-5 0 0 0,-1 1 0 0 0,0-1 0 0 0,0 0 0 0 0,0 1 0 0 0,0-1 0 0 0,-1 1 0 0 0,1-1 0 0 0,0 1 0 0 0,-1-1 0 0 0,0 1 0 0 0,0 3 0 0 0,3 23 0 0 0,0 1 0 0 0,-4-6 0 0 0,1 8 0 0 0,2-19 0 0 0,2-2 0 0 0,5-4 0 0 0,3-4 0 0 0,-5-4 0 0 0,-1 0 0 0 0,0-1 0 0 0,0 0 0 0 0,1 0 0 0 0,-2 0 0 0 0,1-1 0 0 0,0 0 0 0 0,0 0 0 0 0,-1 0 0 0 0,1-1 0 0 0,-1 0 0 0 0,8-8 0 0 0,-3 3 0 0 0,0-1 0 0 0,-2 0 0 0 0,1 0 0 0 0,-1-1 0 0 0,8-13 0 0 0,5-10 0 0 0,-14 23 0 0 0,0 0 0 0 0,0-1 0 0 0,9-23 0 0 0,-3 10 0 0 0,-11 17 0 0 0,-5 2 0 0 0,2 6 0 0 0,0 0 0 0 0,0 0 0 0 0,0 0 0 0 0,0 0 0 0 0,0 1 0 0 0,0-1 0 0 0,0 0 0 0 0,0 0 0 0 0,0 1 0 0 0,0-1 0 0 0,0 1 0 0 0,0-1 0 0 0,0 1 0 0 0,0-1 0 0 0,0 1 0 0 0,0 0 0 0 0,1-1 0 0 0,-1 1 0 0 0,-1 1 0 0 0,-15 16 0 0 0,14-13 6 0 0,-5 5 153 0 0,1 1 0 0 0,0-1 1 0 0,1 1-1 0 0,0 0 1 0 0,1 1-1 0 0,0-1 0 0 0,1 1 1 0 0,-4 17-1 0 0,2-2 330 0 0,3-16-475 0 0,0 1 0 0 0,1-1-1 0 0,-1 16 1 0 0,3-26-90 0 0,0 0-1 0 0,0 0 1 0 0,0 0-1 0 0,1 1 1 0 0,-1-1-1 0 0,0 0 1 0 0,1 0-1 0 0,-1 0 1 0 0,1 0-1 0 0,-1 0 1 0 0,1 1-1 0 0,0-1 1 0 0,-1 0-1 0 0,1 0 1 0 0,0-1-1 0 0,0 1 1 0 0,0 0-1 0 0,0 0 1 0 0,0 0-1 0 0,0 0 1 0 0,0-1 0 0 0,0 1-1 0 0,0 0 1 0 0,2 0-1 0 0,17 6 53 0 0,-12-8-25 0 0,-3 0-34 0 0,2 0-345 0 0,0-1 0 0 0,1 1 0 0 0,-1-1 0 0 0,0-1 0 0 0,0 1 0 0 0,10-6 0 0 0,42-26-4969 0 0,-27 15 2761 0 0,5-1 77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2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138 304 15663 0 0,'0'0'356'0'0,"0"0"50"0"0,0 0 20 0 0,0 0-42 0 0,0 0-112 0 0,0 0 463 0 0,-2-1 234 0 0,-21 4 1663 0 0,21-2-2088 0 0,0 0-28 0 0,-7 6-349 0 0,1 0-1 0 0,0 0 1 0 0,0 1-1 0 0,0 0 1 0 0,1 0-1 0 0,0 1 1 0 0,1 0-1 0 0,0 0 1 0 0,0 0-1 0 0,1 1 1 0 0,0 0-1 0 0,1 0 1 0 0,0 0-1 0 0,1 1 1 0 0,-3 11-1 0 0,-1 6-166 0 0,6-15 0 0 0,3-1 0 0 0,6-3 0 0 0,4-5 0 0 0,7-3 0 0 0,-14-3 0 0 0,-1 0 0 0 0,2 0 0 0 0,0-1 0 0 0,0 1 0 0 0,0-1 0 0 0,0 0 0 0 0,-1-1 0 0 0,1 1 0 0 0,-1-1 0 0 0,0 0 0 0 0,6-6 0 0 0,0-1 0 0 0,-1 0 0 0 0,-1-1 0 0 0,9-12 0 0 0,23-40 0 0 0,43-88 0 0 0,-67 112 148 0 0,-2 0-1 0 0,17-75 1 0 0,-32 114-129 0 0,0 0 0 0 0,1 0 0 0 0,-1 1 0 0 0,0-1 0 0 0,0 0 0 0 0,0 0 0 0 0,0 0 0 0 0,1 0 0 0 0,-1 1 0 0 0,0-1 0 0 0,0 0 1 0 0,-1 0-1 0 0,1 0 0 0 0,0 0 0 0 0,0 1 0 0 0,0-1 0 0 0,0 0 0 0 0,-1 0 0 0 0,1 0 0 0 0,-1 1 3 0 0,1-1-1 0 0,-1 1 1 0 0,1 0-1 0 0,-1 0 1 0 0,1 0-1 0 0,-1 0 1 0 0,1 1-1 0 0,0-1 1 0 0,-1 0-1 0 0,1 0 1 0 0,-1 0-1 0 0,1 0 1 0 0,0 0-1 0 0,-1 0 1 0 0,1 1-1 0 0,-1-1 0 0 0,1 0 1 0 0,0 0-1 0 0,-1 1 1 0 0,1-1-1 0 0,0 0 1 0 0,-1 0-1 0 0,1 1 1 0 0,-1 0-1 0 0,-3 3 151 0 0,-1 1 0 0 0,1 0-1 0 0,-6 7 1 0 0,2 5-172 0 0,-1 0 0 0 0,2 1 0 0 0,1-1 0 0 0,0 1 0 0 0,-6 33 0 0 0,-3 8 0 0 0,-1 4 0 0 0,-9 74 0 0 0,24-129 0 0 0,1 0 0 0 0,0 0 0 0 0,0 1 0 0 0,1-1 0 0 0,2 12 0 0 0,-2-14 0 0 0,1 3 0 0 0,3-1 0 0 0,2-3 0 0 0,-5-3 0 0 0,1-2 0 0 0,12 0 0 0 0,-10-1-67 0 0,-1 1 1 0 0,1-1-1 0 0,0 0 0 0 0,-1 0 1 0 0,1 0-1 0 0,-1 0 0 0 0,0-1 0 0 0,1 0 1 0 0,-1 0-1 0 0,0 0 0 0 0,0 0 1 0 0,7-6-1 0 0,2-2-294 0 0,-1-1 0 0 0,14-16 0 0 0,-17 17 319 0 0,-4 4 42 0 0,-1 0 0 0 0,1 0 0 0 0,-1 0 0 0 0,4-9 0 0 0,11-18 0 0 0,53-76 0 0 0,-16 22 0 0 0,-33 52 0 0 0,-44 82 1827 0 0,20-44-1810 0 0,0 0-1 0 0,0-1 1 0 0,1 1 0 0 0,-1 0 0 0 0,1-1 0 0 0,0 1-1 0 0,-1 0 1 0 0,2 4 0 0 0,-1-5-16 0 0,0 0 0 0 0,0 0 0 0 0,0 0 0 0 0,0 0-1 0 0,-1 0 1 0 0,1 0 0 0 0,-1 1 0 0 0,1-1 0 0 0,-1 0 0 0 0,1 0 0 0 0,-1 0 0 0 0,0 0-1 0 0,0-1 1 0 0,0 1 0 0 0,-2 3 0 0 0,-1 0-1 0 0,1 0 0 0 0,0 0 0 0 0,1 0-1 0 0,-1 0 1 0 0,-2 11 0 0 0,0-3-63 0 0,-1 18-1411 0 0,5-24 1905 0 0,1-5 69 0 0,0-2-126 0 0,0 7-309 0 0,3 24 103 0 0,-3-22-168 0 0,0 1 0 0 0,2-2 0 0 0,3 1 0 0 0,1-1 0 0 0,2 4 0 0 0,-6-9 0 0 0,3 8 0 0 0,-4-5 0 0 0,0 0 0 0 0,0 0 0 0 0,-1 0 0 0 0,1 0 0 0 0,-2 0 0 0 0,1 0 0 0 0,-2 10 0 0 0,0 2 0 0 0,2-8 0 0 0,0-7 0 0 0,-3 10 0 0 0,2-4 0 0 0,4 1 0 0 0,0-1 0 0 0,2 1 0 0 0,0-3 0 0 0,4-2 0 0 0,-4-2 0 0 0,-2-3 0 0 0,-1 1 0 0 0,1 0 0 0 0,0 0 0 0 0,-1-1 0 0 0,1 1 0 0 0,0-1 0 0 0,0 0 0 0 0,3 0 0 0 0,17 0 0 0 0,-19-2 0 0 0,14-2 0 0 0,-15 2 0 0 0,0-1 0 0 0,4-2 0 0 0,1 0 0 0 0,-1-1 0 0 0,-1 0 0 0 0,1-1 0 0 0,-1 1 0 0 0,0-1 0 0 0,0 0 0 0 0,-1-1 0 0 0,0 1 0 0 0,7-15 0 0 0,-3 1 0 0 0,0 0 0 0 0,-1-1 0 0 0,6-22 0 0 0,-4 9 0 0 0,-7 30 0 0 0,-2 21 0 0 0,-4 11 0 0 0,5-18 0 0 0,5 1 0 0 0,0-2 0 0 0,-7-8 0 0 0,0 1 0 0 0,0-1 0 0 0,0 0 0 0 0,0 1 0 0 0,1-1 0 0 0,-1 0 0 0 0,0 0 0 0 0,0 1 0 0 0,0-1 0 0 0,1 0 0 0 0,-1 0 0 0 0,0 1 0 0 0,0-1 0 0 0,0 0 0 0 0,1 0 0 0 0,-1 1 0 0 0,0-1 0 0 0,1 0 0 0 0,-1 0 0 0 0,0 0 0 0 0,0 0 0 0 0,1 0 0 0 0,-1 0 0 0 0,0 1 0 0 0,1-1 0 0 0,-1 0 0 0 0,0 0 0 0 0,1 0 0 0 0,-1 0 0 0 0,1 0 0 0 0,12 0 0 0 0,-8 2 0 0 0,-4-2 0 0 0,0 0 0 0 0,1 1 0 0 0,-1-1 0 0 0,1 0 0 0 0,-1 0 0 0 0,1 0 0 0 0,-1 0 0 0 0,1 0 0 0 0,-1 0 0 0 0,1 0 0 0 0,-1-1 0 0 0,0 1 0 0 0,1-1 0 0 0,1 0 0 0 0,2 0 0 0 0,2-1 0 0 0,1 0 0 0 0,-1 0 0 0 0,1-1 0 0 0,8-4 0 0 0,-7 3 0 0 0,-5 3 0 0 0,0 0 0 0 0,0-1 0 0 0,-1 0 0 0 0,1 0 0 0 0,0 0 0 0 0,4-3 0 0 0,-8 5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0,-4 9 0 0 0,-5 10 0 0 0,3-5 0 0 0,0-1 0 0 0,1 1 0 0 0,0 0 0 0 0,1 1 0 0 0,-3 21 0 0 0,5-28 0 0 0,2-4 0 0 0,-1 1 0 0 0,1-1 0 0 0,0 0 0 0 0,0 1 0 0 0,1 5 0 0 0,1 0 0 0 0,3-2 0 0 0,-3-7 0 0 0,-1-1 0 0 0,1 1 0 0 0,-1-1 0 0 0,0 0 0 0 0,1 1 0 0 0,-1-1 0 0 0,1 0 0 0 0,-1 0 0 0 0,1 0 0 0 0,-1 0 0 0 0,1 0 0 0 0,-1-1 0 0 0,0 1 0 0 0,1 0 0 0 0,-1-1 0 0 0,1 1 0 0 0,-1-1 0 0 0,0 1 0 0 0,1-1 0 0 0,-1 0 0 0 0,0 1 0 0 0,0-1 0 0 0,2-1 0 0 0,4-3 0 0 0,-1 1 0 0 0,0-1 0 0 0,6-7 0 0 0,-2 1 0 0 0,-1-1 0 0 0,0 0 0 0 0,-1-1 0 0 0,0 0 0 0 0,-1 0 0 0 0,-1-1 0 0 0,7-19 0 0 0,6-12 0 0 0,-18 43 0 0 0,0 1 0 0 0,-1 1 0 0 0,0-1 0 0 0,1 1 0 0 0,-1-1 0 0 0,0 1 0 0 0,0-1 0 0 0,0 0 0 0 0,1 1 0 0 0,-1-1 0 0 0,0 1 0 0 0,0-1 0 0 0,0 0 0 0 0,0 1 0 0 0,0-1 0 0 0,0 0 0 0 0,0 1 0 0 0,0-1 0 0 0,0 1 0 0 0,0-1 0 0 0,-1 0 0 0 0,1 1 0 0 0,0-1 0 0 0,0 1 0 0 0,-1-2 0 0 0,1 2 0 0 0,0-1 0 0 0,0 1 0 0 0,0-1 0 0 0,0 1 0 0 0,0-1 0 0 0,-1 1 0 0 0,1-1 0 0 0,0 1 0 0 0,0-1 0 0 0,0 1 0 0 0,-1-1 0 0 0,1 1 0 0 0,0-1 0 0 0,0 1 0 0 0,-1-1 0 0 0,1 1 0 0 0,-1 0 0 0 0,1-1 0 0 0,0 1 0 0 0,-1 0 0 0 0,1-1 0 0 0,-1 1 0 0 0,1 0 0 0 0,-1-1 0 0 0,1 1 0 0 0,0 0 0 0 0,-1 0 0 0 0,1 0 0 0 0,-1-1 0 0 0,0 1 0 0 0,1 0 0 0 0,-1 0 0 0 0,0 0 0 0 0,0 0 0 0 0,-6 1 0 0 0,3 5 0 0 0,0 4 0 0 0,1-2 0 0 0,7 0 0 0 0,-3-7 0 0 0,0 0 0 0 0,1-1 0 0 0,-1 1 0 0 0,0 0 0 0 0,1-1 0 0 0,-1 1 0 0 0,1-1 0 0 0,-1 0 0 0 0,1 1 0 0 0,-1-1 0 0 0,1 0 0 0 0,-1 0 0 0 0,3 0 0 0 0,31-3 0 0 0,-25 1 0 0 0,11-2 0 0 0,-12 2 0 0 0,1 1 0 0 0,-1 0 0 0 0,15 0 0 0 0,-12 1 0 0 0,-2 2 0 0 0,-3 6 0 0 0,-6-5 0 0 0,1-1 0 0 0,0 1 0 0 0,-1 0 0 0 0,0 0 0 0 0,1 0 0 0 0,-1 0 0 0 0,0 0 0 0 0,-1 1 0 0 0,1-1 0 0 0,-1 0 0 0 0,1 0 0 0 0,-1 0 0 0 0,0 1 0 0 0,0-1 0 0 0,0 0 0 0 0,-1 1 0 0 0,1-1 0 0 0,-1 0 0 0 0,-2 6 0 0 0,-1 2 0 0 0,-1-1 0 0 0,0 1 0 0 0,-1-2 0 0 0,-9 14 0 0 0,7-11 0 0 0,6-10 0 0 0,-1 3 0 0 0,5-6 0 0 0,7-6 0 0 0,1-1 0 0 0,-1 0 0 0 0,0-1 0 0 0,-1 0 0 0 0,1 0 0 0 0,6-12 0 0 0,6-5 0 0 0,-4 6 0 0 0,0 1 0 0 0,1 0 0 0 0,1 2 0 0 0,1 0 0 0 0,42-27 0 0 0,-55 39-1147 0 0,8-5-6372 0 0,-15 10-639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2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25 17503 0 0,'0'0'803'0'0,"0"0"-18"0"0,0 0-358 0 0,3-17 3350 0 0,-3 16-3751 0 0,0 1 1 0 0,0 0-1 0 0,0-1 1 0 0,0 1-1 0 0,0 0 0 0 0,0-1 1 0 0,-1 1-1 0 0,1 0 0 0 0,0 0 1 0 0,0-1-1 0 0,0 1 0 0 0,0 0 1 0 0,-1 0-1 0 0,1-1 0 0 0,0 1 1 0 0,0 0-1 0 0,-1 0 0 0 0,1-1 1 0 0,0 1-1 0 0,0 0 0 0 0,-1 0 1 0 0,1 0-1 0 0,0 0 0 0 0,0-1 1 0 0,-1 1-1 0 0,1 0 0 0 0,0 0 1 0 0,-1 0-1 0 0,1 0 0 0 0,0 0 1 0 0,-1 0-1 0 0,1 0 0 0 0,-1 0 1 0 0,-14 5 1335 0 0,-14 14 651 0 0,28-17-1988 0 0,-5 3-25 0 0,0 1 0 0 0,1 0 0 0 0,0 1 0 0 0,0 0 0 0 0,0-1 0 0 0,1 1 0 0 0,0 1 0 0 0,1-1 0 0 0,-1 1 0 0 0,2-1 0 0 0,-1 1 0 0 0,1 0 0 0 0,-2 9 0 0 0,3-13 0 0 0,1-3 0 0 0,-1 0 0 0 0,1 0 0 0 0,0 1 0 0 0,-1-1 0 0 0,1 1 0 0 0,0-1 0 0 0,0 0 0 0 0,0 1 0 0 0,0-1 0 0 0,1 0 0 0 0,-1 1 0 0 0,0-1 0 0 0,0 0 0 0 0,1 1 0 0 0,-1-1 0 0 0,1 0 0 0 0,-1 0 0 0 0,1 1 0 0 0,0-1 0 0 0,1 2 0 0 0,-1 0 0 0 0,1 1 0 0 0,0-1 0 0 0,1 0 0 0 0,-1 0 0 0 0,0 0 0 0 0,1 0 0 0 0,0 0 0 0 0,0-1 0 0 0,3 4 0 0 0,5 0 0 0 0,19 11 0 0 0,0-2 0 0 0,-22-10 0 0 0,0-1 75 0 0,-7-3 307 0 0,2 2 319 0 0,0-1-598 0 0,-7 9 692 0 0,3-10-794 0 0,0 1 1 0 0,0-1-1 0 0,-1 1 0 0 0,1-1 0 0 0,-1 1 1 0 0,1-1-1 0 0,-1 0 0 0 0,1 0 1 0 0,-1 0-1 0 0,0 0 0 0 0,1 0 0 0 0,-1 0 1 0 0,0 0-1 0 0,0 0 0 0 0,0-1 1 0 0,0 1-1 0 0,-2 0 0 0 0,-6 0-11 0 0,0 1 0 0 0,-13-1 0 0 0,1 0-168 0 0,17 0-623 0 0,-1-1 1 0 0,0 1 0 0 0,0-2 0 0 0,-7 0-1 0 0,0 0-732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3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27 352 10135 0 0,'0'0'231'0'0,"-9"0"546"0"0,4 0-583 0 0,4 0-30 0 0,1 0 1 0 0,-1 0-1 0 0,1 0 1 0 0,-1 0-1 0 0,1 0 1 0 0,-1 0-1 0 0,1-1 1 0 0,-1 1-1 0 0,1 0 1 0 0,-1 0-1 0 0,1-1 1 0 0,-1 1-1 0 0,1 0 1 0 0,-1-1-1 0 0,1 1 1 0 0,0 0 0 0 0,-1-1-1 0 0,1 1 1 0 0,-1-1-1 0 0,1 1 1 0 0,0 0-1 0 0,0-1 1 0 0,-1 1-1 0 0,1-1 1 0 0,0 1-1 0 0,0-1 1 0 0,-1 1-1 0 0,1-1 1 0 0,0 0-1 0 0,0 1 1 0 0,0-1-1 0 0,0 1 1 0 0,0-1-1 0 0,0 1 1 0 0,0-1-1 0 0,0 1 1 0 0,0-1-1 0 0,0 1 1 0 0,0-1 0 0 0,0 0-1 0 0,0 1 1 0 0,1-1-1 0 0,-1 0 1 0 0,9-26 1561 0 0,-8 25-1689 0 0,3-8 258 0 0,1 0-1 0 0,0 0 0 0 0,1 1 1 0 0,0 0-1 0 0,10-12 1 0 0,42-38 2334 0 0,-19 19-1797 0 0,-13 15-760 0 0,-25 24-22 0 0,0 1-1 0 0,-1 0 0 0 0,1-1 1 0 0,0 1-1 0 0,-1 0 1 0 0,1-1-1 0 0,0 1 0 0 0,0 0 1 0 0,-1 0-1 0 0,1 0 0 0 0,0-1 1 0 0,0 1-1 0 0,-1 0 1 0 0,1 0-1 0 0,0 0 0 0 0,0 0 1 0 0,0 1-1 0 0,-1-1 1 0 0,1 0-1 0 0,0 0 0 0 0,-1 0 1 0 0,1 1-1 0 0,0-1 1 0 0,0 0-1 0 0,-1 1 0 0 0,1-1 1 0 0,0 0-1 0 0,-1 1 1 0 0,1-1-1 0 0,-1 1 0 0 0,1-1 1 0 0,0 1-1 0 0,-1-1 1 0 0,1 1-1 0 0,-1 0 0 0 0,0-1 1 0 0,1 1-1 0 0,-1 0 1 0 0,1 0-1 0 0,3 11-49 0 0,-1 8 0 0 0,-1 0 0 0 0,-1 0 0 0 0,-1 0 0 0 0,-3 22 0 0 0,2-34 0 0 0,0 0 0 0 0,0 1 0 0 0,-1-1 0 0 0,-5 17 0 0 0,7-24-13 0 0,0 1-1 0 0,-1 0 1 0 0,1-1-1 0 0,-1 1 1 0 0,1 0-1 0 0,-1-1 1 0 0,0 1-1 0 0,0-1 1 0 0,0 1-1 0 0,0-1 1 0 0,0 1-1 0 0,0-1 1 0 0,0 0-1 0 0,0 0 1 0 0,0 1-1 0 0,-2 0 1 0 0,-1 1-159 0 0,3-2-303 0 0,0 0 396 0 0,1 0 0 0 0,-1 0 0 0 0,0 0 0 0 0,1 0 0 0 0,-1 0 0 0 0,0 0 0 0 0,0-1 0 0 0,1 1 0 0 0,-1 0 0 0 0,0 0 0 0 0,0-1 0 0 0,-1 1 0 0 0,-3 4 1902 0 0,5-8-1906 0 0,0-1 1 0 0,0 0-1 0 0,1 1 0 0 0,-1-1 1 0 0,1 0-1 0 0,0 1 0 0 0,0-1 1 0 0,0 1-1 0 0,1 0 0 0 0,-1-1 1 0 0,3-3-1 0 0,24-38-837 0 0,54-63 2896 0 0,-73 99-2063 0 0,0 1 1 0 0,1 0-1 0 0,14-9 0 0 0,-14 10-426 0 0,-9 6 514 0 0,-1 1 0 0 0,1-1 0 0 0,0 1 1 0 0,-1-1-1 0 0,1 1 0 0 0,0 0 0 0 0,-1-1 0 0 0,1 1 0 0 0,0 0 0 0 0,-1 0 0 0 0,1 0 0 0 0,0-1 1 0 0,0 1-1 0 0,-1 0 0 0 0,1 0 0 0 0,0 0 0 0 0,0 0 0 0 0,-1 0 0 0 0,1 0 0 0 0,0 1 0 0 0,0-1 1 0 0,-1 0-1 0 0,1 0 0 0 0,0 0 0 0 0,-1 1 0 0 0,1-1 0 0 0,0 0 0 0 0,-1 1 0 0 0,1-1 0 0 0,0 0 1 0 0,-1 1-1 0 0,1-1 0 0 0,-1 1 0 0 0,1-1 0 0 0,-1 1 0 0 0,1 0 0 0 0,-1-1 0 0 0,1 1 1 0 0,0 0-1 0 0,1 2-117 0 0,-1 0 0 0 0,1 1 0 0 0,-1-1 0 0 0,1 0 0 0 0,-1 0 0 0 0,0 1 0 0 0,0 3 0 0 0,1 1 401 0 0,0 1 0 0 0,0 17 0 0 0,-7 36 619 0 0,4-42-904 0 0,-1-12 0 0 0,-2 3 0 0 0,-1 0-64 0 0,4-9-273 0 0,1-2-138 0 0,0 0-33 0 0,0 0 133 0 0,0 0 577 0 0,0 0 248 0 0,0 0 50 0 0,0 0-126 0 0,8-10-1026 0 0,16-24 98 0 0,49-54 1 0 0,-38 56 553 0 0,-23 21 0 0 0,-1 1 0 0 0,14-18 0 0 0,-23 24 0 0 0,-1 3 0 0 0,0 0 0 0 0,0 0 0 0 0,0 0 0 0 0,0 0 0 0 0,0-1 0 0 0,1 1 0 0 0,-1 1 0 0 0,0-1 0 0 0,0 0 0 0 0,1 0 0 0 0,-1 0 0 0 0,1 1 0 0 0,1-1 0 0 0,-3 0 0 0 0,1 1 0 0 0,-1 0 0 0 0,0 0 0 0 0,1 0 0 0 0,-1-1 0 0 0,0 1 0 0 0,1 0 0 0 0,-1 0 0 0 0,1 0 0 0 0,-1 0 0 0 0,0 0 0 0 0,1 0 0 0 0,-1 0 0 0 0,1 0 0 0 0,-1 0 0 0 0,0 0 0 0 0,1 0 0 0 0,-1 0 0 0 0,1 0 0 0 0,-1 0 0 0 0,1 1 0 0 0,0 0 0 0 0,0 0 0 0 0,0 0 0 0 0,-1 0 0 0 0,1 0 0 0 0,0 0 0 0 0,-1 0 0 0 0,1 0 0 0 0,-1 0 0 0 0,1 0 0 0 0,-1 1 0 0 0,0-1 0 0 0,1 0 0 0 0,-1 0 0 0 0,0 0 0 0 0,0 1 0 0 0,0-1 0 0 0,0 2 0 0 0,-1 29 0 0 0,0-25 0 0 0,-2 9 0 0 0,2-12 0 0 0,0 0 0 0 0,0 0 0 0 0,0 0 0 0 0,1 0 0 0 0,0 0 0 0 0,0 1 0 0 0,0-1 0 0 0,0 0 0 0 0,2 6 0 0 0,2 2 0 0 0,5-4 0 0 0,2-4 0 0 0,10 0 0 0 0,-14-5 0 0 0,-3-1 0 0 0,10-2 0 0 0,0 0 0 0 0,0 0 0 0 0,0-1 0 0 0,-1-1 0 0 0,1-1 0 0 0,-2 0 0 0 0,1 0 0 0 0,-1-1 0 0 0,0-1 0 0 0,-1 0 0 0 0,0-1 0 0 0,0 0 0 0 0,-1 0 0 0 0,0-1 0 0 0,-1 0 0 0 0,0-1 0 0 0,-1 0 0 0 0,-1-1 0 0 0,1 0 0 0 0,9-24 0 0 0,-17 37 0 0 0,0 0 0 0 0,0-1 0 0 0,0 1 0 0 0,0 0 0 0 0,0 0 0 0 0,0 0 0 0 0,1 0 0 0 0,-1-1 0 0 0,0 1 0 0 0,0 0 0 0 0,0 0 0 0 0,0 0 0 0 0,0-1 0 0 0,0 1 0 0 0,0 0 0 0 0,0 0 0 0 0,0 0 0 0 0,0 0 0 0 0,0-1 0 0 0,0 1 0 0 0,0 0 0 0 0,0 0 0 0 0,0 0 0 0 0,0-1 0 0 0,0 1 0 0 0,0 0 0 0 0,0 0 0 0 0,0 0 0 0 0,0-1 0 0 0,0 1 0 0 0,0 0 0 0 0,0 0 0 0 0,0 0 0 0 0,-1-1 0 0 0,1 1 0 0 0,0 0 0 0 0,0 0 0 0 0,0 0 0 0 0,0 0 0 0 0,0 0 0 0 0,0-1 0 0 0,-1 1 0 0 0,1 0 0 0 0,0 0 0 0 0,0 0 0 0 0,0 0 0 0 0,-1 0 0 0 0,1 0 0 0 0,0 0 0 0 0,0 0 0 0 0,0 0 0 0 0,0 0 0 0 0,-1 0 0 0 0,1 0 0 0 0,0 0 0 0 0,0 0 0 0 0,0 0 0 0 0,-1 0 0 0 0,1 0 0 0 0,-9 3 0 0 0,9-3 0 0 0,-5 3 0 0 0,1-1 0 0 0,0 1 0 0 0,0 0 0 0 0,0 1 0 0 0,0-1 0 0 0,1 1 0 0 0,-1-1 0 0 0,1 1 0 0 0,-5 8 0 0 0,-2 4 0 0 0,-10 21 0 0 0,12-23 0 0 0,6-9 0 0 0,-1 0 0 0 0,1 0 0 0 0,0 0 0 0 0,-2 6 0 0 0,2-2 0 0 0,1 0 0 0 0,0 0 0 0 0,0 17 0 0 0,2-12 0 0 0,-1-13 0 0 0,0 0 0 0 0,0 0 0 0 0,1 0 0 0 0,-1 0 0 0 0,0 0 0 0 0,0-1 0 0 0,1 1 0 0 0,-1 0 0 0 0,1 0 0 0 0,-1-1 0 0 0,1 1 0 0 0,0 1 0 0 0,1-1 0 0 0,0 0 0 0 0,-1 0 0 0 0,1 0 0 0 0,0 0 0 0 0,0-1 0 0 0,0 1 0 0 0,0 0 0 0 0,0-1 0 0 0,0 0 0 0 0,0 1 0 0 0,0-1 0 0 0,0 0 0 0 0,0 0 0 0 0,3 0 0 0 0,-1 0 0 0 0,1-1 0 0 0,-1 1 0 0 0,0-1 0 0 0,0 0 0 0 0,0 0 0 0 0,5-2 0 0 0,3-3 0 0 0,1-1 0 0 0,-1 0 0 0 0,0-1 0 0 0,-1 0 0 0 0,16-15 0 0 0,-6 2 0 0 0,30-37 0 0 0,-19 18 0 0 0,-33 41 0 0 0,1-1 0 0 0,0 0 0 0 0,0 0 0 0 0,0 0 0 0 0,0 1 0 0 0,0-1 0 0 0,0 0 0 0 0,0 0 0 0 0,0 1 0 0 0,0-1 0 0 0,0 0 0 0 0,0 0 0 0 0,0 1 0 0 0,0-1 0 0 0,0 0 0 0 0,0 0 0 0 0,0 0 0 0 0,0 1 0 0 0,0-1 0 0 0,0 0 0 0 0,1 0 0 0 0,-1 0 0 0 0,0 1 0 0 0,0-1 0 0 0,0 0 0 0 0,0 0 0 0 0,0 0 0 0 0,1 1 0 0 0,-1-1 0 0 0,0 0 0 0 0,0 0 0 0 0,0 0 0 0 0,0 0 0 0 0,1 0 0 0 0,-1 0 0 0 0,0 1 0 0 0,0-1 0 0 0,1 0 0 0 0,-1 0 0 0 0,0 0 0 0 0,0 0 0 0 0,0 0 0 0 0,1 0 0 0 0,-1 0 0 0 0,0 0 0 0 0,0 0 0 0 0,1 0 0 0 0,-1 0 0 0 0,0 0 0 0 0,0 0 0 0 0,0 0 0 0 0,1 0 0 0 0,-1 0 0 0 0,0 0 0 0 0,0 0 0 0 0,1-1 0 0 0,-1 1 0 0 0,0 0 0 0 0,0 0 0 0 0,0 0 0 0 0,1 0 0 0 0,-1 0 0 0 0,0 0 0 0 0,0-1 0 0 0,0 1 0 0 0,0 0 0 0 0,0 0 0 0 0,1-1 0 0 0,-1 1 0 0 0,0 11 130 0 0,0 0 0 0 0,-1-1 0 0 0,0 1 0 0 0,0-1 0 0 0,-1 1 0 0 0,-6 18 0 0 0,-4 22 67 0 0,12-50-191 0 0,0 0-1 0 0,0-1 1 0 0,-1 1 0 0 0,1 0 0 0 0,0-1 0 0 0,0 1 0 0 0,0 0-1 0 0,0 0 1 0 0,0-1 0 0 0,0 1 0 0 0,1 0 0 0 0,-1-1 0 0 0,0 1-1 0 0,0 0 1 0 0,0-1 0 0 0,1 1 0 0 0,-1 0 0 0 0,0-1 0 0 0,0 1-1 0 0,1 0 1 0 0,-1-1 0 0 0,1 1 0 0 0,-1-1 0 0 0,1 1 0 0 0,-1-1-1 0 0,1 1 1 0 0,0 0 0 0 0,0-1-33 0 0,0 1-1 0 0,1-1 0 0 0,-1 0 1 0 0,0 0-1 0 0,0 0 1 0 0,0 0-1 0 0,0 0 0 0 0,1 0 1 0 0,-1 0-1 0 0,0 0 1 0 0,0 0-1 0 0,0-1 1 0 0,0 1-1 0 0,2-1 0 0 0,4-2 271 0 0,0 0 0 0 0,0-1-1 0 0,10-7 1 0 0,3-4-160 0 0,28-29 1 0 0,-12 11-86 0 0,-34 31 2 0 0,1-1 0 0 0,-1 0 0 0 0,1 0 0 0 0,-1-1 0 0 0,3-4 0 0 0,8-11 0 0 0,-5 14 0 0 0,-7 5 0 0 0,-1 0 0 0 0,0 0 0 0 0,1 0 0 0 0,-1 1 0 0 0,1-1 0 0 0,-1 0 0 0 0,0 0 0 0 0,1 0 0 0 0,-1 0 0 0 0,0 1 0 0 0,1-1 0 0 0,-1 0 0 0 0,0 0 0 0 0,1 1 0 0 0,-1-1 0 0 0,0 0 0 0 0,0 1 0 0 0,1-1 0 0 0,-1 0 0 0 0,0 1 0 0 0,0-1 0 0 0,2 5 0 0 0,-1 0 0 0 0,0-1 0 0 0,-1 1 0 0 0,1 0 0 0 0,-1-1 0 0 0,0 1 0 0 0,0 0 0 0 0,0 0 0 0 0,-1 0 0 0 0,-1 7 0 0 0,-1 8 0 0 0,-1 5 0 0 0,3-22 0 0 0,0 1 0 0 0,0-1 0 0 0,1 1 0 0 0,-1-1 0 0 0,1 1 0 0 0,0-1 0 0 0,0 1 0 0 0,1 5 0 0 0,5 14 0 0 0,-6-23 1 0 0,0 1 0 0 0,0 0 0 0 0,0-1 0 0 0,1 1-1 0 0,-1 0 1 0 0,0-1 0 0 0,0 1 0 0 0,1 0 0 0 0,-1-1 0 0 0,0 1 0 0 0,1-1 0 0 0,-1 1 0 0 0,1 0-1 0 0,-1-1 1 0 0,1 1 0 0 0,0 0 0 0 0,5-1-33 0 0,-5 0-15 0 0,5 0-358 0 0,-1 0 1 0 0,1-1-1 0 0,0 0 0 0 0,0 0 0 0 0,0 0 0 0 0,-1 0 1 0 0,1-1-1 0 0,6-3 0 0 0,0 1-613 0 0,4-3-506 0 0,0-2-11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2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 15663 0 0,'0'0'356'0'0,"2"0"50"0"0,7 0-1004 0 0,-3-2 3537 0 0,0 2 4793 0 0,-4 1-7706 0 0,-1 1 0 0 0,1-1 0 0 0,-1 1 0 0 0,0-1 0 0 0,0 1 0 0 0,0 0 0 0 0,0-1 1 0 0,0 1-1 0 0,0 0 0 0 0,0 0 0 0 0,-1 0 0 0 0,1 0 0 0 0,-1 0 0 0 0,1 0 0 0 0,-1 0 0 0 0,0 0 1 0 0,0 2-1 0 0,0 1 53 0 0,-1 0 1 0 0,0 0 0 0 0,0 0-1 0 0,0 0 1 0 0,-2 5 0 0 0,-5 19 89 0 0,6-15-169 0 0,0 0 0 0 0,-8 25 0 0 0,8-33 0 0 0,1 1 0 0 0,0-1 0 0 0,0 1 0 0 0,1-1 0 0 0,0 1 0 0 0,1 10 0 0 0,-2 21 0 0 0,-9 31 385 0 0,-2 19-107 0 0,11-78-652 0 0,1-9 576 0 0,-1 1 248 0 0,-4 13 492 0 0,1-9-838 0 0,4-5-47 0 0,1 0-57 0 0,0 0 0 0 0,0 0 1 0 0,0 0-1 0 0,1 0 1 0 0,-1 1-1 0 0,-1-1 0 0 0,1 0 1 0 0,0 0-1 0 0,0 1 1 0 0,1 1-1 0 0,-1-1 0 0 0,3 5 0 0 0,-5-4 0 0 0,-4 9 0 0 0,4-11 0 0 0,1 0 0 0 0,0 1 0 0 0,-1-1 0 0 0,1 1 0 0 0,0-1 0 0 0,0 1 0 0 0,0-1 0 0 0,0 1 0 0 0,0-1 0 0 0,1 1 0 0 0,-1 1 0 0 0,1 3 0 0 0,-1-5-49 0 0,0-1-1 0 0,0 1 1 0 0,0-1-1 0 0,0 1 1 0 0,0-1-1 0 0,0 0 1 0 0,0 1 0 0 0,0-1-1 0 0,0 1 1 0 0,0-1-1 0 0,0 1 1 0 0,-1-1-1 0 0,1 1 1 0 0,0-1 0 0 0,0 1-1 0 0,-1-1 1 0 0,1 0-1 0 0,0 1 1 0 0,0-1-1 0 0,-1 1 1 0 0,1-1 0 0 0,-1 0-1 0 0,1 1 1 0 0,0-1-1 0 0,-1 0 1 0 0,1 0-1 0 0,-1 1 1 0 0,-1 0-394 0 0,2-2 255 0 0,0 0 0 0 0,0 0 0 0 0,1 0 0 0 0,-1 0 0 0 0,0-1-1 0 0,0 1 1 0 0,0 0 0 0 0,1 0 0 0 0,-1 0 0 0 0,1 0 0 0 0,-1 1-1 0 0,0-1 1 0 0,1 0 0 0 0,0 0 0 0 0,-1 0 0 0 0,1 0 0 0 0,0 0-1 0 0,-1 1 1 0 0,1-1 0 0 0,0 0 0 0 0,0 0 0 0 0,0 1 0 0 0,1-2-1 0 0,8-5-8340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3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21 11975 0 0,'0'0'547'0'0,"0"0"-11"0"0,0 0-135 0 0,0 0 705 0 0,1-8 3331 0 0,-8-4 451 0 0,7 11-4343 0 0,-9 2 415 0 0,5-1-950 0 0,-1 1 1 0 0,1 0-1 0 0,0 1 0 0 0,0-1 1 0 0,-1 1-1 0 0,1 0 0 0 0,0 0 0 0 0,0 0 1 0 0,0 0-1 0 0,1 1 0 0 0,-1-1 0 0 0,1 1 1 0 0,-1 0-1 0 0,-4 6 0 0 0,-4 5-3 0 0,1 1-1 0 0,-13 20 0 0 0,11-15-7 0 0,6-10 1 0 0,-1 2 0 0 0,0 0 0 0 0,1 1 0 0 0,-11 25 0 0 0,16-35 0 0 0,2-2 0 0 0,-1 0 0 0 0,1 0 0 0 0,0 0 0 0 0,-1 0 0 0 0,1 0 0 0 0,0 0 0 0 0,0 0 0 0 0,0 0 0 0 0,0 0 0 0 0,0 0 0 0 0,0 0 0 0 0,0 0 0 0 0,0 0 0 0 0,0 0 0 0 0,0-1 0 0 0,1 1 0 0 0,-1 0 0 0 0,0 0 0 0 0,1 0 0 0 0,-1 0 0 0 0,0 0 0 0 0,1 0 0 0 0,-1 0 0 0 0,2 1 0 0 0,-1-1 0 0 0,0 0 0 0 0,-1 1 0 0 0,1-1 0 0 0,0 0 0 0 0,0 0 0 0 0,0 0 0 0 0,0 1 0 0 0,0-1 0 0 0,0 0 0 0 0,0-1 0 0 0,1 1 0 0 0,-1 0 0 0 0,0 0 0 0 0,1 0 0 0 0,-1-1 0 0 0,0 1 0 0 0,4 0 0 0 0,-3 0 0 0 0,1-1 0 0 0,0 1 0 0 0,0-1 0 0 0,0 0 0 0 0,-1 0 0 0 0,1 0 0 0 0,0 0 0 0 0,0-1 0 0 0,3 0 0 0 0,-1-1 0 0 0,1 1 0 0 0,-1-1 0 0 0,0 0 0 0 0,0 0 0 0 0,0-1 0 0 0,0 0 0 0 0,-1 0 0 0 0,1 0 0 0 0,6-6 0 0 0,21-26 0 0 0,-24 24 0 0 0,1 1 0 0 0,1 0 0 0 0,0 1 0 0 0,0 0 0 0 0,13-9 0 0 0,20-9 72 0 0,-42 26 299 0 0,-1 1 117 0 0,0 0 21 0 0,-1 13-406 0 0,0-1 1 0 0,-2 1-1 0 0,1-1 0 0 0,-5 12 1 0 0,-3 17-13 0 0,0 6-91 0 0,-1-1 0 0 0,-34 84 0 0 0,34-101 0 0 0,6-15 0 0 0,-1 0 0 0 0,-14 26 0 0 0,13-29 0 0 0,6-10 0 0 0,1-1 0 0 0,-1 0 0 0 0,1 1 0 0 0,-1-1 0 0 0,1 1 0 0 0,-1-1 0 0 0,1 0 0 0 0,-1 0 0 0 0,0 1 0 0 0,1-1 0 0 0,-1 0 0 0 0,1 0 0 0 0,-1 0 0 0 0,0 1 0 0 0,0-1 0 0 0,-9-4 0 0 0,2-3 0 0 0,7 4-241 0 0,-1 0 0 0 0,1 0-1 0 0,-1-1 1 0 0,1 1 0 0 0,0-1 0 0 0,0 1 0 0 0,1-1-1 0 0,-1 1 1 0 0,1-1 0 0 0,0 1 0 0 0,0-1 0 0 0,0 1-1 0 0,0-1 1 0 0,0 1 0 0 0,1-1 0 0 0,0 1 0 0 0,1-5-1 0 0,0-1-830 0 0,2-1-1 0 0,-1 1 0 0 0,2 0 1 0 0,9-17-1 0 0,2 5-974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3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133 342 13823 0 0,'2'0'315'0'0,"1"-1"-202"0"0,0-1 0 0 0,1 1-1 0 0,-1-1 1 0 0,0 1 0 0 0,0-1 0 0 0,0 0 0 0 0,0 0 0 0 0,-1 0-1 0 0,1-1 1 0 0,-1 1 0 0 0,1-1 0 0 0,2-2 0 0 0,6-7 476 0 0,-11 12-440 0 0,1-1 0 0 0,-1 1 0 0 0,0-1 0 0 0,1 1 0 0 0,-1 0-1 0 0,0-1 1 0 0,1 1 0 0 0,-1-1 0 0 0,0 1 0 0 0,0-1 0 0 0,0 1 0 0 0,1-1 0 0 0,-1 1 0 0 0,0-1 0 0 0,0 1 0 0 0,0-1 0 0 0,0 1 0 0 0,0-1 0 0 0,0 1-1 0 0,0-1 1 0 0,0 1 0 0 0,0-1 0 0 0,0 0 0 0 0,0 1 0 0 0,-1-1 0 0 0,1 1 0 0 0,0-1 0 0 0,0 1 0 0 0,0 0 0 0 0,-1-1 0 0 0,1 1 0 0 0,-1-2 0 0 0,1 1 148 0 0,-1 1 0 0 0,0-1 0 0 0,0 0 0 0 0,1 0 1 0 0,-1 1-1 0 0,0-1 0 0 0,0 0 0 0 0,0 1 1 0 0,0-1-1 0 0,0 1 0 0 0,0-1 0 0 0,0 1 1 0 0,0-1-1 0 0,-2 0 0 0 0,1 1-282 0 0,0 1 1 0 0,-1-1-1 0 0,1 0 0 0 0,-1 0 0 0 0,1 1 1 0 0,0-1-1 0 0,-1 1 0 0 0,1 0 1 0 0,0 0-1 0 0,0 0 0 0 0,0 0 0 0 0,-1 0 1 0 0,1 0-1 0 0,0 1 0 0 0,0-1 1 0 0,1 1-1 0 0,-1-1 0 0 0,-2 3 0 0 0,-6 6 259 0 0,-16 20-1 0 0,21-23-179 0 0,-11 13 96 0 0,8-12-97 0 0,1 1 0 0 0,0 0-1 0 0,0 0 1 0 0,1 0 0 0 0,0 1-1 0 0,1 0 1 0 0,0 1 0 0 0,0-1-1 0 0,-4 17 1 0 0,3 1-494 0 0,6-26-74 0 0,0-2-33 0 0,1 2 65 0 0,7 8 294 0 0,3-2 133 0 0,-8-8 16 0 0,0 0 0 0 0,-1 0 0 0 0,1 0 0 0 0,0 0 0 0 0,0 0 0 0 0,-1 0 0 0 0,1-1 0 0 0,0 1 0 0 0,4-2 0 0 0,27-10 0 0 0,-28 10 0 0 0,1-2 0 0 0,1 0 0 0 0,-1 0 0 0 0,0-1 0 0 0,0 0 0 0 0,-1 0 0 0 0,1 0 0 0 0,6-9 0 0 0,-3 5 0 0 0,19-15 0 0 0,-8 9 0 0 0,0-1 0 0 0,-2-1 0 0 0,0-1 0 0 0,23-28 0 0 0,-20 19 0 0 0,-1-1 0 0 0,-1 0 0 0 0,-1-2 0 0 0,-2-1 0 0 0,18-43 0 0 0,-18 37 0 0 0,-10 24 0 0 0,9-27 0 0 0,-15 34 64 0 0,-1 5 273 0 0,-1 3 138 0 0,-18 17-219 0 0,2 2 1 0 0,0 0-1 0 0,2 1 1 0 0,0 1-1 0 0,2 0 0 0 0,-12 26 1 0 0,12-20-260 0 0,2 1-1 0 0,1 0 1 0 0,1 1 0 0 0,-8 57 0 0 0,16-79 5 0 0,0 0-1 0 0,1 0 1 0 0,1 16 0 0 0,0-21 77 0 0,-1 0-1 0 0,1 0 1 0 0,0 0-1 0 0,0 0 1 0 0,0-1 0 0 0,1 1-1 0 0,-1 0 1 0 0,1-1 0 0 0,0 0-1 0 0,0 1 1 0 0,4 4-1 0 0,-5-7-98 0 0,1 1 0 0 0,0 0-1 0 0,-1-1 1 0 0,1 1 0 0 0,0-1-1 0 0,0 1 1 0 0,0-1-1 0 0,0 0 1 0 0,0 0 0 0 0,1 0-1 0 0,-1 0 1 0 0,0 0 0 0 0,0-1-1 0 0,1 1 1 0 0,4 0-1 0 0,-3-1-33 0 0,0 0 0 0 0,-1 0 0 0 0,1-1 0 0 0,0 1 0 0 0,0-1-1 0 0,0 0 1 0 0,0 0 0 0 0,6-3 0 0 0,4-3-129 0 0,-1 0 1 0 0,-1-1-1 0 0,24-19 0 0 0,-29 22 170 0 0,10-9 13 0 0,-1-1 0 0 0,28-33 0 0 0,-39 42 0 0 0,0-1 0 0 0,-1 0 0 0 0,1 0 0 0 0,-1-1 0 0 0,-1 1 0 0 0,1-1 0 0 0,-1 0 0 0 0,2-9 0 0 0,5-3 0 0 0,-10 15 311 0 0,-5 8 374 0 0,-7 7 311 0 0,3 1-996 0 0,1 0 0 0 0,0 1 0 0 0,0 0 0 0 0,1 0 0 0 0,-9 24 0 0 0,14-30 0 0 0,0 0 0 0 0,0 1 0 0 0,0-1 0 0 0,1 0 0 0 0,0 1 0 0 0,0 0 0 0 0,0-1 0 0 0,1 1 0 0 0,0-1 0 0 0,1 1 0 0 0,-1-1 0 0 0,1 1 0 0 0,0-1 0 0 0,4 11 0 0 0,-5-15-5 0 0,1 0-1 0 0,0-1 1 0 0,-1 1-1 0 0,1 0 1 0 0,0-1-1 0 0,0 1 1 0 0,0-1-1 0 0,0 1 1 0 0,0-1-1 0 0,0 1 1 0 0,0-1-1 0 0,1 0 1 0 0,-1 0-1 0 0,0 1 1 0 0,1-1-1 0 0,-1 0 1 0 0,1 0-1 0 0,2 1 1 0 0,-2-2 2 0 0,0 1 1 0 0,1-1-1 0 0,-1 0 0 0 0,0 0 1 0 0,1 0-1 0 0,-1 0 1 0 0,0-1-1 0 0,0 1 1 0 0,1-1-1 0 0,-1 1 1 0 0,0-1-1 0 0,0 0 1 0 0,0 0-1 0 0,3-1 0 0 0,18-7 128 0 0,-16 7-124 0 0,0-1 1 0 0,0 0 0 0 0,0 0 0 0 0,-1 0-1 0 0,10-7 1 0 0,100-88-2 0 0,-97 80 0 0 0,-1-1 0 0 0,0 0 0 0 0,-2-2 0 0 0,0 0 0 0 0,-1-1 0 0 0,15-31 0 0 0,-30 53 0 0 0,0 0 0 0 0,0 0 0 0 0,0 0 0 0 0,-1 0 0 0 0,1 0 0 0 0,0 0 0 0 0,0 0 0 0 0,0 1 0 0 0,0-1 0 0 0,0 0 0 0 0,-1 0 0 0 0,1 0 0 0 0,0 0 0 0 0,0 0 0 0 0,0 0 0 0 0,0 0 0 0 0,-1 0 0 0 0,1 0 0 0 0,0 0 0 0 0,0 0 0 0 0,0 0 0 0 0,0-1 0 0 0,0 1 0 0 0,-1 0 0 0 0,1 0 0 0 0,0 0 0 0 0,0 0 0 0 0,0 0 0 0 0,0 0 0 0 0,0 0 0 0 0,0 0 0 0 0,-1 0 0 0 0,1 0 0 0 0,0-1 0 0 0,0 1 0 0 0,0 0 0 0 0,0 0 0 0 0,0 0 0 0 0,0 0 0 0 0,0 0 0 0 0,0 0 0 0 0,0-1 0 0 0,0 1 0 0 0,0 0 0 0 0,0 0 0 0 0,-1 0 0 0 0,1 0 0 0 0,0 0 0 0 0,0-1 0 0 0,0 1 0 0 0,0 0 0 0 0,0 0 0 0 0,0 0 0 0 0,0 0 0 0 0,0-1 0 0 0,1 1 0 0 0,-1 0 0 0 0,0 0 0 0 0,0 0 0 0 0,0 0 0 0 0,0 0 0 0 0,0 0 0 0 0,0-1 0 0 0,0 1 0 0 0,0 0 0 0 0,0 0 0 0 0,0 0 0 0 0,1 0 0 0 0,-11 4 0 0 0,10-4 0 0 0,-2 1 0 0 0,0 1 0 0 0,0-1 0 0 0,0 1 0 0 0,1 0 0 0 0,-1-1 0 0 0,0 1 0 0 0,1 0 0 0 0,-1 0 0 0 0,1 1 0 0 0,0-1 0 0 0,0 0 0 0 0,-1 3 0 0 0,-1 1 0 0 0,1-1 0 0 0,0 1 0 0 0,-2 11 0 0 0,3-7 0 0 0,1-9 0 0 0,0-1 0 0 0,0 1 0 0 0,0 0 0 0 0,0 0 0 0 0,0 0 0 0 0,0 0 0 0 0,0 0 0 0 0,0 0 0 0 0,1-1 0 0 0,-1 1 0 0 0,0 0 0 0 0,0 0 0 0 0,1 0 0 0 0,-1 0 0 0 0,0-1 0 0 0,1 1 0 0 0,-1 0 0 0 0,1 0 0 0 0,-1-1 0 0 0,1 1 0 0 0,0 0 0 0 0,1 1 0 0 0,0 1 0 0 0,0-1 0 0 0,0 1 0 0 0,1-1 0 0 0,-1 1 0 0 0,0-1 0 0 0,1 0 0 0 0,0 0 0 0 0,-1 0 0 0 0,1-1 0 0 0,0 1 0 0 0,0-1 0 0 0,0 1 0 0 0,0-1 0 0 0,0 0 0 0 0,0 0 0 0 0,0 0 0 0 0,1 0 0 0 0,-1-1 0 0 0,6 1 0 0 0,3-1 0 0 0,0-1 0 0 0,0 0 0 0 0,0-1 0 0 0,23-6 0 0 0,-25 8 0 0 0,-3 6 0 0 0,-5-3 0 0 0,-1-1 0 0 0,1 1 0 0 0,-1 0 0 0 0,0-1 0 0 0,0 1 0 0 0,-1 0 0 0 0,1 0 0 0 0,0 0 0 0 0,-1 0 0 0 0,0 0 0 0 0,0 0 0 0 0,0 0 0 0 0,0 0 0 0 0,0 3 0 0 0,-2 6 0 0 0,-1 1 0 0 0,-4 13 0 0 0,4-17 0 0 0,1 0 0 0 0,-1 1 0 0 0,2-1 0 0 0,-1 10 0 0 0,3-1 13 0 0,-1-17 51 0 0,0-1 3 0 0,2 1-3 0 0,-1 0-61 0 0,0-1-1 0 0,-1 1 1 0 0,1-1-1 0 0,0 1 1 0 0,0-1-1 0 0,0 1 1 0 0,0-1-1 0 0,-1 0 1 0 0,1 0-1 0 0,0 1 1 0 0,0-1-1 0 0,0 0 1 0 0,0 0-1 0 0,0 0 1 0 0,0 0-1 0 0,0 0 1 0 0,0 0-1 0 0,0 0 1 0 0,0 0-1 0 0,0-1 1 0 0,0 1-1 0 0,-1 0 1 0 0,2-1-1 0 0,1 0 2 0 0,5-2-15 0 0,-1 1 0 0 0,0-2 1 0 0,0 1-1 0 0,0-1 0 0 0,-1 0 0 0 0,1 0 0 0 0,-1-1 1 0 0,0 1-1 0 0,6-7 0 0 0,0-1-16 0 0,0 0 0 0 0,-1-1 0 0 0,10-15 0 0 0,-20 27 27 0 0,26-44 0 0 0,-25 41 0 0 0,0 0 0 0 0,0 0 0 0 0,0 1 0 0 0,-1-1 0 0 0,0-1 0 0 0,0 1 0 0 0,0 0 0 0 0,0 0 0 0 0,-1 0 0 0 0,0-5 0 0 0,0 7-149 0 0,-1 0-1 0 0,1 0 0 0 0,-1 0 1 0 0,1 0-1 0 0,-1 1 1 0 0,0-1-1 0 0,0 0 1 0 0,0 1-1 0 0,0-1 1 0 0,0 0-1 0 0,-1 1 1 0 0,1 0-1 0 0,0-1 0 0 0,-1 1 1 0 0,1 0-1 0 0,-1-1 1 0 0,1 1-1 0 0,-3-1 1 0 0,-7-3-874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4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4607 0 0,'0'0'354'0'0,"0"0"-64"0"0,0 0 601 0 0,0 0 285 0 0,0 0 59 0 0,0 0-45 0 0,0 0-232 0 0,0 0-102 0 0,0 0-22 0 0,0 0-27 0 0,0 0-107 0 0,0 0-48 0 0,0 0-11 0 0,0 0-17 0 0,0 0-66 0 0,0 0-29 0 0,0 0-8 0 0,0 0-23 0 0,0 0-96 0 0,0 0-39 0 0,0 0-10 0 0,1-2 2 0 0,2-7 12 0 0,1 0 1 0 0,0 1 0 0 0,1-1-1 0 0,0 1 1 0 0,9-11-1 0 0,35-38 1153 0 0,-3 4-556 0 0,-17 15-256 0 0,-2 0 0 0 0,31-61 0 0 0,-54 94-324 0 0,-9 15-48 0 0,-11 10-336 0 0,12-15 0 0 0,-12 23 0 0 0,13-16 0 0 0,4 1 0 0 0,3 1 0 0 0,1-3-11 0 0,-4-10 8 0 0,-1-1 1 0 0,1 1-1 0 0,-1 0 0 0 0,1-1 0 0 0,0 1 0 0 0,-1 0 0 0 0,1-1 0 0 0,0 1 0 0 0,-1-1 0 0 0,1 1 0 0 0,0-1 0 0 0,-1 1 0 0 0,1-1 0 0 0,0 0 0 0 0,1 1 0 0 0,2 1-3 0 0,8 5 6 0 0,13 5-17 0 0,1 2-19 0 0,-24-13 35 0 0,1 0 0 0 0,0 1 0 0 0,-1-1 0 0 0,1 1 0 0 0,-1 0 0 0 0,1 0 0 0 0,-1 0 0 0 0,0 0 0 0 0,0 0 0 0 0,3 3 1 0 0,0 3-1 0 0,9 8-25 0 0,-12-10 10 0 0,-1-1 5 0 0,1-2 10 0 0,-1 0-1 0 0,0 0 1 0 0,0 0 0 0 0,0 0 0 0 0,-1 1-1 0 0,1-1 1 0 0,-1 0 0 0 0,0 4 0 0 0,-7 37-5 0 0,5-35 1 0 0,1-6 3 0 0,1-1-1 0 0,-1 1 0 0 0,1-1 1 0 0,-1 1-1 0 0,0 0 0 0 0,0-1 0 0 0,0 0 1 0 0,0 1-1 0 0,0-1 0 0 0,-1 0 0 0 0,1 1 1 0 0,-1-1-1 0 0,1 0 0 0 0,-1 0 0 0 0,0 0 1 0 0,0-1-1 0 0,-3 3 0 0 0,-2 3-1 0 0,5-5-4 0 0,1 0 0 0 0,-1 0-1 0 0,0-1 1 0 0,0 1 0 0 0,0-1-1 0 0,0 1 1 0 0,0-1 0 0 0,0 1 0 0 0,-3 0-1 0 0,0 1-36 0 0,-16 3-176 0 0,21-6 194 0 0,-1 1-1 0 0,0-1 1 0 0,0 0 0 0 0,0 0 0 0 0,0 0-1 0 0,1 0 1 0 0,-1 0 0 0 0,0 0-1 0 0,0 0 1 0 0,0 0 0 0 0,0 0 0 0 0,1 0-1 0 0,-1 0 1 0 0,0 0 0 0 0,0-1-1 0 0,0 1 1 0 0,1 0 0 0 0,-1-1 0 0 0,0 1-1 0 0,0 0 1 0 0,-1-2 0 0 0,-12-29-124 0 0,14 29 92 0 0,0 2-7 0 0,0 0-4 0 0,2-1 16 0 0,47-19 43 0 0,-30 11-11 0 0,20-13 0 0 0,-13 8 2 0 0,22-18 20 0 0,-13 9 0 0 0,-18 13 87 0 0,1 1 1 0 0,21-8-1 0 0,-37 16-85 0 0,0 0 62 0 0,0 2-11 0 0,8 1-30 0 0,-6 0 25 0 0,10 8-9 0 0,-8-2 2 0 0,-1 1-37 0 0,-4-7-1 0 0,0-1-1 0 0,0 1 1 0 0,0 0-1 0 0,0 0 1 0 0,0-1 0 0 0,0 1-1 0 0,0 0 1 0 0,-1 0-1 0 0,1 0 1 0 0,-1 0-1 0 0,1 0 1 0 0,-1 0 0 0 0,0 0-1 0 0,0 3 1 0 0,0 3 11 0 0,-1 4-3 0 0,-1-1 0 0 0,1-4 30 0 0,-8 8 35 0 0,7-12-76 0 0,-4 6-12 0 0,30-23-112 0 0,29-32 96 0 0,-35 29 10 0 0,27-19 0 0 0,-35 29 18 0 0,1 4 0 0 0,-1 7 0 0 0,-2 5 0 0 0,-2 2 0 0 0,-2 0 0 0 0,-3-9 4 0 0,0 0 0 0 0,0 0 0 0 0,0 1 0 0 0,-1-1 0 0 0,1 0-1 0 0,-1 0 1 0 0,0 0 0 0 0,1 1 0 0 0,-1-1 0 0 0,0 0 0 0 0,0 0 0 0 0,0 1 0 0 0,-2 3 0 0 0,1 0 5 0 0,0 7-9 0 0,1 0 0 0 0,-1-1 0 0 0,0-2-11 0 0,1-8-45 0 0,5 1-22 0 0,2 4 19 0 0,2-2 35 0 0,4-5-24 0 0,-8-1 40 0 0,-1 0 0 0 0,0-1 0 0 0,1 0-1 0 0,-1 1 1 0 0,0-1 0 0 0,0-1 0 0 0,0 1 0 0 0,0 0 0 0 0,-1-1-1 0 0,5-4 1 0 0,6-6 13 0 0,14-18-1 0 0,4-3-7 0 0,-4 6 3 0 0,-18 21 0 0 0,-10 6 0 0 0,0 1 0 0 0,1 0 0 0 0,-1 0 0 0 0,0-1 0 0 0,0 1 0 0 0,1 0 0 0 0,-1 0 0 0 0,1 0 0 0 0,-1-1 0 0 0,0 1 0 0 0,1 0 0 0 0,-1 0 0 0 0,0 0 0 0 0,1 0 0 0 0,-1 0 0 0 0,1 0 0 0 0,-1 0 0 0 0,0-1 0 0 0,1 1 0 0 0,-1 0 0 0 0,1 1 0 0 0,0 0 2 0 0,0-1-1 0 0,-1 1 1 0 0,1 0 0 0 0,-1 0-1 0 0,1 0 1 0 0,-1 0-1 0 0,0 1 1 0 0,1-1 0 0 0,-1 0-1 0 0,0 0 1 0 0,0 0-1 0 0,1 0 1 0 0,-1 0 0 0 0,0 0-1 0 0,0 0 1 0 0,0 1-1 0 0,-1-1 1 0 0,1 0 0 0 0,0 2-1 0 0,-7 24 31 0 0,-9 6-32 0 0,13-29 0 0 0,1 0 0 0 0,0 0 0 0 0,1 1 0 0 0,-1-1 0 0 0,1 1 0 0 0,-1-1 0 0 0,1 1 0 0 0,0 7 0 0 0,-6 29 0 0 0,6-27 0 0 0,2-1 0 0 0,6-3 0 0 0,4-1 0 0 0,2-5 0 0 0,2-3-11 0 0,-3-4-31 0 0,-1-2 41 0 0,-1-1 0 0 0,0 0 0 0 0,-1 0 0 0 0,1 0 0 0 0,-1-1 0 0 0,-1-1 1 0 0,1 0-1 0 0,-1 0 0 0 0,0 0 0 0 0,-1-1 0 0 0,9-14 0 0 0,-13 18 2 0 0,-1-1 0 0 0,0 1 0 0 0,0 0 0 0 0,-1-1 0 0 0,1 0 0 0 0,-1 1 0 0 0,0-1 0 0 0,-1 0 0 0 0,0 1 0 0 0,0-8 0 0 0,0 10 5 0 0,0 1 0 0 0,-1-1 1 0 0,1 1-1 0 0,-1-1 1 0 0,0 1-1 0 0,0 0 0 0 0,0-1 1 0 0,0 1-1 0 0,0 0 0 0 0,0 0 1 0 0,-1-1-1 0 0,1 1 0 0 0,-1 0 1 0 0,0 1-1 0 0,1-1 0 0 0,-3-2 1 0 0,0 1 10 0 0,0 0-1 0 0,1 0 1 0 0,-2 0 0 0 0,1 0 0 0 0,0 1 0 0 0,0-1 0 0 0,-6-1-1 0 0,1 4-5 0 0,5 0-8 0 0,-18 21-17 0 0,19-19-28 0 0,-2 4 20 0 0,19-4-42 0 0,1-2 22 0 0,-11 0 40 0 0,1 0 1 0 0,-1 0 0 0 0,1-1 0 0 0,-1 0-1 0 0,0 1 1 0 0,1-2 0 0 0,6-2-1 0 0,3 0 2 0 0,12-2 0 0 0,-15 4-16 0 0,0 0 0 0 0,-1-1 0 0 0,19-7 0 0 0,5-4 16 0 0,-11 3 0 0 0,-18 10 0 0 0,-4 1 0 0 0,0 0 0 0 0,1-1 0 0 0,-1 1 0 0 0,0-1 0 0 0,1 1 0 0 0,-1-1 0 0 0,0 1 0 0 0,0-1 0 0 0,0 0 0 0 0,1 0 0 0 0,-1 0 0 0 0,1-1 0 0 0,8-5 0 0 0,-2 0 11 0 0,-1 0 42 0 0,-6 6 11 0 0,-1 1 0 0 0,0 0 3 0 0,0 0 7 0 0,0 0-6 0 0,-1 2-9 0 0,-2 7-36 0 0,1-5 19 0 0,-1 8-31 0 0,0 1-11 0 0,2 0 0 0 0,2-1 0 0 0,3 1 0 0 0,3-2 0 0 0,3 1-29 0 0,-6-10 12 0 0,-1-1 3 0 0,7 5 2 0 0,8 1 12 0 0,-12-2 0 0 0,1 4 0 0 0,-6-8 0 0 0,0 0 0 0 0,0 0 0 0 0,0 0 0 0 0,0 0 0 0 0,0 0 0 0 0,0 0 0 0 0,-1 0 0 0 0,1 0 0 0 0,0 0 0 0 0,-1 0 0 0 0,1 1 0 0 0,-1-1 0 0 0,1 0 0 0 0,0 3 0 0 0,-1 0 0 0 0,10 27 0 0 0,-9-14 0 0 0,-2-12 0 0 0,-1 14 0 0 0,-1-15 0 0 0,1 0 0 0 0,2-4 0 0 0,-2 4 6 0 0,1-1-1 0 0,-1 1 0 0 0,0-1 1 0 0,0 1-1 0 0,-4 4 1 0 0,1-3 2 0 0,0-1-1 0 0,0 0 1 0 0,-13 8 0 0 0,15-9-7 0 0,-15 5 62 0 0,6-4-63 0 0,0-4 0 0 0,3-3-15 0 0,8 2-13 0 0,0 1-1 0 0,0-1 0 0 0,0 0 0 0 0,0 0 0 0 0,0 1 0 0 0,0-1 0 0 0,0 0 1 0 0,0 0-1 0 0,0 0 0 0 0,0 0 0 0 0,0-1 0 0 0,1 1 0 0 0,-1 0 0 0 0,1 0 0 0 0,-1 0 1 0 0,1 0-1 0 0,-1-1 0 0 0,1 1 0 0 0,0 0 0 0 0,-1-3 0 0 0,0-10-2284 0 0,2 2-3866 0 0,-1 10-1132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4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34 9991 0 0,'0'0'456'0'0,"0"-2"-8"0"0,2-1 144 0 0,-1 0 0 0 0,0 0 0 0 0,0 0-1 0 0,-1-1 1 0 0,1 1 0 0 0,-1-5-1 0 0,0 6-273 0 0,0 0 641 0 0,0 2-60 0 0,0 0-17 0 0,0 0-46 0 0,0 0-184 0 0,0 0-78 0 0,0 0-20 0 0,0 0-30 0 0,0 0-117 0 0,0 0-50 0 0,0 0-6 0 0,0 3-27 0 0,-13 49 318 0 0,-25 70 0 0 0,2-8-316 0 0,24-82-306 0 0,7-19-2 0 0,1-1 1 0 0,0 1-1 0 0,-3 19 1 0 0,5-18 23 0 0,0-2-19 0 0,15-16 37 0 0,5-6-60 0 0,-15 5 0 0 0,0 1 0 0 0,22-23 12 0 0,6-7 51 0 0,1 2-1 0 0,58-47 1 0 0,-61 57-3 0 0,-14 11-18 0 0,-11 12-22 0 0,-2-1-6 0 0,0 0 55 0 0,-2 0 17 0 0,0 2-28 0 0,1 9-36 0 0,-3 2 20 0 0,-1-2-31 0 0,-2-1 0 0 0,-2 0 31 0 0,-5 5 6 0 0,-2-2-21 0 0,11-11-27 0 0,-8 15 0 0 0,-1 7 0 0 0,10-20 0 0 0,-6 16 0 0 0,5-8 0 0 0,1 1 0 0 0,-1 0 0 0 0,3 0 0 0 0,3-1 0 0 0,-3-11 0 0 0,1 0-1 0 0,-1 0 1 0 0,1-1-1 0 0,-1 1 1 0 0,1 0-1 0 0,0 0 1 0 0,-1 0-1 0 0,1-1 1 0 0,0 1-1 0 0,0 0 1 0 0,0-1-1 0 0,0 1 1 0 0,-1-1-1 0 0,1 1 1 0 0,0-1-1 0 0,0 1 1 0 0,0-1-1 0 0,0 1 1 0 0,2-1-1 0 0,-1 1-1 0 0,0-1-1 0 0,1 0 1 0 0,-1 0-1 0 0,0 0 1 0 0,1 0-1 0 0,-1-1 1 0 0,0 1 0 0 0,4-1-1 0 0,2-2-5 0 0,0 0 0 0 0,0 0 0 0 0,15-9 0 0 0,-10 3 31 0 0,0 0-1 0 0,0 0 1 0 0,-1-1-1 0 0,0-1 0 0 0,-1 0 1 0 0,12-15-1 0 0,-6 4 22 0 0,-1 0-1 0 0,-2-2 0 0 0,14-27 1 0 0,-27 49 10 0 0,-1 2 17 0 0,-1 3 5 0 0,-4 8 11 0 0,-8 13-18 0 0,9-10-69 0 0,4-1 0 0 0,7-3 0 0 0,3-3 0 0 0,-7-5-16 0 0,8-1-36 0 0,0 0 48 0 0,3-1 4 0 0,-1 0 0 0 0,0 0 0 0 0,-4 0 11 0 0,-7 0 45 0 0,-2 0 22 0 0,4 11 25 0 0,-4-10-98 0 0,1 0 0 0 0,-1-1 0 0 0,0 1 0 0 0,1 0 1 0 0,-1 0-1 0 0,0 0 0 0 0,0 0 0 0 0,0 0 0 0 0,0 0 0 0 0,0 0 0 0 0,0-1 0 0 0,0 1 0 0 0,0 0 0 0 0,0 0 0 0 0,0 0 0 0 0,-1 0 0 0 0,1 0 1 0 0,0 0-1 0 0,-1 1 0 0 0,-6 21 57 0 0,6-19-54 0 0,0 0 0 0 0,0-1-1 0 0,-1 1 1 0 0,0-1 0 0 0,1 1 0 0 0,-1-1 0 0 0,-3 5-1 0 0,0 0-4 0 0,-1 1 0 0 0,-6 17 0 0 0,4 0 50 0 0,6-15-53 0 0,5 1 0 0 0,3-2-11 0 0,-5-8-1 0 0,3 1-16 0 0,13-4 15 0 0,-5-1 13 0 0,0-2 0 0 0,-1 0 0 0 0,1 0 0 0 0,-1-1 0 0 0,0-1 0 0 0,18-12 0 0 0,-16 10 0 0 0,-1-1 0 0 0,15-15 0 0 0,-6 5 0 0 0,-10 10 47 0 0,-1-2-1 0 0,-1 1 1 0 0,0-1-1 0 0,0-1 1 0 0,-1 0-1 0 0,0 0 1 0 0,-1 0-1 0 0,8-20 1 0 0,-15 31 55 0 0,0 1 9 0 0,0 0 1 0 0,0 0 5 0 0,0 0 23 0 0,0 0 11 0 0,0 0 1 0 0,-16 14 160 0 0,10-7-295 0 0,0 0 1 0 0,0 0-1 0 0,1 1 0 0 0,0-1 1 0 0,0 1-1 0 0,0 0 0 0 0,1 1 1 0 0,1-1-1 0 0,-1 1 0 0 0,1 0 1 0 0,-2 12-1 0 0,-1 2-17 0 0,3-6 0 0 0,5-12 0 0 0,0-2 0 0 0,3 11 0 0 0,2-4 0 0 0,-3-7-18 0 0,1 0 1 0 0,-1 0-1 0 0,1 0 1 0 0,-1 0-1 0 0,1-1 0 0 0,0 0 1 0 0,0 0-1 0 0,0 0 0 0 0,0 0 1 0 0,0-1-1 0 0,1 0 0 0 0,5 1 1 0 0,-9-2-85 0 0,1-1 1 0 0,2 0-16 0 0,-1 0-1 0 0,1 0 1 0 0,-1-1 0 0 0,0 0-1 0 0,0 0 1 0 0,6-4 0 0 0,15-10-8591 0 0,-12 6 885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4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161 203 6447 0 0,'0'0'499'0'0,"0"0"-62"0"0,0 0 966 0 0,2-1 460 0 0,3-4-673 0 0,-1-5 5370 0 0,0-1-792 0 0,-28 16-4536 0 0,18-2-1149 0 0,-1 0 0 0 0,1 0 0 0 0,-1 0 0 0 0,1 1 0 0 0,1 0 0 0 0,-1 0-1 0 0,0 1 1 0 0,-5 5 0 0 0,-38 47 46 0 0,29-34-56 0 0,5 1-13 0 0,10-11-60 0 0,3 11 0 0 0,2-20 0 0 0,4 8-12 0 0,5-5-36 0 0,5-4 36 0 0,10-2 12 0 0,-15-3 0 0 0,-2-1 0 0 0,0 0 7 0 0,0 0-1 0 0,0-1 1 0 0,0 1-1 0 0,-1-1 1 0 0,0-1-1 0 0,1 1 1 0 0,-1-1-1 0 0,-1 0 1 0 0,1 0-1 0 0,5-7 1 0 0,6-10 52 0 0,22-35 1 0 0,-16 22-28 0 0,-9 15 70 0 0,-1 0 0 0 0,0-1 0 0 0,-2 0 0 0 0,0-1 0 0 0,-1 0 0 0 0,12-45 0 0 0,-21 62-261 0 0,2-10 941 0 0,-5 12-288 0 0,-6 8-316 0 0,3 0-155 0 0,0 1 0 0 0,1-1-1 0 0,-1 1 1 0 0,-5 11 0 0 0,-5 7-25 0 0,9-15 2 0 0,0 1 0 0 0,1 0 0 0 0,1 0 0 0 0,0 1 0 0 0,-3 10 0 0 0,-8 19 0 0 0,-30 75 0 0 0,43-108 0 0 0,-7 29 0 0 0,5-1-256 0 0,3-34 140 0 0,1-1-117 0 0,0 0-50 0 0,0 0-6 0 0,0 0-179 0 0,0 0-728 0 0,0 0-315 0 0,0 0-65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4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15 8751 0 0,'0'0'399'0'0,"0"0"-4"0"0,0 0 30 0 0,0 0 1059 0 0,0 0 496 0 0,0 0 100 0 0,0 0-148 0 0,0 0-709 0 0,-2 1-315 0 0,-6 5-481 0 0,1-1 0 0 0,-1 1 0 0 0,1 1 1 0 0,0-1-1 0 0,1 1 0 0 0,-1 0 0 0 0,2 0 1 0 0,-8 12-1 0 0,12-17-202 0 0,0-2-204 0 0,1 0 0 0 0,0 0 0 0 0,0 0 0 0 0,0 1 0 0 0,-1-1 0 0 0,1 0 0 0 0,0 0 1 0 0,0 0-1 0 0,0 0 0 0 0,0 0 0 0 0,-1 0 0 0 0,1 0 0 0 0,0 0 0 0 0,0 1 0 0 0,0-1 0 0 0,0 0 0 0 0,0 0 0 0 0,0 0 0 0 0,-1 0 0 0 0,1 1 0 0 0,0-1 0 0 0,0 0 0 0 0,0 0 0 0 0,0 0 0 0 0,0 0 0 0 0,0 1 0 0 0,0-1 0 0 0,0 0 0 0 0,0 0 1 0 0,0 0-1 0 0,0 1 0 0 0,0-1 0 0 0,0 0 0 0 0,0 0 0 0 0,0 0 0 0 0,0 1 0 0 0,0-1 0 0 0,0 0 0 0 0,0 0 0 0 0,0 0 0 0 0,0 0 0 0 0,0 1 0 0 0,0-1 0 0 0,0 0 0 0 0,1 0 0 0 0,-1 0 0 0 0,0 0 0 0 0,0 1 0 0 0,12-2 244 0 0,18-9-65 0 0,-23 7-86 0 0,1-1 0 0 0,-1-1 0 0 0,0 1-1 0 0,-1-1 1 0 0,1 0 0 0 0,-1 0 0 0 0,0-1 0 0 0,0 0 0 0 0,0 0 0 0 0,-1 0-1 0 0,0-1 1 0 0,8-14 0 0 0,-12 20-18 0 0,-1 1 0 0 0,0 0-4 0 0,0 0-17 0 0,-10 11-10 0 0,-8 19-2054 0 0,12-20 874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4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22 1375 0 0,'0'-2'107'0'0,"1"-5"280"0"0,0 5 1509 0 0,-2-6 7990 0 0,-1 6-3867 0 0,-5 7-2255 0 0,-8 20-5997 0 0,14-23 3502 0 0,-13 29-618 0 0,-19 59 0 0 0,5-11-252 0 0,-54 160-59 0 0,61-170-300 0 0,12-43-43 0 0,1-2-15 0 0,1 0 1 0 0,0 0-1 0 0,-5 48 1 0 0,11-53 3 0 0,1-17 8 0 0,1 1-53 0 0,11-7-17 0 0,-2-4 28 0 0,-3 1 39 0 0,0-1 0 0 0,-1 0-1 0 0,-1-1 1 0 0,1 0 0 0 0,-1 0 0 0 0,-1 0-1 0 0,0 0 1 0 0,0-1 0 0 0,4-14 0 0 0,0-11 19 0 0,6-46 1 0 0,-14 78-12 0 0,2-9 15 0 0,-1 0 0 0 0,-1 0-1 0 0,1 0 1 0 0,-2 0 0 0 0,0 0 0 0 0,0 0 0 0 0,-1 0-1 0 0,-5-16 1 0 0,7 27-11 0 0,-1-1 1 0 0,1 1-1 0 0,-1 0 0 0 0,1 0 0 0 0,-1 0 0 0 0,0 0 1 0 0,1 0-1 0 0,-1 0 0 0 0,0 0 0 0 0,0 0 1 0 0,0 0-1 0 0,0 0 0 0 0,0 0 0 0 0,0 0 0 0 0,0 0 1 0 0,0 1-1 0 0,0-1 0 0 0,0 1 0 0 0,0-1 1 0 0,0 0-1 0 0,-1 1 0 0 0,1 0 0 0 0,0-1 0 0 0,0 1 1 0 0,-1 0-1 0 0,1 0 0 0 0,0-1 0 0 0,0 1 1 0 0,-1 0-1 0 0,1 0 0 0 0,0 0 0 0 0,-1 1 0 0 0,1-1 1 0 0,0 0-1 0 0,0 0 0 0 0,-1 1 0 0 0,1-1 1 0 0,-1 1-1 0 0,-7 2 32 0 0,1 1 0 0 0,0 0 0 0 0,0 0 0 0 0,-9 7 0 0 0,9-6-20 0 0,-2 1-3 0 0,3 2-12 0 0,7-7 0 0 0,-1-1-1 0 0,1 0 1 0 0,0 1-1 0 0,0-1 0 0 0,-1 1 1 0 0,1-1-1 0 0,0 0 1 0 0,0 1-1 0 0,-1-1 1 0 0,1 1-1 0 0,0-1 1 0 0,0 1-1 0 0,0-1 1 0 0,0 1-1 0 0,0-1 1 0 0,0 0-1 0 0,0 1 1 0 0,0-1-1 0 0,0 1 0 0 0,0 0-2 0 0,1 0 0 0 0,-1-1 0 0 0,1 1 0 0 0,-1 0 0 0 0,1-1 0 0 0,0 1 0 0 0,-1-1 0 0 0,1 1 0 0 0,0-1 0 0 0,-1 1 0 0 0,1-1 0 0 0,0 0 0 0 0,1 1 0 0 0,2 1-1 0 0,1 0 1 0 0,0-1-1 0 0,0 0 1 0 0,0 0 0 0 0,0 0-1 0 0,0-1 1 0 0,0 1-1 0 0,1-1 1 0 0,-1 0-1 0 0,0-1 1 0 0,7-1-1 0 0,8-2-1457 0 0,29-9-1 0 0,-36 9-257 0 0,6-3-5616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4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244 115 6911 0 0,'0'0'315'0'0,"0"0"-7"0"0,0-2-199 0 0,0 1 457 0 0,0-1 0 0 0,0 0 0 0 0,0 1 0 0 0,0-1 0 0 0,-1 1 0 0 0,1-1 0 0 0,-1 0 0 0 0,1 1 0 0 0,-1-1 0 0 0,1 1 0 0 0,-1 0-1 0 0,0-1 1 0 0,0 1 0 0 0,0-1 0 0 0,0 1 0 0 0,0 0 0 0 0,0 0 0 0 0,0 0 0 0 0,-2-2 0 0 0,1 1-134 0 0,-1 1 0 0 0,1-1 0 0 0,-1 1 0 0 0,1 0 0 0 0,-1 0 0 0 0,0 0 0 0 0,1 0 0 0 0,-1 0 0 0 0,0 0 1 0 0,-4 0-1 0 0,2 1-240 0 0,-1 0 0 0 0,1-1 1 0 0,0 2-1 0 0,-1-1 0 0 0,1 1 1 0 0,0-1-1 0 0,-1 2 1 0 0,1-1-1 0 0,0 0 0 0 0,0 1 1 0 0,-9 4-1 0 0,0 4-9 0 0,1 0 1 0 0,0 0-1 0 0,0 1 0 0 0,-18 22 1 0 0,20-21-149 0 0,8-8-35 0 0,0 0 0 0 0,0 0 0 0 0,0 0 0 0 0,0 0 0 0 0,1 1 0 0 0,0-1 0 0 0,0 1 0 0 0,0 0 0 0 0,1-1 0 0 0,-2 9 0 0 0,1 4 0 0 0,3-12 0 0 0,0-1 0 0 0,0-2-4 0 0,-1-1-1 0 0,0 1 1 0 0,1-1-1 0 0,-1 0 1 0 0,1 1-1 0 0,-1-1 1 0 0,1 0-1 0 0,0 0 1 0 0,0 1-1 0 0,-1-1 1 0 0,1 0-1 0 0,0 0 1 0 0,0 0-1 0 0,0 0 1 0 0,0 0-1 0 0,0 0 1 0 0,1 0-1 0 0,-1 0 1 0 0,0-1-1 0 0,0 1 1 0 0,0 0-1 0 0,1-1 1 0 0,-1 1-1 0 0,0-1 1 0 0,1 1-1 0 0,-1-1 1 0 0,1 0-1 0 0,-1 1 1 0 0,3-1-1 0 0,0 1-8 0 0,0-1-1 0 0,0 0 0 0 0,-1 0 1 0 0,1 0-1 0 0,0 0 0 0 0,0 0 1 0 0,0-1-1 0 0,-1 0 0 0 0,1 0 0 0 0,6-2 1 0 0,9-7 22 0 0,-1 0 0 0 0,0-1 1 0 0,-1-1-1 0 0,0-1 0 0 0,-1 0 1 0 0,0-1-1 0 0,-2-1 0 0 0,1 0 1 0 0,-2-1-1 0 0,0-1 0 0 0,-1 0 1 0 0,14-25-1 0 0,-20 31 52 0 0,-4 9 15 0 0,-2 2-4 0 0,0 0 14 0 0,0 0-12 0 0,-7 7-42 0 0,1 0-1 0 0,0 1 0 0 0,0 0 0 0 0,1 0 0 0 0,0 0 0 0 0,0 0 0 0 0,1 1 0 0 0,0 0 0 0 0,0 0 1 0 0,1 0-1 0 0,1 1 0 0 0,0-1 0 0 0,0 0 0 0 0,-1 11 0 0 0,3-7-31 0 0,5 0-13 0 0,-4-12 7 0 0,-1 0 0 0 0,1 0 0 0 0,0 0 0 0 0,0 1-1 0 0,1-1 1 0 0,-1 0 0 0 0,0 0 0 0 0,0-1 0 0 0,0 1 0 0 0,1 0 0 0 0,-1 0 0 0 0,0 0 0 0 0,1-1 0 0 0,-1 1 0 0 0,1-1 0 0 0,-1 1 0 0 0,0-1 0 0 0,3 1 0 0 0,-1-1 0 0 0,-1 0 1 0 0,1 0 0 0 0,0 0 0 0 0,0-1-1 0 0,0 1 1 0 0,0 0 0 0 0,-1-1 0 0 0,1 0 0 0 0,3-1-1 0 0,3-2 1 0 0,-1 0-1 0 0,1-1 1 0 0,-1 0 0 0 0,13-10-1 0 0,-14 10 11 0 0,12-9 8 0 0,-1-1 1 0 0,0-1 0 0 0,-1 0-1 0 0,0-2 1 0 0,-2 1 0 0 0,0-2 0 0 0,-1 0-1 0 0,22-40 1 0 0,-41 65 22 0 0,3-3-32 0 0,0 0 0 0 0,0 0 0 0 0,0 0 0 0 0,0 0 0 0 0,0 0 0 0 0,-2 7 0 0 0,1-5-3 0 0,2-3-2 0 0,1 0 0 0 0,-1 1 0 0 0,0-1 0 0 0,1 1 0 0 0,-1-1 0 0 0,1 0 0 0 0,0 1 0 0 0,-1-1 0 0 0,1 1 0 0 0,0 0 0 0 0,1 4 0 0 0,-1-7-1 0 0,0 1-1 0 0,0 0 1 0 0,1-1-1 0 0,-1 1 1 0 0,0 0-1 0 0,0-1 1 0 0,0 1-1 0 0,0 0 0 0 0,1-1 1 0 0,-1 1-1 0 0,0 0 1 0 0,1-1-1 0 0,-1 1 1 0 0,1-1-1 0 0,-1 1 1 0 0,0-1-1 0 0,1 1 0 0 0,0 0 1 0 0,1 1-3 0 0,7 8-6 0 0,-5-7-2 0 0,6 3-19 0 0,17-1 24 0 0,-20-4 8 0 0,-1 0 0 0 0,1-1 0 0 0,-1 0 0 0 0,0 0 0 0 0,1 0 0 0 0,-1-1 0 0 0,0 0 0 0 0,0 0 0 0 0,11-4 0 0 0,4-2 77 0 0,-19 6-5 0 0,-2 1-40 0 0,1 0-1 0 0,-1-1 0 0 0,1 1 0 0 0,-1 0 0 0 0,1-1 1 0 0,-1 1-1 0 0,1 0 0 0 0,0 0 0 0 0,-1 0 1 0 0,1 0-1 0 0,-1-1 0 0 0,1 1 0 0 0,0 0 0 0 0,-1 0 1 0 0,1 0-1 0 0,1 1 0 0 0,-4 5-18 0 0,0 1 0 0 0,0-1 0 0 0,0 0-1 0 0,-1 0 1 0 0,0 0 0 0 0,0 0 0 0 0,-1 0 0 0 0,1-1 0 0 0,-6 7 0 0 0,4-7-2 0 0,1 1 0 0 0,0 0 0 0 0,1 0 0 0 0,-1 0 0 0 0,1 0 0 0 0,0 1 1 0 0,1-1-1 0 0,-1 1 0 0 0,-1 10 0 0 0,5-4-11 0 0,-1-11-3 0 0,1-1 0 0 0,0 0 0 0 0,0 0 0 0 0,0 1 0 0 0,0-1 1 0 0,0 0-1 0 0,0 0 0 0 0,0 0 0 0 0,1 0 0 0 0,-1 0 0 0 0,0 0 0 0 0,1 0 0 0 0,-1 0 0 0 0,0-1 0 0 0,1 1 0 0 0,-1-1 0 0 0,1 1 0 0 0,-1-1 1 0 0,1 1-1 0 0,-1-1 0 0 0,1 0 0 0 0,-1 1 0 0 0,1-1 0 0 0,-1 0 0 0 0,4-1 0 0 0,3 1-16 0 0,0 0 0 0 0,0-1 0 0 0,13-2 0 0 0,-3-2 9 0 0,-1-2-1 0 0,0 0 1 0 0,0 0-1 0 0,-1-2 1 0 0,19-12-1 0 0,-24 15 10 0 0,8-6 17 0 0,0-1-1 0 0,-1 0 1 0 0,0-2-1 0 0,-1 0 1 0 0,-1-1-1 0 0,0-1 1 0 0,-1 0 0 0 0,21-33-1 0 0,-31 41 49 0 0,-4 8 40 0 0,-1 1 49 0 0,0 0 1 0 0,0 0-9 0 0,0 0-6 0 0,-2 1-23 0 0,-3 3-101 0 0,1 0 0 0 0,-1 0-1 0 0,1 1 1 0 0,0-1 0 0 0,0 1 0 0 0,0 0 0 0 0,1 0 0 0 0,0 0 0 0 0,0 1 0 0 0,0-1 0 0 0,0 1 0 0 0,1 0 0 0 0,0-1 0 0 0,0 1 0 0 0,1 0-1 0 0,0 0 1 0 0,0 1 0 0 0,0-1 0 0 0,1 0 0 0 0,0 8 0 0 0,2 5-15 0 0,1-15 0 0 0,0-1 0 0 0,-1 0-2 0 0,0 0 1 0 0,1 0-1 0 0,-1-1 1 0 0,1 1-1 0 0,-1-1 0 0 0,1 1 1 0 0,0-1-1 0 0,0 0 1 0 0,1 0-1 0 0,-1-1 0 0 0,0 1 1 0 0,0-1-1 0 0,1 1 1 0 0,-1-1-1 0 0,1 0 0 0 0,-1 0 1 0 0,1 0-1 0 0,0-1 1 0 0,3 1-1 0 0,2-1-2 0 0,-1 1 0 0 0,0-1 0 0 0,0-1 0 0 0,1 0 0 0 0,-1 0 0 0 0,0 0 0 0 0,11-4 0 0 0,5-6 4 0 0,-13 6 0 0 0,-2-2-15 0 0,-9 7-23 0 0,0 0 0 0 0,0-1-1 0 0,0 1 1 0 0,0 0-1 0 0,1-1 1 0 0,-1 1 0 0 0,0-1-1 0 0,0 1 1 0 0,0 0-1 0 0,0-1 1 0 0,0 1 0 0 0,0 0-1 0 0,0-1 1 0 0,0 1-1 0 0,0-1 1 0 0,0 1 0 0 0,0 0-1 0 0,-1-1 1 0 0,1 1-1 0 0,0 0 1 0 0,0-1 0 0 0,0 1-1 0 0,0-1 1 0 0,-1 1 0 0 0,1 0-1 0 0,0-1 1 0 0,0 1-1 0 0,0 0 1 0 0,-1 0 0 0 0,1-1-1 0 0,-1 1 1 0 0,-7-8-1478 0 0,-4 1 59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5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99 272 3679 0 0,'0'0'167'0'0,"0"0"302"0"0,0 0 1165 0 0,0 0 500 0 0,2-1 105 0 0,19-10 2589 0 0,-18 9-4554 0 0,0 1 1 0 0,-1-2 0 0 0,1 1 0 0 0,0 0-1 0 0,-1 0 1 0 0,0-1 0 0 0,0 0-1 0 0,3-3 1 0 0,-1 1 9 0 0,-1 1-1 0 0,1 0 1 0 0,-1 1 0 0 0,1-1 0 0 0,5-3-1 0 0,10-10 420 0 0,15-21 415 0 0,-7 10 739 0 0,39-54 0 0 0,-63 77-1622 0 0,0 0 0 0 0,-1-1 0 0 0,4-10 0 0 0,-5 15 54 0 0,-1-1-29 0 0,1 2-225 0 0,-1-1 0 0 0,0 1-1 0 0,0 0 1 0 0,0 0-1 0 0,0-1 1 0 0,0 1-1 0 0,0 0 1 0 0,0 0-1 0 0,0 0 1 0 0,1-1 0 0 0,-1 1-1 0 0,0 0 1 0 0,0 0-1 0 0,0-1 1 0 0,0 1-1 0 0,0 0 1 0 0,0 0-1 0 0,-1-1 1 0 0,1 1 0 0 0,0 0-1 0 0,0 0 1 0 0,0 0-1 0 0,0-1 1 0 0,0 1-1 0 0,0 0 1 0 0,0 0-1 0 0,0-1 1 0 0,0 1 0 0 0,-1 0-1 0 0,1 0 1 0 0,0 0-1 0 0,0 0 1 0 0,0-1-1 0 0,0 1 1 0 0,-1 0 0 0 0,1 0-1 0 0,0 0 1 0 0,0 0-1 0 0,0 0 1 0 0,-1-1-1 0 0,1 1 1 0 0,0 0-1 0 0,-1 0 1 0 0,-12 4 225 0 0,9-2-274 0 0,0 0 1 0 0,0 0-1 0 0,1 1 0 0 0,-1-1 1 0 0,-5 7-1 0 0,-3 6 27 0 0,2 2-1 0 0,0 0 1 0 0,1 0-1 0 0,1 0 1 0 0,-11 33 0 0 0,10-26-25 0 0,-25 83 12 0 0,12-32 0 0 0,-25 58-39 0 0,-46 158-1034 0 0,89-276 348 0 0,-10 26 1 0 0,23-64-662 0 0,-1-1 1 0 0,9-37-1 0 0,-10 34-412 0 0,7-48-2662 0 0,-10 46 2772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7:5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68 420 3679 0 0,'-3'-1'111'0'0,"-10"8"480"0"0,0 1 1771 0 0,7-5-619 0 0,0 1 1 0 0,0 0-1 0 0,-6 6 1 0 0,10-9-943 0 0,2 1-81 0 0,-1 0-523 0 0,0 1 0 0 0,0-1 0 0 0,0 1 0 0 0,0-1 0 0 0,1 0 0 0 0,-1 1 0 0 0,1-1 0 0 0,0 1 0 0 0,0-1 0 0 0,0 1 0 0 0,0-1 0 0 0,0 1 0 0 0,1-1 0 0 0,-1 1 0 0 0,1-1 0 0 0,-1 0 0 0 0,1 1 0 0 0,0-1 0 0 0,0 0 0 0 0,0 1 0 0 0,3 3 0 0 0,-2-3-119 0 0,0-1-1 0 0,0 1 0 0 0,1-1 1 0 0,-1 0-1 0 0,1 0 0 0 0,0 1 1 0 0,-1-2-1 0 0,1 1 0 0 0,0 0 1 0 0,0-1-1 0 0,0 1 0 0 0,1-1 1 0 0,-1 0-1 0 0,0 0 0 0 0,0 0 1 0 0,5 0-1 0 0,3 0 91 0 0,0 0-1 0 0,0-1 0 0 0,0 0 0 0 0,0-1 1 0 0,14-2-1 0 0,53-16 477 0 0,-53 12-432 0 0,-1-2 1 0 0,1-1-1 0 0,-1-1 0 0 0,-1-1 1 0 0,0-1-1 0 0,32-25 0 0 0,-28 16 51 0 0,0-1 0 0 0,-2-1 0 0 0,0-1-1 0 0,28-39 1 0 0,-47 56-204 0 0,65-93 652 0 0,-63 88-559 0 0,-1-1 1 0 0,0 0 0 0 0,-1 0 0 0 0,0-1 0 0 0,6-28 0 0 0,-12 41-114 0 0,1-1 1 0 0,0 0-1 0 0,-1 0 1 0 0,0 0-1 0 0,0 1 1 0 0,0-1-1 0 0,0 0 1 0 0,0 0-1 0 0,-1 1 1 0 0,1-1 0 0 0,-1 0-1 0 0,1 0 1 0 0,-2-2-1 0 0,1 3 153 0 0,1 2 35 0 0,-3 0 18 0 0,0 0-217 0 0,-1 0-1 0 0,1 0 1 0 0,-1 1-1 0 0,0-1 1 0 0,1 1-1 0 0,-1 0 1 0 0,1 0-1 0 0,-1 1 1 0 0,1-1-1 0 0,0 1 1 0 0,-1-1-1 0 0,1 1 1 0 0,0 0-1 0 0,0 0 1 0 0,0 0-1 0 0,1 1 1 0 0,-1-1-1 0 0,0 1 1 0 0,1 0-1 0 0,-4 5 1 0 0,-6 7 143 0 0,1 1 0 0 0,-14 30 0 0 0,21-40-166 0 0,-12 25-5 0 0,1 1 0 0 0,1 1 0 0 0,1 0 0 0 0,2 1 0 0 0,2 0 0 0 0,-6 40 0 0 0,14-67 0 0 0,1 1 0 0 0,0-1 0 0 0,0 1 0 0 0,0-1 0 0 0,1 0 0 0 0,3 14 0 0 0,1-9-13 0 0,5-4-54 0 0,-7-5 59 0 0,0-1-1 0 0,0 0 0 0 0,1 0 1 0 0,-1 0-1 0 0,0-1 1 0 0,1 1-1 0 0,0-1 1 0 0,-1 0-1 0 0,1 0 1 0 0,0 0-1 0 0,0-1 1 0 0,-1 1-1 0 0,1-1 1 0 0,6 0-1 0 0,-5 0 0 0 0,1-1 0 0 0,0 0 1 0 0,-1 0-1 0 0,1 0 0 0 0,-1-1 0 0 0,1 0 0 0 0,-1 0 1 0 0,0-1-1 0 0,6-3 0 0 0,-2 1 9 0 0,1 0 0 0 0,0 0 0 0 0,-1-1 0 0 0,1-1 0 0 0,-1 0 0 0 0,0 0 0 0 0,-1-1 0 0 0,0 0 0 0 0,9-10 0 0 0,2-7 0 0 0,3-4 0 0 0,-1 2 0 0 0,-14 18 0 0 0,0 0 0 0 0,-3 0 11 0 0,-37 69 106 0 0,23-39-117 0 0,1 0 0 0 0,-8 32 0 0 0,9-29 0 0 0,6-11 0 0 0,3 0 0 0 0,5-2-11 0 0,5-4-31 0 0,-8-6 32 0 0,0 0 0 0 0,1 0-1 0 0,-1-1 1 0 0,0 1 0 0 0,0-1 0 0 0,6 0 0 0 0,4-3-2 0 0,-6 0 12 0 0,-1-1 0 0 0,0 0 0 0 0,0 0 0 0 0,0 0 0 0 0,0-1 0 0 0,-1 0 0 0 0,7-8 0 0 0,11-9 0 0 0,-20 20 0 0 0,0 0 0 0 0,0-1 0 0 0,0 0 0 0 0,0 0 0 0 0,0 0 0 0 0,-1 0 0 0 0,1 0 0 0 0,-1-1 0 0 0,0 1 0 0 0,3-7 0 0 0,-1 1 0 0 0,-2 3 11 0 0,1 0 1 0 0,-1 0-1 0 0,-1-1 0 0 0,1 1 1 0 0,-1-1-1 0 0,0 0 0 0 0,-1 1 1 0 0,0-1-1 0 0,0 0 0 0 0,0 1 1 0 0,-1-1-1 0 0,0 0 0 0 0,0 1 1 0 0,0-1-1 0 0,-1 1 0 0 0,0 0 1 0 0,-1-1-1 0 0,1 1 0 0 0,-5-7 1 0 0,2 6 42 0 0,5 6-50 0 0,-1 1-1 0 0,1 0 0 0 0,-1-1 1 0 0,1 1-1 0 0,-1 0 0 0 0,1-1 0 0 0,-1 1 1 0 0,1 0-1 0 0,-1 0 0 0 0,1-1 1 0 0,-1 1-1 0 0,1 0 0 0 0,-1 0 0 0 0,0 0 1 0 0,1 0-1 0 0,-1 0 0 0 0,1 0 1 0 0,-1 0-1 0 0,0 0 0 0 0,-1 0 2 0 0,-13 0-5 0 0,11 2 0 0 0,2 0 0 0 0,-2 0 0 0 0,1-1 0 0 0,-1 1 0 0 0,1 0 0 0 0,0 0 0 0 0,-5 3 0 0 0,3 0 0 0 0,0 1 0 0 0,1-1 0 0 0,-8 12 0 0 0,6-6-11 0 0,1 1-31 0 0,5-1 19 0 0,1-7-25 0 0,6 5 25 0 0,7-5-19 0 0,-6-4 40 0 0,0-1 1 0 0,1-1-1 0 0,-1 1 1 0 0,0-1 0 0 0,0 0-1 0 0,0-1 1 0 0,0 0-1 0 0,14-7 1 0 0,21-8 3 0 0,60-8 10 0 0,-91 25 47 0 0,-1 6 6 0 0,-9-3-57 0 0,0 0-1 0 0,0 0 1 0 0,0 0 0 0 0,0 0-1 0 0,0 1 1 0 0,0-1-1 0 0,-1 0 1 0 0,1 1 0 0 0,-1 0-1 0 0,1-1 1 0 0,-1 1-1 0 0,0 0 1 0 0,0 0 0 0 0,-1-1-1 0 0,1 1 1 0 0,0 0 0 0 0,-1 0-1 0 0,0 0 1 0 0,0 0-1 0 0,0 4 1 0 0,-1 4 14 0 0,0 0-1 0 0,-1 0 1 0 0,0-1-1 0 0,-4 12 1 0 0,-1-3 36 0 0,6-17-59 0 0,-2 27 68 0 0,19-45-3 0 0,91-105-64 0 0,-101 114 0 0 0,1-3 0 0 0,2 1 0 0 0,-1 0 0 0 0,1 0 0 0 0,12-9 0 0 0,-11 14 0 0 0,-10 5 0 0 0,1-1 0 0 0,0 0 0 0 0,-1 1 0 0 0,1-1 0 0 0,-1 0 0 0 0,1 1 0 0 0,0-1 0 0 0,-1 1 0 0 0,1-1 0 0 0,-1 1 0 0 0,1-1 0 0 0,-1 1 0 0 0,1-1 0 0 0,0 2 0 0 0,4 11 0 0 0,-3-2 0 0 0,-1 0 0 0 0,-1 0 0 0 0,0 0 0 0 0,0 0 0 0 0,-1 0 0 0 0,-5 22 0 0 0,-1 16 64 0 0,7-41-64 0 0,7-14 0 0 0,4-5 0 0 0,-1-1 0 0 0,9-15 0 0 0,-14 18 0 0 0,2 0 0 0 0,-1 1 0 0 0,1 0 0 0 0,0 0 0 0 0,15-11 0 0 0,26-16 0 0 0,-43 32 24 0 0,0 0 1 0 0,-1 0-1 0 0,1 1 1 0 0,0 0-1 0 0,0-1 0 0 0,10-1 1 0 0,-12 3 51 0 0,-1 1-11 0 0,8 0 4 0 0,-6 2 22 0 0,-2 0-80 0 0,1 1-1 0 0,-1-1 1 0 0,0 1 0 0 0,0-1-1 0 0,0 1 1 0 0,0 0-1 0 0,0 0 1 0 0,0 0 0 0 0,-1 0-1 0 0,0 0 1 0 0,1 0-1 0 0,0 4 1 0 0,3 6 11 0 0,-5-11-22 0 0,4 5 11 0 0,0 1 1 0 0,-1 1-1 0 0,0-1 1 0 0,0 0-1 0 0,2 11 0 0 0,0 0-7 0 0,-5-14-2 0 0,1-1-1 0 0,-1 1 1 0 0,1-1-1 0 0,-1 1 1 0 0,0-1-1 0 0,-2 9 1 0 0,2-13-2 0 0,1 4 42 0 0,4 12-30 0 0,-6-12-9 0 0,1-2 4 0 0,0 1 46 0 0,0-3 14 0 0,0 0 10 0 0,0 0 3 0 0,0 0-3 0 0,0 0-41 0 0,0 0-118 0 0,-2-13-229 0 0,2 10-22 0 0,-1-1 0 0 0,1 1 0 0 0,0 0 0 0 0,0-1 0 0 0,1-4-1 0 0,2-3-859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4:4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23 13823 0 0,'0'0'315'0'0,"0"0"45"0"0,0 0 21 0 0,0 0-49 0 0,1-2-81 0 0,6-10 1374 0 0,-2 3 3378 0 0,-8 21-3591 0 0,-112 331 653 0 0,78-217-2065 0 0,36-120 0 0 0,-1-2 0 0 0,1 0 0 0 0,0 0 0 0 0,0 1 0 0 0,1-1 0 0 0,0 1 0 0 0,-1-1 0 0 0,2 8 0 0 0,0 0-94 0 0,1-10-138 0 0,1-1-48 0 0,1 9 10 0 0,-17 30-1289 0 0,13-38 1071 0 0,0-2-930 0 0,0 0-3823 0 0,0 0-1641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3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13823 0 0,'2'-3'315'0'0,"4"-8"45"0"0,-4 8 21 0 0,-2 3-49 0 0,0 0-149 0 0,5-17 3626 0 0,-3 11-1902 0 0,0 1-1603 0 0,-4 2-196 0 0,1 2 275 0 0,1 1 112 0 0,0 0 16 0 0,2-1-68 0 0,-1 1-423 0 0,-1-1-1 0 0,1 0 1 0 0,0 1 0 0 0,0-1-1 0 0,0 1 1 0 0,1-1 0 0 0,-1 1 0 0 0,0 0-1 0 0,0-1 1 0 0,0 1 0 0 0,0 0 0 0 0,0 0-1 0 0,0 0 1 0 0,0 0 0 0 0,1 0 0 0 0,-1 0-1 0 0,0 0 1 0 0,0 0 0 0 0,1 1 0 0 0,3-1 193 0 0,45 3 597 0 0,-33-1-413 0 0,25-1 1 0 0,-33-1-398 0 0,-1 0 0 0 0,0-1 0 0 0,1-1 0 0 0,8-2 0 0 0,0 0 0 0 0,75-13 72 0 0,-90 17 299 0 0,-2 0 117 0 0,0 0 21 0 0,0 0-66 0 0,0 0-439 0 0,-1-1 1 0 0,1 1-1 0 0,0 0 1 0 0,0 0-1 0 0,0 0 1 0 0,0-1-1 0 0,-1 1 1 0 0,1 0-1 0 0,0 0 1 0 0,0 0-1 0 0,0-1 1 0 0,-1 1-1 0 0,1 0 1 0 0,0 0-1 0 0,0 0 1 0 0,-1 0-1 0 0,1 0 1 0 0,0 0-1 0 0,0 0 1 0 0,-1-1-1 0 0,1 1 1 0 0,0 0 0 0 0,-1 0-1 0 0,1 0 1 0 0,0 0-1 0 0,0 0 1 0 0,-1 0-1 0 0,1 0 1 0 0,0 0-1 0 0,0 0 1 0 0,-1 1-1 0 0,1-1 1 0 0,-11 1 13 0 0,10-1-20 0 0,-7 3 2 0 0,-25 10 0 0 0,30-12 0 0 0,1 0 0 0 0,-1 1 0 0 0,1-1 0 0 0,0 1 0 0 0,0 0 0 0 0,0-1 0 0 0,0 1 0 0 0,0 0 0 0 0,0 0 0 0 0,0 0 0 0 0,-1 3 0 0 0,-17 34 0 0 0,2 1 0 0 0,-23 72 0 0 0,26-67 0 0 0,11-36 0 0 0,0-1 0 0 0,-8 14 0 0 0,8-16 0 0 0,1 0 0 0 0,0 0 0 0 0,0 0 0 0 0,0 0 0 0 0,1 0 0 0 0,-3 9 0 0 0,5-12 0 0 0,-1 1 0 0 0,0 0 0 0 0,0-1 0 0 0,0 1 0 0 0,0-1 0 0 0,-1 1 0 0 0,1-1 0 0 0,-1 0 0 0 0,0 0 0 0 0,0 0 0 0 0,0 0 0 0 0,-1 0 0 0 0,1 0 0 0 0,-1 0 0 0 0,1-1 0 0 0,-1 1 0 0 0,0-1 0 0 0,0 0 0 0 0,0 0 0 0 0,-5 3 0 0 0,0-2 0 0 0,-2-2 0 0 0,1-6 0 0 0,9 5 0 0 0,0 0 0 0 0,-1 0 0 0 0,1 0 0 0 0,0-1 0 0 0,0 1 0 0 0,0 0 0 0 0,-1 0 0 0 0,1 0 0 0 0,0-1 0 0 0,0 1 0 0 0,0 0 0 0 0,0 0 0 0 0,0-1 0 0 0,-1 1 0 0 0,1 0 0 0 0,0-1 0 0 0,0 1 0 0 0,0 0 0 0 0,0 0 0 0 0,0-1 0 0 0,0 1 0 0 0,0 0 0 0 0,0-1 0 0 0,0 1 0 0 0,0 0 0 0 0,0 0 0 0 0,0-1 0 0 0,0 1 0 0 0,0 0 0 0 0,0 0 0 0 0,0-1 0 0 0,0 1 0 0 0,1 0 0 0 0,-1-1 0 0 0,0 1 0 0 0,0 0 0 0 0,0 0 0 0 0,0 0 0 0 0,1-1 0 0 0,-1 1 0 0 0,0 0 0 0 0,0 0 0 0 0,0-1 0 0 0,1 1 0 0 0,-1 0 0 0 0,0 0 0 0 0,0 0 0 0 0,1 0 0 0 0,-1 0 0 0 0,0-1 0 0 0,1 1 0 0 0,13-9 0 0 0,-14 9 0 0 0,68-44 0 0 0,-41 26 0 0 0,-24 15 0 0 0,0 1 0 0 0,0-1 0 0 0,0 0 0 0 0,-1 0 0 0 0,1 0 0 0 0,-1 0 0 0 0,4-5 0 0 0,-3 4 0 0 0,-1-1 0 0 0,2 1 0 0 0,-1 0 0 0 0,5-4 0 0 0,38-29 0 0 0,-27 24 0 0 0,-1-2 0 0 0,22-23 0 0 0,-18 14 0 0 0,-6 7 0 0 0,-1-1 0 0 0,0 0 0 0 0,14-24 0 0 0,-3 4 0 0 0,-18 28 0 0 0,0-1 0 0 0,5-11 0 0 0,-75 179 0 0 0,28-65 0 0 0,24-62 200 0 0,9-23-78 0 0,-1 0 0 0 0,0 0-1 0 0,0-1 1 0 0,-1 1 0 0 0,-6 10 0 0 0,7-15-111 0 0,1 0 0 0 0,-1 0 0 0 0,0 0 0 0 0,1 1 0 0 0,-1-1 0 0 0,1 0 0 0 0,0 1 0 0 0,0-1 0 0 0,0 1 0 0 0,0-1 0 0 0,0 1 0 0 0,1-1 0 0 0,-1 1 0 0 0,1 0 0 0 0,0-1 1 0 0,-1 1-1 0 0,1 0 0 0 0,0-1 0 0 0,1 1 0 0 0,-1 3 0 0 0,1-5-511 0 0,-1-1 58 0 0,0 1 293 0 0,0 0 149 0 0,0-1-1 0 0,0 0 1 0 0,0 0 0 0 0,0 0-1 0 0,0 0 1 0 0,0 1 0 0 0,1-1-1 0 0,-1 0 1 0 0,0 0 0 0 0,0 0-1 0 0,0 0 1 0 0,0 0 0 0 0,0 0 0 0 0,0 1-1 0 0,0-1 1 0 0,1 0 0 0 0,-1 0-1 0 0,0 0 1 0 0,0 0 0 0 0,0 0-1 0 0,0 0 1 0 0,0 0 0 0 0,1 0-1 0 0,-1 0 1 0 0,0 0 0 0 0,0 0-1 0 0,0 0 1 0 0,0 0 0 0 0,1 0-1 0 0,-1 0 1 0 0,0 0 0 0 0,0 0-1 0 0,0 0 1 0 0,0 0 0 0 0,1 0-1 0 0,-1 0 1 0 0,0 0 0 0 0,0 0-1 0 0,0 0 1 0 0,0 0 0 0 0,1 0-1 0 0,-1 0 1 0 0,0 0 0 0 0,0 0-1 0 0,0-1 1 0 0,0 1 0 0 0,0 0-1 0 0,0 0 1 0 0,1 0 0 0 0,-1 0-1 0 0,0 0 1 0 0,0 0 0 0 0,0-1-1 0 0,0 1 1 0 0,0 0 0 0 0,0 0-1 0 0,0 0 1 0 0,0 0 0 0 0,0 0 0 0 0,0-1-1 0 0,8-9 5 0 0,-7 10-4 0 0,8-12 0 0 0,0 0 0 0 0,1 1 0 0 0,0 1 0 0 0,1 0 0 0 0,19-15 0 0 0,-17 16 0 0 0,11-8 0 0 0,49-26 0 0 0,-70 41 0 0 0,16-3 0 0 0,-10 6 0 0 0,-6 6 0 0 0,-3-5 0 0 0,0-1 0 0 0,0 1 0 0 0,-1 0 0 0 0,1 0 0 0 0,-1 0 0 0 0,1-1 0 0 0,-1 1 0 0 0,0 0 0 0 0,1-1 0 0 0,-1 1 0 0 0,0 0 0 0 0,0-1 0 0 0,-3 3 0 0 0,-17 20 0 0 0,17-21 0 0 0,4-2 0 0 0,-4 3 0 0 0,-1 1 0 0 0,1-1 0 0 0,-1 0 0 0 0,0 0 0 0 0,0-1 0 0 0,-1 1 0 0 0,1-1 0 0 0,-1 0 0 0 0,1 0 0 0 0,-13 3 0 0 0,17-6 0 0 0,1 0 0 0 0,-1 0 0 0 0,0 0 0 0 0,1 0 0 0 0,-1 0 0 0 0,1 1 0 0 0,-1-1 0 0 0,0 0 0 0 0,1 0 0 0 0,-1 0 0 0 0,1 1 0 0 0,-1-1 0 0 0,1 0 0 0 0,-1 1 0 0 0,0-1 0 0 0,1 1 0 0 0,0-1 0 0 0,-1 1 0 0 0,1-1 0 0 0,-1 1 0 0 0,1-1 0 0 0,-1 1 0 0 0,1-1 0 0 0,0 1 0 0 0,-2 2 0 0 0,-6 5 0 0 0,5 0 0 0 0,3-4 0 0 0,1 1 0 0 0,0-1 0 0 0,0 1 0 0 0,0-1 0 0 0,0 1 0 0 0,1-1 0 0 0,0 0 0 0 0,2 6 0 0 0,-3-9 0 0 0,0 1 0 0 0,-1-1 0 0 0,1 0 0 0 0,0 1 0 0 0,0-1 0 0 0,0 0 0 0 0,0 1 0 0 0,0-1 0 0 0,0 0 0 0 0,0 0 0 0 0,0 0 0 0 0,0 0 0 0 0,1 0 0 0 0,-1 0 0 0 0,0 0 0 0 0,1 0 0 0 0,-1-1 0 0 0,1 1 0 0 0,-1 0 0 0 0,1-1 0 0 0,-1 1 0 0 0,1-1 0 0 0,2 1 0 0 0,0-1 0 0 0,-1 1 0 0 0,0 0 0 0 0,0 0 0 0 0,-1-1 0 0 0,1 0 0 0 0,0 1 0 0 0,0-1 0 0 0,0 0 0 0 0,-1-1 0 0 0,1 1 0 0 0,0 0 0 0 0,0-1 0 0 0,-1 0 0 0 0,1 1 0 0 0,0-1 0 0 0,3-2 0 0 0,2 0 0 0 0,2-1 0 0 0,0-1 0 0 0,0 1 0 0 0,-1-2 0 0 0,1 0 0 0 0,-1 0 0 0 0,-1 0 0 0 0,16-15 0 0 0,-11 8 0 0 0,-1-1 0 0 0,-1 0 0 0 0,19-30 0 0 0,-9 11 0 0 0,-12 20 0 0 0,-1-1 0 0 0,0 0 0 0 0,-1 0 0 0 0,0 0 0 0 0,5-18 0 0 0,-6 8 0 0 0,-2 7 0 0 0,9-20 0 0 0,-12 34 0 0 0,0 1 0 0 0,0 0 0 0 0,-1 0 0 0 0,1-1 0 0 0,0 1 0 0 0,-1 0 0 0 0,0-5 0 0 0,-1 0 0 0 0,1 6 0 0 0,-1 1 0 0 0,1 0 0 0 0,0 0 0 0 0,0 0 0 0 0,-1 0 0 0 0,1-1 0 0 0,0 1 0 0 0,0 0 0 0 0,-1 0 0 0 0,1 0 0 0 0,0 0 0 0 0,0 0 0 0 0,-1 0 0 0 0,1 0 0 0 0,0 0 0 0 0,-1 0 0 0 0,1 0 0 0 0,0 0 0 0 0,0 0 0 0 0,-1 0 0 0 0,1 0 0 0 0,0 0 0 0 0,-1 0 0 0 0,0 2 0 0 0,0-1 0 0 0,0 1 0 0 0,0-1 0 0 0,0 1 0 0 0,0-1 0 0 0,1 1 0 0 0,-1 0 0 0 0,0-1 0 0 0,1 1 0 0 0,0 0 0 0 0,-1-1 0 0 0,1 1 0 0 0,0 3 0 0 0,-2 3 0 0 0,-9 28 548 0 0,6-18-43 0 0,-6 25-1 0 0,6-9-727 0 0,0-2-221 0 0,-1 1-1 0 0,-19 59 0 0 0,10-67 445 0 0,8-12-14 0 0,8-10 36 0 0,-1-2 34 0 0,0 0 281 0 0,0-1 138 0 0,0 0 33 0 0,0 0-65 0 0,0 0-358 0 0,0 0-406 0 0,0 0-154 0 0,0 0-33 0 0,11-13 785 0 0,-7 8-348 0 0,0-1 1 0 0,0 1-1 0 0,0-1 0 0 0,1 1 0 0 0,0 1 0 0 0,0-1 0 0 0,0 1 0 0 0,9-6 0 0 0,10-8-176 0 0,35-33 1631 0 0,-55 49-1499 0 0,-1-1-1 0 0,1 1 1 0 0,0-1 0 0 0,0 1-1 0 0,0 0 1 0 0,0 1 0 0 0,0-1-1 0 0,0 1 1 0 0,0 0 0 0 0,1 0-1 0 0,6-1 1 0 0,-3 4 115 0 0,1 1 0 0 0,-3 0 64 0 0,-5-2 273 0 0,-1-1 138 0 0,-8 16 641 0 0,4-14-1116 0 0,3-2 0 0 0,0 0 0 0 0,0 1 0 0 0,-1-1 0 0 0,1 1 0 0 0,0 0 0 0 0,0-1 0 0 0,0 1 0 0 0,0 0 0 0 0,0-1 0 0 0,0 1 0 0 0,0 0 0 0 0,-2 2 0 0 0,0 0 0 0 0,-1 0 0 0 0,1 1 0 0 0,0 0 0 0 0,0 0 0 0 0,0 0 0 0 0,1 0 0 0 0,-5 9 0 0 0,5-9 0 0 0,-1 0 0 0 0,0-1 0 0 0,0 1 0 0 0,-4 3 0 0 0,5-5 0 0 0,-7 9 0 0 0,9-7 0 0 0,0-2 0 0 0,0-1-42 0 0,-1 1 0 0 0,1-1 0 0 0,0 0 1 0 0,-1 0-1 0 0,1 1 0 0 0,0-1 0 0 0,0 0 0 0 0,0 0 0 0 0,0 1 0 0 0,0-1 1 0 0,0 0-1 0 0,0 1 0 0 0,1-1 0 0 0,-1 0 0 0 0,0 0 0 0 0,1 1 0 0 0,-1-1 0 0 0,1 0 1 0 0,0 2-1 0 0,2 0-100 0 0,-1 0 1 0 0,0-1 0 0 0,1 1-1 0 0,-1 0 1 0 0,1-1 0 0 0,3 3-1 0 0,5 1-2 0 0,-6-7 121 0 0,-3 1 25 0 0,1 0-2 0 0,16-4 0 0 0,-6 1 0 0 0,0 0 0 0 0,-1-1 0 0 0,1-1 0 0 0,-1 0 0 0 0,0 0 0 0 0,-1-2 0 0 0,1 1 0 0 0,-1-1 0 0 0,-1-1 0 0 0,13-10 0 0 0,-19 13 0 0 0,6-3 0 0 0,-1-2 0 0 0,10-11 0 0 0,-19 20 0 0 0,1 0 0 0 0,-1 0 1 0 0,1 0-1 0 0,0 0 0 0 0,-1 0 0 0 0,1 0 0 0 0,0 0 0 0 0,-1 1 1 0 0,1-1-1 0 0,0 0 0 0 0,0 1 0 0 0,0-1 0 0 0,0 0 1 0 0,0 1-1 0 0,0-1 0 0 0,0 1 0 0 0,0-1 0 0 0,0 1 0 0 0,0 0 1 0 0,1-1-1 0 0,1 0 60 0 0,-1 1 277 0 0,-2 0 138 0 0,0 0 33 0 0,0 2-470 0 0,-1 1 1 0 0,1 0-1 0 0,-1-1 1 0 0,0 1-1 0 0,1-1 0 0 0,-1 1 1 0 0,0-1-1 0 0,0 0 1 0 0,-1 1-1 0 0,1-1 0 0 0,0 0 1 0 0,-3 4-1 0 0,-8 15 71 0 0,6-5-109 0 0,-1-1 0 0 0,-13 24 0 0 0,10-20 0 0 0,1 1 0 0 0,1 0 0 0 0,-9 30 0 0 0,-4 12 0 0 0,-32 78 0 0 0,52-137 10 0 0,1-2-15 0 0,0 0 1 0 0,0 0 0 0 0,-1 0-1 0 0,1-1 1 0 0,0 1 0 0 0,-1 0-1 0 0,1 0 1 0 0,-1-1 0 0 0,1 1-1 0 0,-1 0 1 0 0,1-1 0 0 0,-1 1-1 0 0,1 0 1 0 0,-1-1 0 0 0,0 1-1 0 0,-1 0 1 0 0,2 0-161 0 0,0-1 92 0 0,0 0 1 0 0,-1 0-1 0 0,1 1 0 0 0,0-1 0 0 0,0 0 0 0 0,-1 1 1 0 0,1-1-1 0 0,0 0 0 0 0,0 0 0 0 0,-1 0 0 0 0,1 1 1 0 0,0-1-1 0 0,0 0 0 0 0,-1 0 0 0 0,1 0 0 0 0,0 0 1 0 0,-1 0-1 0 0,1 0 0 0 0,0 1 0 0 0,-1-1 0 0 0,1 0 1 0 0,0 0-1 0 0,-1 0 0 0 0,1 0 56 0 0,-1-1 0 0 0,1 1 0 0 0,0 0 0 0 0,-1 0 0 0 0,1 0 0 0 0,0 0 0 0 0,0-1 0 0 0,0 1 0 0 0,-1 0 0 0 0,1 0 0 0 0,0-1 0 0 0,0 1 0 0 0,0 0 0 0 0,-1 0 0 0 0,1-1 0 0 0,0 1 0 0 0,0 0 0 0 0,0-1 0 0 0,0 1 0 0 0,0 0 0 0 0,0 0 0 0 0,0-1 0 0 0,0 1 0 0 0,0 0 0 0 0,0-1 0 0 0,0 1 0 0 0,0 0 0 0 0,0-1 0 0 0,0 1 0 0 0,0 0 0 0 0,0-1 0 0 0,0 1 0 0 0,0 0 0 0 0,0 0 0 0 0,0-1 0 0 0,0 1 0 0 0,1 0-1 0 0,-1 0 1 0 0,0-1 0 0 0,0 1 0 0 0,0 0 0 0 0,0 0 0 0 0,1-1 0 0 0,-1 1 0 0 0,0 0 0 0 0,1-1 0 0 0,-1 1-64 0 0,0-1 0 0 0,0 1 1 0 0,0-1-1 0 0,1 0 1 0 0,-1 0-1 0 0,0 0 1 0 0,0 0-1 0 0,0 0 1 0 0,0 1-1 0 0,0-1 1 0 0,-1 0-1 0 0,1 0 1 0 0,0 0-1 0 0,0 0 1 0 0,0 0-1 0 0,-1 1 1 0 0,1-1-1 0 0,0 0 1 0 0,-2-1-1 0 0,2 1-5 0 0,-1 0 0 0 0,1 0 1 0 0,0 1-1 0 0,-1-1 0 0 0,1 0 0 0 0,0 0 0 0 0,-1 0 0 0 0,1 0 1 0 0,0 0-1 0 0,0 0 0 0 0,0 0 0 0 0,0 0 0 0 0,0 0 0 0 0,0 0 1 0 0,0 0-1 0 0,0 0 0 0 0,1-1 0 0 0,5-10-982 0 0,-4 9 842 0 0,-1 1-1 0 0,1-1 1 0 0,-1 0-1 0 0,0 0 1 0 0,0 1-1 0 0,0-1 1 0 0,1-5-1 0 0,2-34-1305 0 0,6 2-4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0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149 222 10135 0 0,'0'0'231'0'0,"0"0"29"0"0,0 0 19 0 0,0-1-41 0 0,-1-2 168 0 0,1-1 0 0 0,-1 1-1 0 0,1-1 1 0 0,0 1 0 0 0,0-1 0 0 0,1 1-1 0 0,-1 0 1 0 0,1-1 0 0 0,0 1 0 0 0,-1 0-1 0 0,4-6 1 0 0,-1-3 341 0 0,1 1-461 0 0,0 1 1 0 0,0-1-1 0 0,7-10 0 0 0,-7 12 408 0 0,1-1 0 0 0,-1 1 1 0 0,0-1-1 0 0,2-10 0 0 0,5-22 1522 0 0,-11 41-1845 0 0,0 0-278 0 0,0 1 1 0 0,0-1-1 0 0,0 1 1 0 0,0-1-1 0 0,0 1 1 0 0,0-1-1 0 0,0 1 1 0 0,0-1-1 0 0,0 1 1 0 0,0-1-1 0 0,-1 1 1 0 0,1 0-1 0 0,0-1 1 0 0,0 1-1 0 0,-1-1 1 0 0,1 0-1 0 0,-6 6-90 0 0,0 1-1 0 0,0-1 0 0 0,1 1 1 0 0,0 0-1 0 0,0 0 1 0 0,1 1-1 0 0,-7 11 0 0 0,-22 56-3 0 0,15-31-1 0 0,-23 65 2 0 0,24-57 0 0 0,4-19 0 0 0,7-19 0 0 0,1 1 0 0 0,-4 17 0 0 0,-3 2-7 0 0,3-12 86 0 0,9-20 292 0 0,0-1 117 0 0,0 0 21 0 0,0 0-134 0 0,0 0-577 0 0,0 0-248 0 0,0 0-50 0 0,0 0 58 0 0,1 0 293 0 0,5 0 325 0 0,0 0 0 0 0,0-1-1 0 0,0 1 1 0 0,0-2 0 0 0,10-2-1 0 0,7-2 731 0 0,11 0-1107 0 0,-23 3-95 0 0,1 1-1 0 0,20-1 0 0 0,-30 3 797 0 0,-2 0-58 0 0,1 0-293 0 0,6 1-197 0 0,-6 0-289 0 0,-1-1-138 0 0,0 0-33 0 0,0 0 133 0 0,0 0 577 0 0,0 0 248 0 0,0 0 50 0 0,0 0-126 0 0,0 0-576 0 0,0 0-248 0 0,0 0-50 0 0,1 1 58 0 0,4 4 16 0 0,-4-3-1028 0 0,-1-2-473 0 0,0 0-97 0 0,0 0-22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0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171 133 11975 0 0,'0'0'267'0'0,"0"0"42"0"0,3-8 315 0 0,10-22 347 0 0,-12 28-540 0 0,1-1 0 0 0,-1 1 0 0 0,1-1 0 0 0,-1 0 0 0 0,0 1 1 0 0,0-1-1 0 0,0 0 0 0 0,-1 1 0 0 0,1-1 0 0 0,0 0 0 0 0,-1-4 0 0 0,0 6 81 0 0,0 1 0 0 0,1 0-464 0 0,-1 0 1 0 0,0 0-1 0 0,0-1 0 0 0,0 1 0 0 0,1 0 0 0 0,-1 0 0 0 0,0 0 1 0 0,0-1-1 0 0,0 1 0 0 0,0 0 0 0 0,0-1 0 0 0,1 1 0 0 0,-1 0 0 0 0,0 0 1 0 0,0-1-1 0 0,0 1 0 0 0,0 0 0 0 0,0-1 0 0 0,0 1 0 0 0,0 0 1 0 0,0 0-1 0 0,0-1 0 0 0,0 1 0 0 0,0 0 0 0 0,0-1 0 0 0,0 1 1 0 0,0 0-1 0 0,0 0 0 0 0,-1-1 0 0 0,1 1 0 0 0,0 0 0 0 0,0-1 1 0 0,0 1-1 0 0,0 0 0 0 0,0 0 0 0 0,-1-1 0 0 0,-4-9 730 0 0,4 8-581 0 0,-3-9 1662 0 0,3 9-1784 0 0,0 1 1 0 0,-1 0-1 0 0,1-1 0 0 0,0 1 0 0 0,-1 0 0 0 0,1 0 1 0 0,0 0-1 0 0,-1 0 0 0 0,1 0 0 0 0,-1 0 0 0 0,-3-1 0 0 0,-14-7 1013 0 0,19 9-1030 0 0,-1 0 385 0 0,-7 0-278 0 0,5 0-165 0 0,0 0 0 0 0,0 0 0 0 0,0 0 0 0 0,0 1 0 0 0,0-1 0 0 0,0 1 0 0 0,0 0 0 0 0,0 0 0 0 0,0 0 0 0 0,0 0 0 0 0,0 0 0 0 0,-4 3 0 0 0,1 2 0 0 0,0 0 0 0 0,1 0 0 0 0,-1 0 0 0 0,1 1 0 0 0,1 0 0 0 0,-8 13 0 0 0,4-6 0 0 0,1-2 0 0 0,0 1 0 0 0,1-1 0 0 0,0 1 0 0 0,1 0 0 0 0,1 0 0 0 0,0 0 0 0 0,-4 22 0 0 0,8-27 0 0 0,1 0 0 0 0,-1-1 0 0 0,3 13 0 0 0,-2-16 0 0 0,-1-2 0 0 0,0-1 0 0 0,0 1 0 0 0,1-1 0 0 0,-1 1 0 0 0,1 0 0 0 0,-1-1 0 0 0,1 1 0 0 0,-1-1 0 0 0,1 0 0 0 0,0 1 0 0 0,-1-1 0 0 0,1 1 0 0 0,0-1 0 0 0,0 0 0 0 0,0 0 0 0 0,0 0 0 0 0,0 1 0 0 0,1-1 0 0 0,-1 0 0 0 0,0 0 0 0 0,0-1 0 0 0,1 1 0 0 0,-1 0 0 0 0,1 0 0 0 0,-1-1 0 0 0,0 1 0 0 0,1 0 0 0 0,-1-1 0 0 0,1 0 0 0 0,0 1 0 0 0,-1-1 0 0 0,1 0 0 0 0,-1 0 0 0 0,1 0 0 0 0,-1 0 0 0 0,1 0 0 0 0,0 0 0 0 0,-1 0 0 0 0,3-1 0 0 0,1 0 0 0 0,1-1 0 0 0,0 1 0 0 0,0-1 0 0 0,-1-1 0 0 0,1 1 0 0 0,-1-1 0 0 0,8-5 0 0 0,9-9 0 0 0,0-2 0 0 0,-2 0 0 0 0,0-1 0 0 0,30-40 0 0 0,-42 50 0 0 0,4-6 0 0 0,13-22 0 0 0,-25 35 0 0 0,-4 5 0 0 0,-5 6 0 0 0,1 3 0 0 0,1-1 0 0 0,0 2 0 0 0,1-1 0 0 0,-6 13 0 0 0,10-18 0 0 0,-1 0 0 0 0,1 1 0 0 0,1-1 0 0 0,-1 1 0 0 0,1-1 0 0 0,0 1 0 0 0,0-1 0 0 0,1 1 0 0 0,1 12 0 0 0,-1-17 0 0 0,0-1 0 0 0,1 1 0 0 0,-1-1 0 0 0,0 1 0 0 0,1-1 0 0 0,-1 1 0 0 0,1-1 0 0 0,0 0 0 0 0,-1 1 0 0 0,1-1 0 0 0,0 0 0 0 0,0 0 0 0 0,0 0 0 0 0,0 0 0 0 0,0 1 0 0 0,0-1 0 0 0,0 0 0 0 0,1-1 0 0 0,0 2 0 0 0,1 0 0 0 0,0-1 0 0 0,0 0 0 0 0,-1 0 0 0 0,1 0 0 0 0,0 0 0 0 0,0 0 0 0 0,0-1 0 0 0,0 1 0 0 0,4-1 0 0 0,2 0 0 0 0,0 0 0 0 0,0-1 0 0 0,0 0 0 0 0,0-1 0 0 0,13-3 0 0 0,-12 2-279 0 0,0 0-1 0 0,0-1 1 0 0,-1 0 0 0 0,1-1-1 0 0,-1 0 1 0 0,0-1 0 0 0,-1 0-1 0 0,1 0 1 0 0,14-14 0 0 0,-11 6-744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1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69 10135 0 0,'0'0'231'0'0,"0"0"29"0"0,0 0 19 0 0,-10-11 3919 0 0,0-31 3090 0 0,9 41-6776 0 0,0-8 2135 0 0,0 4-2558 0 0,0 4 282 0 0,1 1 117 0 0,0 0 21 0 0,0 0-66 0 0,7 15-278 0 0,30 77-165 0 0,-17-53 0 0 0,1-1 0 0 0,3-1 0 0 0,39 48 0 0 0,-58-78 0 0 0,0-1 0 0 0,-1 1 0 0 0,0 0 0 0 0,0 1 0 0 0,-1-1 0 0 0,0 1 0 0 0,2 7 0 0 0,-4-6 0 0 0,-1 0 0 0 0,3-21-1175 0 0,0-11-479 0 0,-3 11-577 0 0,-1-1 0 0 0,0 1 0 0 0,-4-17 0 0 0,1 12 184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0 11975 0 0,'0'0'267'0'0,"0"0"42"0"0,0 0 17 0 0,0 0-28 0 0,0 0-58 0 0,0 0 491 0 0,0 0 238 0 0,0 0 45 0 0,0 0 8 0 0,0 0 2 0 0,0 0 0 0 0,0 0 0 0 0,0 0-69 0 0,0 0-290 0 0,0 0-121 0 0,0 0-28 0 0,-8 4 83 0 0,3 1-486 0 0,0 0 0 0 0,0 0 0 0 0,0 0 0 0 0,0 1 0 0 0,-4 7 0 0 0,-3 4 666 0 0,-36 38-490 0 0,-71 62-1 0 0,74-75-257 0 0,-34 22 646 0 0,53-45-429 0 0,-30 29-1 0 0,55-47-755 0 0,1-1-4 0 0,0 0 0 0 0,0 0 0 0 0,0 0 0 0 0,0 0-68 0 0,0 0-285 0 0,0 0-126 0 0,11-1-1189 0 0,1-2 262 0 0,0-1 1 0 0,21-8-1 0 0,-6-3-129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1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10135 0 0,'0'0'464'0'0,"2"0"-9"0"0,6-4 67 0 0,0 1 0 0 0,0-2 0 0 0,-1 1 0 0 0,1-1 1 0 0,8-6-1 0 0,34-34 5506 0 0,-41 35-5289 0 0,-1-1-1 0 0,0 1 0 0 0,-1-2 0 0 0,9-16 1 0 0,-1 2 817 0 0,-13 22-849 0 0,-1 2-620 0 0,1-6 1326 0 0,-2 7-1025 0 0,0 1 100 0 0,-14 13 613 0 0,8-6-1099 0 0,1 0 0 0 0,0 1 1 0 0,0 0-1 0 0,0 0 0 0 0,1 0 0 0 0,1 1 1 0 0,-1-1-1 0 0,-2 13 0 0 0,-13 72-6 0 0,19-91 4 0 0,-1 4 0 0 0,0-2 0 0 0,1-1 0 0 0,-1 0 0 0 0,1 1 0 0 0,0-1 0 0 0,0 1 0 0 0,0-1 0 0 0,1 1 0 0 0,-1-1 0 0 0,1 0 0 0 0,0 1 0 0 0,0-1 0 0 0,0 0 0 0 0,0 1 0 0 0,2 3 0 0 0,-1-4 0 0 0,-2-1 0 0 0,0-1 0 0 0,1 0 0 0 0,-1 0 0 0 0,1 0 0 0 0,-1 1 0 0 0,1-1 0 0 0,0 0 0 0 0,-1 0 0 0 0,1 0 0 0 0,0 0 0 0 0,0 0 0 0 0,0 0 0 0 0,0 0 0 0 0,0-1 0 0 0,0 1 0 0 0,0 0 0 0 0,0 0 0 0 0,2 0 0 0 0,5 2 0 0 0,-6-3 0 0 0,-2 0 0 0 0,1 0 0 0 0,0 0 0 0 0,0 0 0 0 0,-1 0 0 0 0,1 0 0 0 0,0 0 0 0 0,-1 0 0 0 0,1 0 0 0 0,0-1 0 0 0,0 1 0 0 0,-1 0 0 0 0,1 0 0 0 0,0-1 0 0 0,-1 1 0 0 0,1 0 0 0 0,-1-1 0 0 0,1 1 0 0 0,0-1 0 0 0,-1 1 0 0 0,1-1 0 0 0,0 0 0 0 0,1-1-88 0 0,1 0 1 0 0,-1-1-1 0 0,1 1 1 0 0,-1 0-1 0 0,0-1 0 0 0,0 0 1 0 0,0 1-1 0 0,-1-1 1 0 0,3-3-1 0 0,-1-37-1683 0 0,-3 25-1894 0 0,0 15 2397 0 0,0 2-6920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1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11975 0 0,'0'0'267'0'0,"0"0"42"0"0,0 0 17 0 0,0 0-28 0 0,0 0-126 0 0,0 0 204 0 0,0 0 111 0 0,0 0 22 0 0,0 0 3 0 0,1 1 0 0 0,3 1-314 0 0,0 0-1 0 0,-1 0 1 0 0,1 1-1 0 0,-1-1 1 0 0,0 1-1 0 0,0 0 1 0 0,0 0-1 0 0,0 0 0 0 0,0 0 1 0 0,-1 1-1 0 0,0-1 1 0 0,1 1-1 0 0,-1-1 1 0 0,0 1-1 0 0,-1 0 1 0 0,1 0-1 0 0,-1 0 1 0 0,2 7-1 0 0,-1-4 227 0 0,0-2-217 0 0,-1 0 0 0 0,0 1 0 0 0,-1-1 0 0 0,1 1-1 0 0,-1-1 1 0 0,0 0 0 0 0,0 1 0 0 0,0-1 0 0 0,-1 1 0 0 0,0-1 0 0 0,-2 8 0 0 0,1-9-136 0 0,1 0 1 0 0,-1-1-1 0 0,0 1 1 0 0,0 0-1 0 0,-1-1 1 0 0,1 1-1 0 0,-1-1 1 0 0,1 0-1 0 0,-1 0 1 0 0,0 0-1 0 0,0 0 1 0 0,-1 0-1 0 0,1-1 1 0 0,-1 1-1 0 0,1-1 1 0 0,-7 3-1 0 0,-4 2-95 0 0,0-1-1 0 0,0-1 1 0 0,-19 6-1 0 0,29-10 39 0 0,-12 2-775 0 0,13-3 256 0 0,2 0-931 0 0,1 0-78 0 0,0 0-20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1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21191 0 0,'0'0'480'0'0,"0"0"67"0"0,0 0 31 0 0,0 0-56 0 0,2-1-341 0 0,3-7-89 0 0,14-13 1719 0 0,-14 17-1656 0 0,9-3-145 0 0,14-7-2282 0 0,1 5-3560 0 0,-18 6-1688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1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15663 0 0,'0'0'356'0'0,"0"0"50"0"0,0 0 20 0 0,0 0-42 0 0,1 0-250 0 0,7-1 76 0 0,0 0 1 0 0,0 0-1 0 0,-1-1 1 0 0,1 0-1 0 0,-1-1 1 0 0,1 0-1 0 0,-1 0 1 0 0,9-5-1 0 0,-4 2-224 0 0,-1 0 1 0 0,21-5-1 0 0,20-2-3645 0 0,59-6 1 0 0,-97 18 3206 0 0,0 0 0 0 0,0 1 0 0 0,19 1 0 0 0,-32 0 1380 0 0,1 5 826 0 0,-2-6-1653 0 0,0 1 0 0 0,1-1 0 0 0,-1 1 0 0 0,0-1 0 0 0,0 1 1 0 0,0-1-1 0 0,0 1 0 0 0,0-1 0 0 0,0 1 0 0 0,0-1 0 0 0,0 1 0 0 0,0-1 0 0 0,0 1 0 0 0,0-1 0 0 0,0 1 0 0 0,0-1 0 0 0,0 1 0 0 0,0-1 0 0 0,0 1 0 0 0,-1-1 0 0 0,1 1 0 0 0,-1 0 0 0 0,-21 35 3995 0 0,21-35-3072 0 0,-18 9-1161 0 0,17-10-374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1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23039 0 0,'-1'0'528'0'0,"-9"1"113"0"0,8-1-551 0 0,1 0-1 0 0,-1 0 0 0 0,0 0 1 0 0,1 0-1 0 0,-1 0 1 0 0,0 1-1 0 0,1-1 1 0 0,-1 0-1 0 0,1 1 0 0 0,-1 0 1 0 0,1-1-1 0 0,-1 1 1 0 0,1 0-1 0 0,-1 0 1 0 0,-1 1-1 0 0,2-2 282 0 0,1 0 117 0 0,1 2 21 0 0,6 6-308 0 0,-5-6-178 0 0,0 0-1 0 0,-1-1 1 0 0,1 1 0 0 0,-1 0-1 0 0,1 0 1 0 0,-1 0-1 0 0,0 0 1 0 0,0 0 0 0 0,0 0-1 0 0,0 1 1 0 0,0-1-1 0 0,0 0 1 0 0,-1 0 0 0 0,1 1-1 0 0,-1-1 1 0 0,0 0-1 0 0,1 3 1 0 0,1 17-23 0 0,-1-19 0 0 0,-1-1 0 0 0,1 1 0 0 0,-1 0 0 0 0,0 0 0 0 0,0-1 0 0 0,0 1 0 0 0,0 0 0 0 0,0 0 0 0 0,0 0 0 0 0,-1-1 0 0 0,1 1 0 0 0,-1 0 0 0 0,0-1 0 0 0,0 1 0 0 0,0 0 0 0 0,0-1 0 0 0,-2 3 0 0 0,-3 3 0 0 0,4-6 0 0 0,0 1 0 0 0,0-1 0 0 0,0 1 0 0 0,0-1 0 0 0,1 1 0 0 0,-1 0 0 0 0,1-1 0 0 0,0 1 0 0 0,0 0 0 0 0,0 0 0 0 0,0 0 0 0 0,-1 5 0 0 0,-3 14-1776 0 0,-6-1-4048 0 0,0-8-2768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1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10135 0 0,'0'0'464'0'0,"1"0"-9"0"0,5-2-155 0 0,1-4 3017 0 0,-7 6-3152 0 0,1-1 0 0 0,-1 1 1 0 0,0 0-1 0 0,0 0 0 0 0,0-1 1 0 0,1 1-1 0 0,-1 0 0 0 0,0 0 1 0 0,0-1-1 0 0,1 1 0 0 0,-1 0 0 0 0,0 0 1 0 0,1 0-1 0 0,-1-1 0 0 0,0 1 1 0 0,0 0-1 0 0,1 0 0 0 0,-1 0 1 0 0,0 0-1 0 0,1 0 0 0 0,-1 0 0 0 0,0 0 1 0 0,1 0-1 0 0,-1 0 0 0 0,0 0 1 0 0,1 0-1 0 0,-1 0 0 0 0,1 0 1 0 0,-1 0-1 0 0,1 0 0 0 0,1 0-27 0 0,0 1 0 0 0,1 0-1 0 0,-1-1 1 0 0,1 1 0 0 0,-1 0-1 0 0,0 1 1 0 0,0-1 0 0 0,0 0-1 0 0,0 0 1 0 0,0 1 0 0 0,0-1-1 0 0,0 1 1 0 0,0 0 0 0 0,0 0-1 0 0,1 2 1 0 0,4 5 372 0 0,-2-1 0 0 0,8 15-1 0 0,-2-3-517 0 0,0 1 571 0 0,16 42-1 0 0,-3-6 345 0 0,-15-36-897 0 0,10 38-1 0 0,-7-20-12 0 0,-2-6 3 0 0,-6-16 0 0 0,2 0 0 0 0,14 31 0 0 0,-15-41 0 0 0,0-1-64 0 0,-4-5-273 0 0,-1-1-138 0 0,0 0-33 0 0,0 0-140 0 0,-2-10-4626 0 0,-1 1-1548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3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15663 0 0,'0'0'719'0'0,"0"0"-20"0"0,0 0-238 0 0,0 0 656 0 0,0 0 335 0 0,0 0 70 0 0,4-7 369 0 0,-2 5-1936 0 0,1 0-1 0 0,0 0 0 0 0,0 1 0 0 0,0-1 0 0 0,0 1 0 0 0,0-1 0 0 0,0 1 0 0 0,0 0 0 0 0,0 0 0 0 0,0 1 0 0 0,1-1 0 0 0,-1 1 0 0 0,0 0 1 0 0,1-1-1 0 0,-1 1 0 0 0,0 1 0 0 0,5 0 0 0 0,-6-1-914 0 0,-2 0-1280 0 0,0 0-4923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1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6 15663 0 0,'0'0'356'0'0,"0"0"50"0"0,0 0 20 0 0,0 0-42 0 0,-4-3 300 0 0,2 1 2575 0 0,0 2-3097 0 0,0 0 1 0 0,0 0 0 0 0,0 0-1 0 0,0 0 1 0 0,0 0-1 0 0,0 0 1 0 0,0 1 0 0 0,0-1-1 0 0,0 1 1 0 0,0-1-1 0 0,1 1 1 0 0,-1 0 0 0 0,0 0-1 0 0,0 0 1 0 0,1 0-1 0 0,-1 0 1 0 0,-3 2 0 0 0,-2 3 215 0 0,0 1 0 0 0,-10 12 1 0 0,-1 0 356 0 0,-34 30-387 0 0,-2 1 298 0 0,-69 82 0 0 0,92-94-635 0 0,-35 48 7 0 0,58-74-45 0 0,0 0 0 0 0,1 1 0 0 0,1 0 0 0 0,0 0 0 0 0,-5 17 0 0 0,10-28-669 0 0,1-2-258 0 0,1 0 786 0 0,-1 1-1 0 0,1 0 0 0 0,0-1 0 0 0,-1 1 0 0 0,1-1 1 0 0,0 1-1 0 0,-1-1 0 0 0,1 1 0 0 0,0-1 0 0 0,0 0 0 0 0,0 1 1 0 0,-1-1-1 0 0,1 0 0 0 0,0 0 0 0 0,0 1 0 0 0,0-1 0 0 0,0 0 1 0 0,-1 0-1 0 0,1 0 0 0 0,0 0 0 0 0,0 0 0 0 0,0 0 1 0 0,0 0-1 0 0,1-1 0 0 0,17-10-3640 0 0,-11 6 2508 0 0,19-6-1258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1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10 208 13823 0 0,'0'0'315'0'0,"0"0"45"0"0,0 0 21 0 0,0 0-49 0 0,0 0-81 0 0,0 0 481 0 0,0 0 237 0 0,0 0 45 0 0,0 0 8 0 0,0 0 2 0 0,0 0 0 0 0,0 0 0 0 0,-8 1 2168 0 0,7-4-3130 0 0,1 0 0 0 0,0 0-1 0 0,0-1 1 0 0,0 1 0 0 0,0 0 0 0 0,1 0 0 0 0,-1 0-1 0 0,1 0 1 0 0,0 0 0 0 0,0 0 0 0 0,0 0 0 0 0,0 0-1 0 0,0 0 1 0 0,1 1 0 0 0,2-5 0 0 0,4-6 468 0 0,20-22 0 0 0,-17 21-427 0 0,2-2 330 0 0,27-26-1 0 0,-35 38-330 0 0,0 0 0 0 0,0 0 0 0 0,0 0-1 0 0,1 0 1 0 0,-1 1 0 0 0,1 0 0 0 0,0 0-1 0 0,0 1 1 0 0,12-4 0 0 0,-11 8 66 0 0,-5-1-171 0 0,-1 0 3 0 0,0-1 0 0 0,0 0 0 0 0,0 1 0 0 0,0-1 0 0 0,0 1 0 0 0,-1-1 0 0 0,1 1 0 0 0,0-1 0 0 0,0 1 0 0 0,0 0 0 0 0,-1 0 0 0 0,1-1 0 0 0,0 1 0 0 0,-1 0 0 0 0,1 0 0 0 0,-1 0 0 0 0,1-1 0 0 0,-1 1 0 0 0,1 0 0 0 0,-1 0 0 0 0,1 0 0 0 0,-1 0 0 0 0,0 0 0 0 0,0 0 0 0 0,1 2 0 0 0,-1 0 0 0 0,1 4 0 0 0,-1-1 0 0 0,0 1 0 0 0,-1-1 0 0 0,0 1 0 0 0,0-1 0 0 0,0 1 0 0 0,0-1 0 0 0,-1 0 0 0 0,0 0 0 0 0,-4 9 0 0 0,-2 6 0 0 0,-21 55 0 0 0,72-117 0 0 0,-11 12 0 0 0,-21 17 0 0 0,1 1 0 0 0,0 1 0 0 0,1 0 0 0 0,0 0 0 0 0,22-11 0 0 0,-25 16 0 0 0,1 0 0 0 0,-1 1 0 0 0,1 0 0 0 0,-1 1 0 0 0,1 0 0 0 0,0 1 0 0 0,0 0 0 0 0,15-1 0 0 0,-22 2 0 0 0,-2 1 0 0 0,-1 0 0 0 0,0 0 0 0 0,0-1 0 0 0,1 1 0 0 0,-1 0 0 0 0,0 0 0 0 0,0 0 0 0 0,0 0 0 0 0,1 0 0 0 0,-1 0 0 0 0,0 1 0 0 0,0-1 0 0 0,3 1 0 0 0,-3-1 0 0 0,0 1 0 0 0,1-1 0 0 0,-1 1 0 0 0,0-1 0 0 0,0 1 0 0 0,0 0 0 0 0,0-1 0 0 0,1 1 0 0 0,-1 0 0 0 0,0 0 0 0 0,0 0 0 0 0,-1 0 0 0 0,1 0 0 0 0,0 0 0 0 0,0 0 0 0 0,0 0 0 0 0,-1 0 0 0 0,1 0 0 0 0,0 0 0 0 0,-1 0 0 0 0,1 1 0 0 0,-1-1 0 0 0,0 0 0 0 0,1 2 0 0 0,1 5 0 0 0,0 0 0 0 0,0 16 0 0 0,-1-14 0 0 0,0 0 0 0 0,-1 1 0 0 0,-1 12 0 0 0,-1 4 0 0 0,3-17 0 0 0,1-3-133 0 0,-2-6-563 0 0,0-1-258 0 0,0 0-1694 0 0,0 0-6561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2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11975 0 0,'0'0'547'0'0,"0"0"-11"0"0,0-17 1521 0 0,5 4-1300 0 0,0 0-1 0 0,1 1 1 0 0,0-1 0 0 0,1 1-1 0 0,0 1 1 0 0,1-1-1 0 0,1 1 1 0 0,-1 1 0 0 0,2 0-1 0 0,-1 0 1 0 0,2 0 0 0 0,15-11-1 0 0,-3 1-140 0 0,-9 10-616 0 0,-6 8 0 0 0,1 3 0 0 0,-6 0 0 0 0,-2 0 0 0 0,0-1 0 0 0,0 1 0 0 0,0 0 0 0 0,0 0 0 0 0,0-1 0 0 0,0 1 0 0 0,0 0 0 0 0,0 0 0 0 0,0 0 0 0 0,0 0 0 0 0,0 0 0 0 0,-1 0 0 0 0,1 0 0 0 0,0 0 0 0 0,-1 1 0 0 0,1-1 0 0 0,-1 0 0 0 0,1 0 0 0 0,0 3 0 0 0,1 3 0 0 0,1 0 0 0 0,-1 0 0 0 0,1 10 0 0 0,-1-9 0 0 0,-1 0 0 0 0,1-1 0 0 0,1 1 0 0 0,4 10 0 0 0,-6-15 0 0 0,1 0 0 0 0,0 0 0 0 0,0-1 0 0 0,0 1 0 0 0,1 0 0 0 0,-1-1 0 0 0,0 1 0 0 0,1-1 0 0 0,0 0 0 0 0,-1 0 0 0 0,1 0 0 0 0,0 0 0 0 0,0-1 0 0 0,6 3 0 0 0,-9-3 0 0 0,12 3-12 0 0,-8-5 10 0 0,10-2 88 0 0,-10 1 91 0 0,0 1 0 0 0,0-1 0 0 0,0 0 0 0 0,0 0 0 0 0,0 0 0 0 0,-1-1 0 0 0,1 1 0 0 0,0-1 0 0 0,-1 0 0 0 0,4-4 0 0 0,-4 5-148 0 0,4-7-29 0 0,1 0 0 0 0,-2 0 0 0 0,1-1 0 0 0,-1 0 0 0 0,0 0 0 0 0,-1-1 0 0 0,5-15 0 0 0,-7 20 0 0 0,11-31-105 0 0,-9 23-136 0 0,0 0-1 0 0,10-18 1 0 0,-14 30-713 0 0,2-3-688 0 0,-3 4-4638 0 0,0 1 4233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2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 15663 0 0,'0'0'356'0'0,"0"0"50"0"0,0 0 20 0 0,0 0-42 0 0,5-4-304 0 0,-5 4 6532 0 0,-11 18-6259 0 0,1 0 0 0 0,0 0-1 0 0,-8 22 1 0 0,3-6-124 0 0,-53 130-229 0 0,55-130 0 0 0,-7 24 29 0 0,10-8-191 0 0,10-48-534 0 0,0-2-258 0 0,0 0-1421 0 0,0 0-5475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2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17503 0 0,'0'0'399'0'0,"0"0"60"0"0,1-2 21 0 0,-1 0-435 0 0,1 0 1 0 0,0 0-1 0 0,0 0 1 0 0,0 0-1 0 0,0 0 1 0 0,0 0-1 0 0,1 0 1 0 0,-1 0-1 0 0,1 0 1 0 0,-1 1-1 0 0,1-1 1 0 0,2-1-1 0 0,26-21 208 0 0,-21 17 351 0 0,39-30 2035 0 0,86-50 0 0 0,-112 75-2567 0 0,66-33 1052 0 0,-71 38-911 0 0,0 0 0 0 0,0 1 0 0 0,25-4 0 0 0,-34 9-213 0 0,-1 0 0 0 0,1 1 0 0 0,-1 0 0 0 0,1 1 0 0 0,0 0 0 0 0,-1 0 0 0 0,1 0 0 0 0,-1 1 0 0 0,0 0 0 0 0,1 1 0 0 0,-1 0 0 0 0,0 0 0 0 0,-1 0 0 0 0,9 5 0 0 0,-9-4 0 0 0,0 0 0 0 0,1 1 0 0 0,-1-1 0 0 0,-1 1 0 0 0,1 0 0 0 0,-1 1 0 0 0,0-1 0 0 0,0 1 0 0 0,0 0 0 0 0,-1 1 0 0 0,0-1 0 0 0,0 1 0 0 0,-1-1 0 0 0,4 9 0 0 0,-6-10 49 0 0,1 1 0 0 0,-1 0-1 0 0,0-1 1 0 0,-1 1 0 0 0,1 0 0 0 0,-1 0-1 0 0,0 0 1 0 0,0 0 0 0 0,-1 0 0 0 0,0-1-1 0 0,0 1 1 0 0,0 0 0 0 0,-1-1 0 0 0,0 1-1 0 0,0-1 1 0 0,0 1 0 0 0,-1-1 0 0 0,0 0 0 0 0,0 0-1 0 0,-4 6 1 0 0,0-3 44 0 0,1 0 0 0 0,-2-1 0 0 0,1 0 0 0 0,-1 0 1 0 0,0-1-1 0 0,0 0 0 0 0,0 0 0 0 0,-1-1 0 0 0,0 0 0 0 0,-17 6 0 0 0,8-4-465 0 0,-41 14-3820 0 0,51-18 3570 0 0,0-1 0 0 0,0-1 0 0 0,0 0 0 0 0,0 0 0 0 0,-13 0 0 0 0,8-3-914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2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 17503 0 0,'0'0'399'0'0,"0"0"60"0"0,0 0 21 0 0,0 0-59 0 0,-13-2 606 0 0,11 2-789 0 0,1 0 1 0 0,-1 0-1 0 0,1 0 1 0 0,-1 1-1 0 0,1-1 1 0 0,-1 0-1 0 0,1 1 1 0 0,-1-1-1 0 0,1 0 1 0 0,0 1-1 0 0,-1 0 1 0 0,1-1 0 0 0,-3 3-1 0 0,-11 15 1531 0 0,14-17-1771 0 0,-20 34 283 0 0,0 0-1 0 0,-17 46 1 0 0,-9 15 1081 0 0,27-59-1352 0 0,-23 61 0 0 0,38-83-10 0 0,0 0-1 0 0,1 1 1 0 0,0 0-1 0 0,2-1 1 0 0,0 1-1 0 0,0 0 1 0 0,2 21-1 0 0,0-35-87 0 0,0 1-1 0 0,1-1 1 0 0,-1 0-1 0 0,1 0 1 0 0,0 0-1 0 0,0 0 1 0 0,-1 0 0 0 0,1 0-1 0 0,1 0 1 0 0,-1 0-1 0 0,0 0 1 0 0,0 0-1 0 0,1-1 1 0 0,-1 1-1 0 0,1 0 1 0 0,-1-1 0 0 0,1 1-1 0 0,0-1 1 0 0,-1 0-1 0 0,1 1 1 0 0,0-1-1 0 0,0 0 1 0 0,0 0 0 0 0,0 0-1 0 0,0-1 1 0 0,0 1-1 0 0,0 0 1 0 0,1-1-1 0 0,-1 1 1 0 0,4-1-1 0 0,2 1-349 0 0,-1 0 0 0 0,1-1-1 0 0,-1 0 1 0 0,1 0-1 0 0,0-1 1 0 0,-1 0-1 0 0,14-3 1 0 0,-6-1-1097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2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13823 0 0,'0'0'315'0'0,"0"0"45"0"0,0 0 21 0 0,0 0-49 0 0,8 0 228 0 0,22-6 3892 0 0,-27 5-4074 0 0,1 1-272 0 0,9 4 2689 0 0,-12-3-2763 0 0,0-1 0 0 0,0 1 0 0 0,0-1 0 0 0,0 1 1 0 0,1-1-1 0 0,-1 1 0 0 0,0 0 0 0 0,0-1 0 0 0,0 1 1 0 0,0 0-1 0 0,0 0 0 0 0,-1 0 0 0 0,1 0 0 0 0,0 0 0 0 0,0 0 1 0 0,-1 0-1 0 0,1 0 0 0 0,0 0 0 0 0,-1 0 0 0 0,1 2 0 0 0,2 2 241 0 0,-1-2-203 0 0,0-1-1 0 0,0 1 1 0 0,0 0 0 0 0,0 0 0 0 0,0 0 0 0 0,-1 0 0 0 0,1 1-1 0 0,-1-1 1 0 0,0 0 0 0 0,0 0 0 0 0,0 1 0 0 0,0-1 0 0 0,-1 1-1 0 0,0-1 1 0 0,1 7 0 0 0,3 54 1370 0 0,-5-13-1136 0 0,10 92 0 0 0,-8-135-304 0 0,1 0 0 0 0,5 16 0 0 0,-4-16 0 0 0,3-1 0 0 0,-3-5-231 0 0,-6-3-324 0 0,-6-7-691 0 0,8 7 908 0 0,0-1 0 0 0,0 1-1 0 0,1-1 1 0 0,-1 1 0 0 0,1 0 0 0 0,-1-1-1 0 0,1 1 1 0 0,0-1 0 0 0,-1 1 0 0 0,1-1-1 0 0,0 1 1 0 0,0-1 0 0 0,0 0 0 0 0,0 1-1 0 0,1-2 1 0 0,-1-7-7170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2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11 15663 0 0,'0'0'356'0'0,"0"0"50"0"0,0 0 20 0 0,0 0-42 0 0,1-1-250 0 0,3-2 19 0 0,-3 2 567 0 0,-1 1 249 0 0,0 0 45 0 0,0 0-61 0 0,0 0-288 0 0,2-3-46 0 0,-2 3-559 0 0,0 0-1 0 0,0 0 0 0 0,0 0 1 0 0,0 0-1 0 0,0 0 1 0 0,0 0-1 0 0,0 0 0 0 0,0 0 1 0 0,0 0-1 0 0,0 0 0 0 0,0 0 1 0 0,0 0-1 0 0,0 0 1 0 0,0-1-1 0 0,0 1 0 0 0,0 0 1 0 0,0 0-1 0 0,0 0 0 0 0,0 0 1 0 0,0 0-1 0 0,0 0 1 0 0,0 0-1 0 0,0 0 0 0 0,0 0 1 0 0,0 0-1 0 0,0 0 0 0 0,0 0 1 0 0,0 0-1 0 0,-1 0 1 0 0,1 0-1 0 0,0 0 0 0 0,0 0 1 0 0,1 0-1 0 0,-1 0 0 0 0,0 0 1 0 0,0 0-1 0 0,0 0 1 0 0,0-1-1 0 0,0 1 0 0 0,0 0 1 0 0,0 0-1 0 0,0 0 0 0 0,0 0 1 0 0,0 0-1 0 0,0 0 1 0 0,0 0-1 0 0,0 0 0 0 0,0 0 1 0 0,0 0-1 0 0,0 0 0 0 0,0 0 1 0 0,-65 36 1184 0 0,15-9-439 0 0,39-21-795 0 0,-5 3-8 0 0,1 1 0 0 0,-26 20 0 0 0,30-21-2 0 0,1-1 0 0 0,-19 9 0 0 0,5-2 0 0 0,-42 20-876 0 0,65-34 368 0 0,1-1-276 0 0,0 0-1144 0 0,4-2-1498 0 0,5-4 2489 0 0,-8 5 330 0 0,13-11-1951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2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15663 0 0,'16'-4'356'0'0,"-12"3"50"0"0,-4 1 20 0 0,0 0-42 0 0,0 0-112 0 0,0 0 463 0 0,2 0 234 0 0,7-1-647 0 0,1 1 1 0 0,-1 0-1 0 0,1 1 0 0 0,-1 0 0 0 0,0 0 0 0 0,1 1 0 0 0,-1 0 1 0 0,0 1-1 0 0,0 0 0 0 0,0 0 0 0 0,0 1 0 0 0,-1 0 0 0 0,1 1 1 0 0,-1 0-1 0 0,0 0 0 0 0,8 7 0 0 0,-6-3 93 0 0,0 0-1 0 0,0 0 1 0 0,-1 1-1 0 0,0 0 1 0 0,-1 1 0 0 0,0 0-1 0 0,-1 0 1 0 0,0 0-1 0 0,-1 1 1 0 0,0 0-1 0 0,4 14 1 0 0,-3-4-287 0 0,-2-1 0 0 0,-1 2 0 0 0,0-1 0 0 0,-2 0 0 0 0,0 1 0 0 0,-2-1 0 0 0,-4 43 0 0 0,2-44-14 0 0,-2-1 0 0 0,0 1-1 0 0,-1-1 1 0 0,-2 0 0 0 0,0-1 0 0 0,-1 1-1 0 0,0-1 1 0 0,-19 29 0 0 0,16-32-114 0 0,0-1 0 0 0,-1 0 0 0 0,-1 0 0 0 0,0-1 0 0 0,-18 15 0 0 0,22-23 0 0 0,-3-1-313 0 0,8-7-692 0 0,5-7-3484 0 0,4-1-5064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2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85 2759 0 0,'0'0'126'0'0,"0"0"68"0"0,0 0 208 0 0,2-25 4180 0 0,0 3 1237 0 0,1-1-2934 0 0,-3 22-2442 0 0,0-1-294 0 0,4-9 3683 0 0,-2 17-3031 0 0,0 17-391 0 0,-3-9-405 0 0,0 0 0 0 0,-1 0 1 0 0,-1-1-1 0 0,0 1 0 0 0,-1-1 1 0 0,0 1-1 0 0,-1-1 0 0 0,-1 0 1 0 0,0-1-1 0 0,0 1 0 0 0,-1-1 1 0 0,-1-1-1 0 0,-10 13 0 0 0,8-13-5430 0 0,-2-1-1891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3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9 146 15663 0 0,'0'0'356'0'0,"5"-7"476"0"0,34-26-300 0 0,-37 31-498 0 0,1-1 398 0 0,0 0 0 0 0,-1 0 0 0 0,1 0-1 0 0,-1 0 1 0 0,0 0 0 0 0,0-1-1 0 0,0 1 1 0 0,-1-1 0 0 0,1 1 0 0 0,-1-1-1 0 0,1 0 1 0 0,0-5 0 0 0,-1 2 315 0 0,1 0 0 0 0,0 0-1 0 0,0 0 1 0 0,1 1 0 0 0,4-11 0 0 0,-7 17-694 0 0,0 0-1 0 0,0-1 0 0 0,-1 1 1 0 0,1 0-1 0 0,0 0 1 0 0,-1-1-1 0 0,1 1 1 0 0,0 0-1 0 0,-1 0 0 0 0,1-1 1 0 0,0 1-1 0 0,-1 0 1 0 0,1 0-1 0 0,-1 0 1 0 0,1 0-1 0 0,0 0 0 0 0,-1-1 1 0 0,1 1-1 0 0,-1 0 1 0 0,1 0-1 0 0,0 0 1 0 0,-1 0-1 0 0,1 0 0 0 0,-1 0 1 0 0,0 1-1 0 0,-11-1 565 0 0,9 2-604 0 0,0-1-1 0 0,0 1 1 0 0,0-1-1 0 0,0 1 1 0 0,1 0-1 0 0,-1 0 1 0 0,1 0-1 0 0,-1 1 1 0 0,1-1-1 0 0,0 1 1 0 0,0-1-1 0 0,-4 6 1 0 0,-1 3-8 0 0,-10 21-1 0 0,13-23-4 0 0,1 0 0 0 0,1 1 0 0 0,0-1 0 0 0,0 0 0 0 0,1 1 0 0 0,0-1 0 0 0,0 1 0 0 0,2 15 0 0 0,-1-11 0 0 0,0-12 0 0 0,0 3 0 0 0,11 4 0 0 0,-10-8-253 0 0,1 0-1 0 0,0 0 1 0 0,1 0-1 0 0,-1 0 1 0 0,0 0-1 0 0,0-1 1 0 0,0 1-1 0 0,0-1 1 0 0,4 1-1 0 0,-2-1-861 0 0,-1 0-1 0 0,1-1 1 0 0,0 1-1 0 0,-1 0 1 0 0,6-2-1 0 0,13-6-7672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2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10135 0 0,'5'-35'1527'0'0,"-3"28"-864"0"0,0 1 0 0 0,0-1 0 0 0,1 1 0 0 0,6-11 0 0 0,-8 15-409 0 0,42-95 3799 0 0,-34 73-3488 0 0,1-1 0 0 0,1 1-1 0 0,24-37 1 0 0,-27 51-214 0 0,41-54 1138 0 0,-42 57-1470 0 0,0 0 1 0 0,0 1-1 0 0,0-1 1 0 0,1 2-1 0 0,0-1 1 0 0,13-6-1 0 0,-11 10-19 0 0,-9 2 0 0 0,1 1 0 0 0,-1 0 0 0 0,1 0 0 0 0,-1-1 0 0 0,0 1 0 0 0,0 0 0 0 0,0 0 0 0 0,1 1 0 0 0,-1-1 0 0 0,0 0 0 0 0,0 0 0 0 0,-1 0 0 0 0,1 1 0 0 0,0-1 0 0 0,0 0 0 0 0,-1 1 0 0 0,1-1 0 0 0,0 1 0 0 0,-1-1 0 0 0,1 2 0 0 0,7 33 0 0 0,-8-24 0 0 0,1-1 0 0 0,-2 1 0 0 0,1 0 0 0 0,-2-1 0 0 0,1 1 0 0 0,-2-1 0 0 0,-6 22 0 0 0,0-2 0 0 0,5-13 0 0 0,4-18 0 0 0,0 0 0 0 0,0 0 0 0 0,0 0 0 0 0,0-1 0 0 0,0 1 0 0 0,0 0 0 0 0,0 0 0 0 0,0 0 0 0 0,0-1 0 0 0,0 1 0 0 0,0 0 0 0 0,0 0 0 0 0,0 0 0 0 0,0 0 0 0 0,-1-1 0 0 0,1 1 0 0 0,0 0 0 0 0,0 0 0 0 0,0 0 0 0 0,0 0 0 0 0,0 0 0 0 0,-1 0 0 0 0,1-1 0 0 0,0 1 0 0 0,0 0 0 0 0,0 0 0 0 0,0 0 0 0 0,-1 0 0 0 0,1 0 0 0 0,0 0 0 0 0,0 0 0 0 0,0 0 0 0 0,-1 0 0 0 0,1 0 0 0 0,0 0 0 0 0,0 0 0 0 0,0 0 0 0 0,-1 0 0 0 0,1 0 0 0 0,0 0 0 0 0,0 0 0 0 0,0 0 0 0 0,-1 0 0 0 0,1 0 0 0 0,0 0 0 0 0,0 0 0 0 0,0 0 0 0 0,0 0 0 0 0,-1 1 0 0 0,1-1 0 0 0,0 0 0 0 0,0 0 0 0 0,0 0 0 0 0,0 0 0 0 0,-1 0 0 0 0,1 0 0 0 0,0 1 0 0 0,0-1 0 0 0,0 0 0 0 0,0 0 0 0 0,0 0 0 0 0,0 0 0 0 0,0 1 0 0 0,0-1 0 0 0,0 0 0 0 0,-1 0 0 0 0,1 0 0 0 0,0 1 0 0 0,0-1 0 0 0,-1-2 0 0 0,1-1 0 0 0,-1 1 0 0 0,0 0 0 0 0,1-1 0 0 0,-1 1 0 0 0,1-1 0 0 0,0 0 0 0 0,-1 1 0 0 0,1-1 0 0 0,1 1 0 0 0,-1-1 0 0 0,0 1 0 0 0,1-1 0 0 0,-1 1 0 0 0,1-1 0 0 0,0 1 0 0 0,-1 0 0 0 0,3-3 0 0 0,0-3 0 0 0,1 0 0 0 0,0 1 0 0 0,1-1 0 0 0,7-9 0 0 0,3 1 0 0 0,30-26 0 0 0,-32 31 0 0 0,-2 1 0 0 0,20-13 0 0 0,-26 20 0 0 0,0 0 0 0 0,0 1 0 0 0,0-1 0 0 0,0 1 0 0 0,0 0 0 0 0,0 1 0 0 0,10-3 0 0 0,3 3 0 0 0,-14 4 0 0 0,-1-1 0 0 0,9 6 0 0 0,-10-4 0 0 0,-1-1 0 0 0,3 3 0 0 0,-1 1 0 0 0,1 0 0 0 0,-1 0 0 0 0,-1 0 0 0 0,1 0 0 0 0,-1 1 0 0 0,-1-1 0 0 0,2 10 0 0 0,-3-5 0 0 0,0 1 0 0 0,0-1 0 0 0,-2 1 0 0 0,0-1 0 0 0,0 1 0 0 0,-5 14 0 0 0,7-25-14 0 0,0-1 1 0 0,-1 0-1 0 0,1 1 1 0 0,0-1-1 0 0,-1 0 0 0 0,1 0 1 0 0,-1 1-1 0 0,0-1 0 0 0,1 0 1 0 0,-1 0-1 0 0,0 0 0 0 0,0 0 1 0 0,1 1-1 0 0,-1-1 0 0 0,-2 1 1 0 0,1 0-170 0 0,1-1-292 0 0,1-1-33 0 0,0 0-208 0 0,0 0-857 0 0,0 0-379 0 0,0 0-80 0 0,0 0-15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2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0-149 0 0,0 0 194 0 0,3 0 110 0 0,18 6 534 0 0,-19-6-509 0 0,-2 0 0 0 0,0 0 0 0 0,0 0-69 0 0,2 0-294 0 0,6 2-139 0 0,0 0-9 0 0,1-1 0 0 0,0 0 0 0 0,0-1 0 0 0,0 1 0 0 0,15-3 0 0 0,-20 1-1 0 0,13 3 0 0 0,-10 0 0 0 0,7-1 366 0 0,12-2-4480 0 0,-26 1-1682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2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0,'0'0'464'0'0,"0"0"-9"0"0,1 2-155 0 0,25 20 2427 0 0,-24-20-1774 0 0,-2-2-288 0 0,2 0-121 0 0,21 0 360 0 0,-11 1-736 0 0,1-1-1 0 0,0-1 1 0 0,17-2 0 0 0,-8 2 1047 0 0,5 6-3654 0 0,-24-5 1448 0 0,-3 0-847 0 0,0 0-3280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3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40 11975 0 0,'11'-11'902'0'0,"-6"3"-1091"0"0,-5 8 211 0 0,0 0 1 0 0,0 0 0 0 0,0 0 0 0 0,0 0-1 0 0,0 0 1 0 0,0 0 0 0 0,0 0 0 0 0,1 0-1 0 0,-1 0 1 0 0,0 0 0 0 0,0 0-1 0 0,0 0 1 0 0,0-1 0 0 0,0 1 0 0 0,0 0-1 0 0,0 0 1 0 0,0 0 0 0 0,0 0-1 0 0,0 0 1 0 0,0 0 0 0 0,0 0 0 0 0,0 0-1 0 0,0 0 1 0 0,0-1 0 0 0,0 1 0 0 0,0 0-1 0 0,0 0 1 0 0,0 0 0 0 0,0 0-1 0 0,0 0 1 0 0,-1 0 0 0 0,1 0 0 0 0,0 0-1 0 0,0 0 1 0 0,0 0 0 0 0,0 0-1 0 0,0 0 1 0 0,0-1 0 0 0,0 1 0 0 0,0 0-1 0 0,0 0 1 0 0,0 0 0 0 0,0 0 0 0 0,0 0-1 0 0,0 0 1 0 0,-1 0 0 0 0,1 0-1 0 0,-11 5 5607 0 0,-3 4-5613 0 0,-34 28 427 0 0,42-33 275 0 0,-13 6 153 0 0,11-6-853 0 0,17-13-21 0 0,-6 6 4 0 0,10-7-1 0 0,-8 7 0 0 0,0-1 0 0 0,0 1 0 0 0,0-1 0 0 0,4-6 0 0 0,-7 7 0 0 0,-2 2 0 0 0,1 1 0 0 0,0-1 0 0 0,-1 0 0 0 0,1 0 0 0 0,-1 0 0 0 0,1 0 0 0 0,0 1 0 0 0,-1-1 0 0 0,1 0 0 0 0,0 1 0 0 0,0-1 0 0 0,0 0 0 0 0,0 1 0 0 0,0-1 0 0 0,1 0 0 0 0,9-6 0 0 0,-7 6 0 0 0,-4 1 0 0 0,1 1 0 0 0,0-1 0 0 0,0 0 0 0 0,0 0 0 0 0,0-1 0 0 0,0 1 0 0 0,0 0 0 0 0,0 0 0 0 0,-1 0 0 0 0,1-1 0 0 0,0 1 0 0 0,0 0 0 0 0,0-1 0 0 0,0 1 0 0 0,-1 0 0 0 0,2-2 0 0 0,2 0 0 0 0,13-6 0 0 0,-7 5 72 0 0,-9 3 4 0 0,0-1-1 0 0,-1 1 1 0 0,1 0-1 0 0,0 0 0 0 0,-1 0 1 0 0,1 0-1 0 0,0 0 1 0 0,-1 0-1 0 0,1 0 1 0 0,0 0-1 0 0,-1 1 0 0 0,1-1 1 0 0,-1 0-1 0 0,1 0 1 0 0,0 0-1 0 0,-1 1 1 0 0,1-1-1 0 0,-1 0 1 0 0,1 1-1 0 0,0-1 0 0 0,-1 0 1 0 0,1 1-1 0 0,0 0 1 0 0,0-1-66 0 0,0 1 0 0 0,0-1-1 0 0,0 1 1 0 0,0 0 0 0 0,0-1 0 0 0,0 1 0 0 0,0 0 0 0 0,0 0 0 0 0,0 0 0 0 0,0 0 0 0 0,0-1-1 0 0,-1 1 1 0 0,1 0 0 0 0,0 1 0 0 0,0 0 0 0 0,1 2-3 0 0,7 14-7 0 0,-9-12 0 0 0,0-2 0 0 0,1 9 0 0 0,0-1 0 0 0,-1 1 0 0 0,-1 0 0 0 0,0 0 0 0 0,0-1 0 0 0,-1 1 0 0 0,-1-1 0 0 0,0 1 0 0 0,-1-1 0 0 0,0 0 0 0 0,-1 0 0 0 0,0-1 0 0 0,-1 1 0 0 0,0-1 0 0 0,-1 0 0 0 0,-10 12 0 0 0,-6 3 0 0 0,-45 42 0 0 0,49-51 0 0 0,14-13 0 0 0,1 0 0 0 0,-1-1 0 0 0,-1 0 0 0 0,1 0 0 0 0,0-1 0 0 0,-9 4 0 0 0,-7 3 0 0 0,11-5 0 0 0,10-4 0 0 0,-1 0 0 0 0,1 0 0 0 0,-1 0 0 0 0,1 0 0 0 0,-1 0 0 0 0,1 0 0 0 0,0-1 0 0 0,-1 1 0 0 0,1 0 0 0 0,-1 0 0 0 0,1 0 0 0 0,0 0 0 0 0,-1-1 0 0 0,1 1 0 0 0,-1 0 0 0 0,1 0 0 0 0,0 0 0 0 0,-1-1 0 0 0,1 1 0 0 0,-1-1 0 0 0,0-1 0 0 0,0 1 0 0 0,-1-1 0 0 0,1 0 0 0 0,0 0 0 0 0,0 1 0 0 0,1-1 0 0 0,-1 0 0 0 0,0 0 0 0 0,0 0 0 0 0,1 0 0 0 0,0 0 0 0 0,-1 0 0 0 0,1 0 0 0 0,0-1 0 0 0,0 1 0 0 0,0 0 0 0 0,0 0 0 0 0,0 0 0 0 0,0 0 0 0 0,1 0 0 0 0,-1 0 0 0 0,1 0 0 0 0,-1 0 0 0 0,1 0 0 0 0,1-3 0 0 0,6-10 0 0 0,-6 12 0 0 0,-1 0 0 0 0,1 0 0 0 0,-1 1 0 0 0,1-1 0 0 0,0 0 0 0 0,0 1 0 0 0,3-3 0 0 0,4-4 0 0 0,-1 4 0 0 0,2 12 0 0 0,-6-2 0 0 0,-2-2 0 0 0,1 1 0 0 0,0 0 0 0 0,-1-1 0 0 0,0 1 0 0 0,0 0 0 0 0,0 0 0 0 0,0 0 0 0 0,2 9 0 0 0,8 13 0 0 0,-11-21 0 0 0,10 16 0 0 0,-4-11 0 0 0,-1 1 0 0 0,1 1 0 0 0,0-3 0 0 0,2-5 0 0 0,-7-4-145 0 0,0-1 0 0 0,1 1 0 0 0,-1 0 0 0 0,0-1 1 0 0,0 1-1 0 0,0-1 0 0 0,0 1 0 0 0,0-1 0 0 0,0 0 0 0 0,0 0 0 0 0,0 0 0 0 0,-1 0 0 0 0,1 0 0 0 0,0-1 0 0 0,0 1 0 0 0,-1 0 1 0 0,1-1-1 0 0,-1 0 0 0 0,1 1 0 0 0,-1-1 0 0 0,0 0 0 0 0,0 1 0 0 0,0-1 0 0 0,0 0 0 0 0,0 0 0 0 0,0 0 0 0 0,0 0 0 0 0,0-3 1 0 0,4-8-1390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3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15663 0 0,'0'0'356'0'0,"0"0"50"0"0,0 0 20 0 0,0 0-42 0 0,0-2-250 0 0,2-8-49 0 0,-2 8 280 0 0,0 2 122 0 0,17-10 1046 0 0,28-13 83 0 0,-34 18-1468 0 0,0 1 0 0 0,0 0 0 0 0,21-5 0 0 0,-24 7 207 0 0,-6 2 154 0 0,1-1-66 0 0,0-1-368 0 0,1 0-27 0 0,18 0-6 0 0,9 1-42 0 0,-16 1 0 0 0,-15 0 0 0 0,1 1 0 0 0,-1-1 0 0 0,1 0 0 0 0,0 0 0 0 0,-1 0 0 0 0,1 0 0 0 0,-1 1 0 0 0,1-1 0 0 0,-1 0 0 0 0,1 0 0 0 0,-1 1 0 0 0,1-1 0 0 0,-1 0 0 0 0,1 1 0 0 0,-1-1 0 0 0,1 1 0 0 0,-1-1 0 0 0,1 1 0 0 0,0 1 35 0 0,-1 0 0 0 0,1 1 1 0 0,-1-1-1 0 0,0 0 0 0 0,0 0 0 0 0,0 0 0 0 0,0 0 1 0 0,0 1-1 0 0,0-1 0 0 0,0 0 0 0 0,-2 3 0 0 0,-7 26 983 0 0,2-15-857 0 0,0-1 1 0 0,-14 19-1 0 0,-5 11-37 0 0,22-36-124 0 0,1-1 0 0 0,0 1 0 0 0,1 0 0 0 0,0 0 0 0 0,-1 14 0 0 0,2-11 0 0 0,-1 0 0 0 0,-6 18 0 0 0,7-26 0 0 0,0-1 0 0 0,0 0 0 0 0,1 1 0 0 0,-1-1 0 0 0,1 0 0 0 0,-1 6 0 0 0,0 1 0 0 0,0 1 0 0 0,0-1 0 0 0,-2 0 0 0 0,-3 14 0 0 0,3-13 0 0 0,2-1 0 0 0,0 1 0 0 0,1-2-64 0 0,0-7-273 0 0,-1-2 259 0 0,1 0-1 0 0,-1-1 1 0 0,0 1 0 0 0,1 0 0 0 0,-1-1-1 0 0,0 1 1 0 0,1-1 0 0 0,-1 1 0 0 0,1-1-1 0 0,-1 1 1 0 0,1-1 0 0 0,-1 1-1 0 0,1-1 1 0 0,0 1 0 0 0,-1-1 0 0 0,1 0-1 0 0,-1 1 1 0 0,1-1 0 0 0,0 0 0 0 0,-1 0-1 0 0,-4-19-1308 0 0,5-36-4886 0 0,0 53 4226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3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10135 0 0,'0'0'464'0'0,"0"0"-9"0"0,0 0-155 0 0,0 0 443 0 0,0 0 227 0 0,0 0 44 0 0,3 0 8 0 0,40-7 2247 0 0,44-13 0 0 0,13-2-983 0 0,-55 14-818 0 0,-40 7-1482 0 0,-4 1 31 0 0,0-1 1 0 0,0 1 0 0 0,0 0-1 0 0,0-1 1 0 0,0 1 0 0 0,1 0-1 0 0,-1 0 1 0 0,0 0 0 0 0,0 0-1 0 0,0 0 1 0 0,0 0-1 0 0,1 1 1 0 0,-1-1 0 0 0,0 0-1 0 0,2 1 1 0 0,13 5-1249 0 0,-14-5-4672 0 0,-2-1-2059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4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57 13823 0 0,'0'0'315'0'0,"0"0"45"0"0,0 0 21 0 0,0 0-49 0 0,0 0-81 0 0,0 0 481 0 0,0 0 237 0 0,0 0 45 0 0,0 0-61 0 0,-8-8 772 0 0,9 6-1760 0 0,-1 1 330 0 0,0-1 1 0 0,0 1 0 0 0,1 0-1 0 0,-1 0 1 0 0,0 0-1 0 0,0 0 1 0 0,0-1 0 0 0,-1 1-1 0 0,1 0 1 0 0,0 0 0 0 0,0 0-1 0 0,-1 0 1 0 0,1-1-1 0 0,0 1 1 0 0,-2-1 0 0 0,0-5-279 0 0,4 0 55 0 0,-1 6 299 0 0,-1 1 117 0 0,0 0 21 0 0,0 0-66 0 0,1-1-294 0 0,21-6-133 0 0,-21 6-16 0 0,0 1 0 0 0,0-1 0 0 0,0 1 0 0 0,0 0 0 0 0,0-1 0 0 0,0 1 0 0 0,0 0 0 0 0,0 0 0 0 0,0-1 0 0 0,0 1 0 0 0,0 0 0 0 0,0 0 0 0 0,0 0 0 0 0,0 0 0 0 0,1 0 0 0 0,-1 1 0 0 0,0-1 0 0 0,1 1 0 0 0,13 3 0 0 0,21 3 0 0 0,-31-6 0 0 0,-4-1 0 0 0,0 0 0 0 0,0 0 0 0 0,0 0 0 0 0,0 0 0 0 0,0 1 0 0 0,-1-1 0 0 0,1 0 0 0 0,0 1 0 0 0,0-1 0 0 0,0 1 0 0 0,0-1 0 0 0,0 1 0 0 0,-1-1 0 0 0,1 1 0 0 0,0-1 0 0 0,0 1 0 0 0,-1 0 0 0 0,1 0 0 0 0,0 1 0 0 0,12 13 0 0 0,-12-14 0 0 0,0 0 0 0 0,0 1 0 0 0,-1-1 0 0 0,1 0 0 0 0,0 0 0 0 0,-1 1 0 0 0,1-1 0 0 0,-1 0 0 0 0,1 1 0 0 0,-1-1 0 0 0,1 1 0 0 0,-1-1 0 0 0,0 0 0 0 0,0 1 0 0 0,0-1 0 0 0,0 1 0 0 0,0 1 0 0 0,0 3 0 0 0,1-1 0 0 0,-1 0 0 0 0,0 1 0 0 0,-1-1 0 0 0,1 1 0 0 0,-1-1 0 0 0,0 0 0 0 0,0 1 0 0 0,0-1 0 0 0,-1 0 0 0 0,0 0 0 0 0,0 0 0 0 0,0 0 0 0 0,-1 0 0 0 0,1 0 0 0 0,-1-1 0 0 0,-4 5 0 0 0,-2 2 0 0 0,0 0 0 0 0,0-1 0 0 0,-1-1 0 0 0,-1 0 0 0 0,-12 9 0 0 0,9-7 0 0 0,8-7 0 0 0,1 0 0 0 0,-1 0 0 0 0,0-1 0 0 0,0 1 0 0 0,0-1 0 0 0,0-1 0 0 0,-1 1 0 0 0,1-1 0 0 0,-1 0 0 0 0,1 0 0 0 0,-1-1 0 0 0,0 0 0 0 0,-12 1 0 0 0,8-1 0 0 0,9-1 0 0 0,-7-1 0 0 0,-3-2-609 0 0,9-1-881 0 0,12-5-2102 0 0,-5 6 2510 0 0,4-5-1499 0 0,0 0-4241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4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13823 0 0,'0'0'630'0'0,"0"0"-13"0"0,0 0-184 0 0,0 0 677 0 0,0 0 340 0 0,0 0 72 0 0,0 0-125 0 0,0 0-574 0 0,0 0-250 0 0,0 0-49 0 0,0 0-79 0 0,0 0-218 0 0,0 0 161 0 0,0 0 100 0 0,0 0 21 0 0,0 0-134 0 0,0 0-577 0 0,-2 9-748 0 0,-6 43-6731 0 0,7-32 5123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4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0-252 0 0,0 0 391 0 0,0 0 216 0 0,0 0 42 0 0,0 0 8 0 0,0 0 2 0 0,0 0 0 0 0,0 0 0 0 0,0 0-69 0 0,0 0-290 0 0,0 0-121 0 0,0 0-28 0 0,0 0-72 0 0,0 0-559 0 0,0 0-1271 0 0,0 0-529 0 0,0 0-107 0 0,0 0-24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4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56 11975 0 0,'0'0'267'0'0,"0"0"42"0"0,0 0 17 0 0,0 0-28 0 0,0 0-58 0 0,0 0 491 0 0,0 0 238 0 0,0 0 45 0 0,0 0-61 0 0,0 0-288 0 0,0 0-121 0 0,0 0-28 0 0,0 0-4 0 0,0 2 0 0 0,0 6-305 0 0,0-1 0 0 0,-1 1-1 0 0,0-1 1 0 0,0 1 0 0 0,-1-1-1 0 0,0 1 1 0 0,-3 6-1 0 0,-4 18-219 0 0,-13 63 696 0 0,-4-1-1 0 0,-76 177 1 0 0,87-241-685 0 0,-10 24 76 0 0,26-78 1292 0 0,-1 8-756 0 0,4-15-609 0 0,1 0 0 0 0,14-40 0 0 0,-9 32 68 0 0,-3 13 6 0 0,14-55 875 0 0,40-103 1 0 0,-45 151-951 0 0,1 1 0 0 0,30-43 0 0 0,-40 63 221 0 0,-6 9-125 0 0,1 0 1 0 0,-1 0-1 0 0,1 0 0 0 0,0 0 0 0 0,0 1 0 0 0,0-1 0 0 0,0 1 0 0 0,0-1 1 0 0,1 1-1 0 0,-1 0 0 0 0,1 0 0 0 0,-1 0 0 0 0,1 0 0 0 0,0 1 0 0 0,0-1 1 0 0,0 1-1 0 0,0-1 0 0 0,5-1 0 0 0,1 2-96 0 0,-7 1 0 0 0,-1 0 0 0 0,1 0 0 0 0,-1 0 0 0 0,1 0 0 0 0,-1 0 0 0 0,1 0 0 0 0,-1 0 0 0 0,1 1 0 0 0,-1-1 0 0 0,0 1 0 0 0,1-1 0 0 0,-1 1 0 0 0,1-1 0 0 0,-1 1 0 0 0,0 0 0 0 0,2 0 0 0 0,1 2 0 0 0,6 2 0 0 0,0-1 0 0 0,-1 1 0 0 0,16 12 0 0 0,-21-14 0 0 0,-3-2 0 0 0,1 0 0 0 0,-1 0 0 0 0,0 1 0 0 0,1-1 0 0 0,-1 0 0 0 0,0 1 0 0 0,0-1 0 0 0,0 1 0 0 0,0 0 0 0 0,0-1 0 0 0,-1 1 0 0 0,1 0 0 0 0,0 2 0 0 0,1-1 0 0 0,-1 1 0 0 0,0 0 0 0 0,0 0 0 0 0,-1 0 0 0 0,1 0 0 0 0,-1 7 0 0 0,2 11 0 0 0,-1-16 0 0 0,-1-1 0 0 0,0 1 0 0 0,0 0 0 0 0,-1-1 0 0 0,1 1 0 0 0,-1-1 0 0 0,0 1 0 0 0,-1-1 0 0 0,0 0 0 0 0,1 1 0 0 0,-2-1 0 0 0,1 0 0 0 0,-6 9 0 0 0,0-1 0 0 0,-1 0 0 0 0,0-1 0 0 0,-21 21 0 0 0,22-25-452 0 0,0 0-1 0 0,-1-1 0 0 0,0 0 1 0 0,-15 9-1 0 0,19-13 154 0 0,-1-1-1 0 0,1 1 0 0 0,-1-1 0 0 0,0 0 0 0 0,0 0 0 0 0,0-1 0 0 0,0 0 1 0 0,0 0-1 0 0,-11 0 0 0 0,7-6-2267 0 0,8 4 2099 0 0,-7-6-1068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3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19 516 13823 0 0,'0'0'315'0'0,"-11"-3"758"0"0,7 1-822 0 0,0-15 2464 0 0,4 14-2479 0 0,1 1 1 0 0,-1 0 0 0 0,0-1-1 0 0,0 1 1 0 0,1 0 0 0 0,-1 0-1 0 0,1-1 1 0 0,0 1 0 0 0,0 0-1 0 0,0 0 1 0 0,1-2 0 0 0,4-12 1017 0 0,-2 3-1060 0 0,0 0 0 0 0,1 1 0 0 0,1-1 0 0 0,0 1 0 0 0,0 0-1 0 0,1 1 1 0 0,1-1 0 0 0,0 1 0 0 0,0 1 0 0 0,1-1 0 0 0,0 2 0 0 0,1-1 0 0 0,0 1-1 0 0,1 1 1 0 0,0 0 0 0 0,12-7 0 0 0,-22 14-153 0 0,0 0 0 0 0,0 1 0 0 0,0 0 0 0 0,0-1 0 0 0,0 1 0 0 0,0-1 0 0 0,0 1 0 0 0,0 0 0 0 0,0 0 0 0 0,0 0 0 0 0,0 0 0 0 0,0 0 0 0 0,1 0 0 0 0,-1 0 0 0 0,0 0-1 0 0,0 0 1 0 0,0 0 0 0 0,0 0 0 0 0,0 1 0 0 0,0-1 0 0 0,0 0 0 0 0,0 1 0 0 0,0-1 0 0 0,1 2 0 0 0,0-1 19 0 0,-1 0 1 0 0,0 0-1 0 0,0 0 0 0 0,0 0 0 0 0,0 1 1 0 0,0-1-1 0 0,0 1 0 0 0,0-1 0 0 0,0 1 0 0 0,-1-1 1 0 0,1 1-1 0 0,0-1 0 0 0,-1 1 0 0 0,1-1 1 0 0,-1 1-1 0 0,1 2 0 0 0,0 0-60 0 0,0 1 0 0 0,-1 0 0 0 0,1 0 0 0 0,-1 0 0 0 0,0 0 0 0 0,0 0 0 0 0,0-1 0 0 0,-1 1 0 0 0,1 0 0 0 0,-1 0 0 0 0,-1 0 0 0 0,-2 7 0 0 0,0-3 0 0 0,2-7 0 0 0,1 1 0 0 0,-1-1 0 0 0,1 1 0 0 0,0-1 0 0 0,0 1 0 0 0,0 0 0 0 0,0 0 0 0 0,0-1 0 0 0,1 1 0 0 0,-1 0 0 0 0,1 0 0 0 0,0 0 0 0 0,0 4 0 0 0,0 3 0 0 0,0-1 0 0 0,-1 0 0 0 0,0 0 0 0 0,0 0 0 0 0,-4 15 0 0 0,4-23 0 0 0,1 0 0 0 0,0 0 0 0 0,0-1 0 0 0,0 1 0 0 0,-1 0 0 0 0,1 0 0 0 0,0-1 0 0 0,-1 1 0 0 0,1 0 0 0 0,-1-1 0 0 0,1 1 0 0 0,-1 0 0 0 0,1-1 0 0 0,-1 1 0 0 0,1-1 0 0 0,-1 1 0 0 0,0-1 0 0 0,1 1 0 0 0,-1-1 0 0 0,0 1 0 0 0,1-1 0 0 0,-1 0 0 0 0,0 1 0 0 0,0-1 0 0 0,0 0 0 0 0,-1 1 0 0 0,0 0 0 0 0,1 0 0 0 0,-1 0 0 0 0,0 0 0 0 0,1 0 0 0 0,-1 0 0 0 0,0 0 0 0 0,-1 2 0 0 0,18-16 0 0 0,-12 11 0 0 0,0-1 0 0 0,0 1 0 0 0,0 0 0 0 0,0-1 0 0 0,-1 0 0 0 0,1 0 0 0 0,-1 0 0 0 0,0 0 0 0 0,0 0 0 0 0,0 0 0 0 0,0-1 0 0 0,-1 1 0 0 0,3-6 0 0 0,-2 3 0 0 0,0 1 0 0 0,0 0 0 0 0,1 0 0 0 0,0 0 0 0 0,0 0 0 0 0,1 0 0 0 0,6-7 0 0 0,-5 6 0 0 0,0 0 0 0 0,0-1 0 0 0,4-8 0 0 0,-4 7 0 0 0,0 1 0 0 0,0-1 0 0 0,1 1 0 0 0,0 0 0 0 0,1 1 0 0 0,-1 0 0 0 0,1 0 0 0 0,1 0 0 0 0,-1 1 0 0 0,1 0 0 0 0,-1 0 0 0 0,2 1 0 0 0,-1 0 0 0 0,17-6 0 0 0,-11 7 0 0 0,-3 2 0 0 0,-3 4 0 0 0,-8-2 0 0 0,1 0 0 0 0,0 1 0 0 0,-1-1 0 0 0,1 0 0 0 0,-1 1 0 0 0,0-1 0 0 0,0 1 0 0 0,1-1 0 0 0,-1 0 0 0 0,0 1 0 0 0,0-1 0 0 0,0 1 0 0 0,0-1 0 0 0,-1 0 0 0 0,1 1 0 0 0,0-1 0 0 0,-1 1 0 0 0,0 1 0 0 0,-1 13 0 0 0,2-10 0 0 0,-1 0 0 0 0,1-1 0 0 0,-1 1 0 0 0,0 0 0 0 0,-1-1 0 0 0,1 1 0 0 0,-1-1 0 0 0,0 1 0 0 0,-1-1 0 0 0,1 0 0 0 0,-1 0 0 0 0,0 0 0 0 0,0 0 0 0 0,-1 0 0 0 0,1-1 0 0 0,-8 7 0 0 0,9-8 0 0 0,0 0 0 0 0,1-1 0 0 0,-1 1 0 0 0,1 0 0 0 0,-1 0 0 0 0,1 0 0 0 0,0 0 0 0 0,-1 4 0 0 0,2-5 0 0 0,-1 1 0 0 0,0-1 0 0 0,0 0 0 0 0,0 1 0 0 0,0-1 0 0 0,0 0 0 0 0,0 1 0 0 0,-1-1 0 0 0,1 0 0 0 0,-1 0 0 0 0,1 0 0 0 0,-4 3 0 0 0,-6 2 0 0 0,13-8 0 0 0,8-5 0 0 0,-1-1 0 0 0,0 0 0 0 0,11-10 0 0 0,126-142 0 0 0,-126 141 0 0 0,-11 13 0 0 0,-8 5 0 0 0,-1 0 0 0 0,0-1 0 0 0,1 1 0 0 0,-1 0 0 0 0,0 0 0 0 0,1 0 0 0 0,-1 0 0 0 0,1 0 0 0 0,-1 0 0 0 0,0 0 0 0 0,1 0 0 0 0,-1 0 0 0 0,0 0 0 0 0,1 0 0 0 0,-1 0 0 0 0,1 1 0 0 0,-1-1 0 0 0,0 0 0 0 0,1 0 0 0 0,-1 0 0 0 0,1 1 0 0 0,0 0 0 0 0,-1-1 0 0 0,1 1 0 0 0,0 1 0 0 0,0-1 0 0 0,-1 0 0 0 0,1 0 0 0 0,0 0 0 0 0,-1 0 0 0 0,1 0 0 0 0,-1 0 0 0 0,0 1 0 0 0,1-1 0 0 0,-1 0 0 0 0,0 0 0 0 0,0 3 0 0 0,1 24 0 0 0,0-3 0 0 0,2 0 0 0 0,-2-17 0 0 0,0 0 0 0 0,0 0 0 0 0,3 7 0 0 0,-4-14 0 0 0,0-1 0 0 0,0 1 0 0 0,0 0 0 0 0,0-1 0 0 0,0 1 0 0 0,0-1 0 0 0,0 1 0 0 0,0-1 0 0 0,1 1 0 0 0,-1-1 0 0 0,0 1 0 0 0,0-1 0 0 0,1 1 0 0 0,-1-1 0 0 0,0 1 0 0 0,1-1 0 0 0,-1 1 0 0 0,1-1 0 0 0,-1 0 0 0 0,1 1 0 0 0,-1-1 0 0 0,0 0 0 0 0,1 1 0 0 0,-1-1 0 0 0,1 0 0 0 0,-1 1 0 0 0,1-1 0 0 0,-1 0 0 0 0,1 0 0 0 0,0 0 0 0 0,1 1 0 0 0,0 0 0 0 0,0 1 0 0 0,0-1 0 0 0,1 0 0 0 0,-1 0 0 0 0,0 0 0 0 0,0 0 0 0 0,1-1 0 0 0,-1 1 0 0 0,0 0 0 0 0,1-1 0 0 0,-1 0 0 0 0,1 0 0 0 0,-1 1 0 0 0,1-1 0 0 0,-1-1 0 0 0,0 1 0 0 0,1 0 0 0 0,-1-1 0 0 0,1 1 0 0 0,2-2 0 0 0,1 1 0 0 0,-3 0 0 0 0,0-1 0 0 0,0 1 0 0 0,0-1 0 0 0,0 0 0 0 0,0 1 0 0 0,0-1 0 0 0,3-3 0 0 0,10-6 0 0 0,-10 6 0 0 0,0 0 0 0 0,0 0 0 0 0,0 0 0 0 0,0-1 0 0 0,-1 0 0 0 0,0 0 0 0 0,8-13 0 0 0,7-7 0 0 0,-13 16 0 0 0,1 0 0 0 0,-1 0 0 0 0,-1-1 0 0 0,0 0 0 0 0,0 0 0 0 0,-1-1 0 0 0,7-22 0 0 0,-11 22 320 0 0,-1 11-302 0 0,-1 1 0 0 0,1 0 0 0 0,0 0 0 0 0,0 0 0 0 0,0 0 0 0 0,0 0 0 0 0,0 0 0 0 0,0 0 1 0 0,0 0-1 0 0,0 0 0 0 0,-1-1 0 0 0,1 1 0 0 0,0 0 0 0 0,0 0 0 0 0,0 0 0 0 0,0 0 0 0 0,0 0 0 0 0,0 0 0 0 0,0 0 0 0 0,-1 0 0 0 0,1 0 0 0 0,0 0 0 0 0,0 0 0 0 0,0 0 0 0 0,0 0 0 0 0,0 0 0 0 0,0 0 0 0 0,-1 0 1 0 0,1 0-1 0 0,0 0 0 0 0,0 0 0 0 0,0 0 0 0 0,0 0 0 0 0,0 0 0 0 0,0 1 0 0 0,-1-1 0 0 0,1 0 0 0 0,0 0 0 0 0,-7 6 1006 0 0,-4 8-1024 0 0,1 1 0 0 0,1-1 0 0 0,0 2 0 0 0,-12 29 0 0 0,9-19 0 0 0,10-20 0 0 0,0 0 0 0 0,1 0 0 0 0,0 0 0 0 0,0 0 0 0 0,0 0 0 0 0,1 0 0 0 0,0 0 0 0 0,0 0 0 0 0,1 0 0 0 0,-1 0 0 0 0,1 0 0 0 0,4 11 0 0 0,0-3 0 0 0,-1-11 0 0 0,-2-2 0 0 0,10 7 0 0 0,-7-8 0 0 0,-3 0 0 0 0,9 0 0 0 0,-10 0 0 0 0,0 0 0 0 0,1 0 0 0 0,-1 0 0 0 0,0 0 0 0 0,0 0 0 0 0,0 0 0 0 0,0 0 0 0 0,0 0 0 0 0,0-1 0 0 0,0 1 0 0 0,0 0 0 0 0,0-1 0 0 0,0 1 0 0 0,0-1 0 0 0,0 1 0 0 0,0-1 0 0 0,0 1 0 0 0,2-2 0 0 0,1-2 0 0 0,4 1 0 0 0,-1-1 0 0 0,1 0 0 0 0,-1-1 0 0 0,0 0 0 0 0,12-10 0 0 0,22-19 0 0 0,-30 25 0 0 0,0 1 0 0 0,-1-2 0 0 0,1 0 0 0 0,15-19 0 0 0,11-17 0 0 0,-27 35 0 0 0,1-2 0 0 0,-2 1 0 0 0,15-25 0 0 0,-22 31 0 0 0,-6 5 0 0 0,-4 6 0 0 0,7-5 0 0 0,-2 3 0 0 0,-1 1 0 0 0,1-1 0 0 0,0 1 0 0 0,0 0 0 0 0,0 0 0 0 0,0 0 0 0 0,0 0 0 0 0,1 1 0 0 0,0-1 0 0 0,0 1 0 0 0,0-1 0 0 0,-1 6 0 0 0,2 0 0 0 0,1 0 0 0 0,3-1 0 0 0,5 0 0 0 0,-6-6 0 0 0,1-1 0 0 0,-1 0 0 0 0,1 0 0 0 0,0-1 0 0 0,0 1 0 0 0,0 0 0 0 0,0-1 0 0 0,0 0 0 0 0,0 0 0 0 0,0 0 0 0 0,0 0 0 0 0,0 0 0 0 0,5 0 0 0 0,3 0 0 0 0,1-2 0 0 0,-1 1 0 0 0,19-4 0 0 0,-22 4 0 0 0,-6 8 0 0 0,-4-2 0 0 0,1-1 0 0 0,-1 1 0 0 0,0 0 0 0 0,0-1 0 0 0,-1 1 0 0 0,1-1 0 0 0,-1 1 0 0 0,-5 5 0 0 0,-5 12 0 0 0,5-10-141 0 0,-2 8-493 0 0,10-21 609 0 0,-1 1-1 0 0,1 0 1 0 0,0 0 0 0 0,0 0-1 0 0,0 0 1 0 0,0-1 0 0 0,0 1-1 0 0,0 0 1 0 0,0 0-1 0 0,0 0 1 0 0,1 0 0 0 0,-1-1-1 0 0,0 1 1 0 0,0 0-1 0 0,1 0 1 0 0,-1-1 0 0 0,0 1-1 0 0,1 0 1 0 0,-1 0 0 0 0,1-1-1 0 0,-1 1 1 0 0,1 0-1 0 0,0 0 1 0 0,0 0-418 0 0,5 0 428 0 0,0-2-1 0 0,0 1 0 0 0,0 0 0 0 0,-1-1 0 0 0,1 0 0 0 0,0-1 0 0 0,-1 1 0 0 0,1-1 1 0 0,8-4-1 0 0,-3 0 14 0 0,-1 0 0 0 0,0 0 1 0 0,16-14-1 0 0,-9 5-2 0 0,-1 0 0 0 0,-1-1 0 0 0,16-22 0 0 0,35-58 84 0 0,-8-6 1178 0 0,-18 30-588 0 0,-34 61-670 0 0,-6 7 0 0 0,-4 7 0 0 0,-5 5 0 0 0,-2 7 0 0 0,1 0 0 0 0,0 1 0 0 0,1 0 0 0 0,1 1 0 0 0,-8 21 0 0 0,-57 189 72 0 0,73-225 299 0 0,0-2-381 0 0,0 0 0 0 0,-1 0 1 0 0,1 1-1 0 0,0-1 1 0 0,0 0-1 0 0,0 1 0 0 0,0-1 1 0 0,0 0-1 0 0,0 0 0 0 0,0 1 1 0 0,0-1-1 0 0,0 0 1 0 0,0 1-1 0 0,0-1 0 0 0,0 0 1 0 0,0 1-1 0 0,0-1 0 0 0,0 0 1 0 0,0 0-1 0 0,0 1 1 0 0,0-1-1 0 0,1 1 0 0 0,12-11-30 0 0,-1 0-1 0 0,0 0 1 0 0,22-24-1 0 0,-3 1 38 0 0,-9 12 3 0 0,3-3 0 0 0,50-39 0 0 0,-69 62 0 0 0,-8 6 0 0 0,-5 7 0 0 0,-14 15 0 0 0,8-13 0 0 0,1 2 0 0 0,0-1 0 0 0,2 2 0 0 0,0-1 0 0 0,-9 21 0 0 0,16-29 0 0 0,4 2 0 0 0,-1-6 0 0 0,1-2 0 0 0,-1-1 0 0 0,1 1 0 0 0,-1-1 0 0 0,1 1 0 0 0,0 0 0 0 0,-1-1 0 0 0,1 1 0 0 0,0-1 0 0 0,0 0 0 0 0,0 1 0 0 0,0-1 0 0 0,1 0 0 0 0,1 2 0 0 0,26 19 0 0 0,-23-19 0 0 0,-5-2 0 0 0,1 0 0 0 0,-1-1 0 0 0,0 1 0 0 0,1 0 0 0 0,-1 0 0 0 0,0 0 0 0 0,0 0 0 0 0,0 0 0 0 0,0 0 0 0 0,0 1 0 0 0,0-1 0 0 0,1 3 0 0 0,12 9 0 0 0,-13-12 0 0 0,0 0 0 0 0,0 1 0 0 0,1-1 0 0 0,-1 0 0 0 0,0 0 0 0 0,1 1 0 0 0,-1-1 0 0 0,1 0 0 0 0,-1 0 0 0 0,1 0 0 0 0,0 0 0 0 0,-1-1 0 0 0,1 1 0 0 0,0 0 0 0 0,-1-1 0 0 0,1 1 0 0 0,0-1 0 0 0,0 0 0 0 0,3 1 0 0 0,-2-1-160 0 0,0 0 1 0 0,0 0-1 0 0,0 0 0 0 0,0 0 0 0 0,0-1 1 0 0,0 1-1 0 0,0-1 0 0 0,0 0 1 0 0,0 0-1 0 0,5-2 0 0 0,-1-1-1230 0 0,0-1 0 0 0,11-8-1 0 0,-14 10 1014 0 0,7-6-1158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4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0,'0'0'464'0'0,"2"0"-9"0"0,15 2 1558 0 0,-14-3-3056 0 0,0 1 3426 0 0,1-1 6743 0 0,0 3-7020 0 0,-3-1-1735 0 0,3 8 1069 0 0,-3-7-1312 0 0,5 11-91 0 0,1 16-37 0 0,0 4 0 0 0,2 0 0 0 0,2-1 0 0 0,1 0 0 0 0,22 41 0 0 0,-32-67 0 0 0,5 2 0 0 0,6 7 0 0 0,-10-10 0 0 0,-2-4 0 0 0,1 1 0 0 0,-1-1 0 0 0,0 1 0 0 0,0-1 0 0 0,1 1 0 0 0,-1-1 0 0 0,1 0 0 0 0,-1 0 0 0 0,1 0 0 0 0,2 2 0 0 0,9 4-64 0 0,-12-6-273 0 0,-1-1-138 0 0,0 0-33 0 0,-6-26-2188 0 0,2 2-2578 0 0,3 16-1548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4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10135 0 0,'0'0'231'0'0,"0"0"29"0"0,0 0 19 0 0,0 0 105 0 0,0 0 410 0 0,0 0 184 0 0,0 0 40 0 0,0 0-63 0 0,0 0-290 0 0,0 0-121 0 0,0 0-28 0 0,0 0-4 0 0,0 0 0 0 0,0 0 0 0 0,0 0 0 0 0,0 0 0 0 0,0 0 0 0 0,0 0 0 0 0,0 0 0 0 0,0 0 0 0 0,0 0 0 0 0,0 0 0 0 0,0 0 0 0 0,0 0-68 0 0,0 0-217 0 0,0 0 161 0 0,-9 4 1052 0 0,-3 5-1398 0 0,2 0 0 0 0,-1 1 0 0 0,-8 11 0 0 0,-3 1-45 0 0,-1 1 3 0 0,7-8 0 0 0,1-1 0 0 0,1 2 0 0 0,1 0 0 0 0,-19 28 0 0 0,23-29 0 0 0,-1-1 0 0 0,0 0 0 0 0,-1 0 0 0 0,0-2 0 0 0,-1 1 0 0 0,-23 17 0 0 0,29-25-64 0 0,5-4-273 0 0,1-1-138 0 0,0 0-33 0 0,1-2 120 0 0,0 0-1 0 0,0 0 1 0 0,0 0-1 0 0,0 0 1 0 0,0 0 0 0 0,1 0-1 0 0,-1 0 1 0 0,1 0-1 0 0,-1 0 1 0 0,1 0-1 0 0,0 1 1 0 0,-1-1 0 0 0,4-1-1 0 0,2-4-446 0 0,9-13-1212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5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95 130 6447 0 0,'0'0'142'0'0,"0"0"22"0"0,0 0 13 0 0,10-14 1980 0 0,19-24 3645 0 0,-20 27-4607 0 0,13-19 0 0 0,-11 7 933 0 0,-7 14-1518 0 0,-2 4 2025 0 0,-4 5-720 0 0,-2 1-2520 0 0,-1 1 654 0 0,0-1 1 0 0,0 1 0 0 0,1 0-1 0 0,-1 0 1 0 0,0 1 0 0 0,1-1-1 0 0,0 1 1 0 0,0 0-1 0 0,0 0 1 0 0,0 1 0 0 0,0-1-1 0 0,0 1 1 0 0,1 0 0 0 0,0-1-1 0 0,0 2 1 0 0,-4 5-1 0 0,-4 8 199 0 0,2 1 1 0 0,-13 32-1 0 0,17-39-231 0 0,-7 20-17 0 0,2 0 0 0 0,0 1 0 0 0,3 0 0 0 0,-6 50 0 0 0,11-72 0 0 0,2-5 0 0 0,-1 1 0 0 0,0-1 0 0 0,1 1 0 0 0,0-1 0 0 0,1 1 0 0 0,0-1 0 0 0,0 0 0 0 0,0 1 0 0 0,0-1 0 0 0,4 8 0 0 0,-2-4 0 0 0,1-2 0 0 0,1-3-133 0 0,-4-4-563 0 0,15-26-3736 0 0,-5 1 1397 0 0,-9 21 1499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5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1 334 11975 0 0,'0'0'267'0'0,"0"0"42"0"0,0 0 17 0 0,1-1-28 0 0,11-8 702 0 0,0 0-1 0 0,-1-1 0 0 0,-1 0 0 0 0,19-22 1 0 0,-7 7 147 0 0,-7 7-537 0 0,-1-1 1 0 0,-1 0-1 0 0,0 0 0 0 0,-2-2 1 0 0,0 0-1 0 0,8-24 0 0 0,-17 39-390 0 0,0 1-1 0 0,0-1 1 0 0,-1 0-1 0 0,1 0 1 0 0,-1 0-1 0 0,-1 0 1 0 0,1 0 0 0 0,-2-10-1 0 0,-1 5 46 0 0,2 11-247 0 0,0 0 0 0 0,0 0 0 0 0,0-1 0 0 0,0 1 0 0 0,0 0 0 0 0,-1 0-1 0 0,1 0 1 0 0,0 0 0 0 0,0 0 0 0 0,0 0 0 0 0,0 0 0 0 0,0 0 0 0 0,0 0 0 0 0,-1 0-1 0 0,1 0 1 0 0,0-1 0 0 0,0 1 0 0 0,0 0 0 0 0,0 0 0 0 0,-1 0 0 0 0,1 0 0 0 0,0 0-1 0 0,0 0 1 0 0,0 0 0 0 0,0 0 0 0 0,0 1 0 0 0,-1-1 0 0 0,1 0 0 0 0,0 0 0 0 0,0 0 0 0 0,0 0-1 0 0,0 0 1 0 0,-1 0 0 0 0,-9 10 1101 0 0,10-9-1063 0 0,-9 10-56 0 0,0 0 0 0 0,1 1 0 0 0,1 0 0 0 0,0 0 0 0 0,-9 24 0 0 0,-19 69 0 0 0,31-90 0 0 0,1 0 0 0 0,0 0 0 0 0,1 1 0 0 0,0-1 0 0 0,1 1 0 0 0,1 0 0 0 0,2 19 0 0 0,1-25 0 0 0,3-2 0 0 0,-5-6 0 0 0,-1-2 0 0 0,1 1 0 0 0,-1 0 0 0 0,1-1 0 0 0,-1 1 0 0 0,1-1 0 0 0,-1 1 0 0 0,1 0 0 0 0,0-1 0 0 0,-1 0 0 0 0,1 1 0 0 0,0-1 0 0 0,0 1 0 0 0,-1-1 0 0 0,1 0 0 0 0,0 1 0 0 0,0-1 0 0 0,-1 0 0 0 0,1 0 0 0 0,0 0 0 0 0,0 0 0 0 0,3 2 0 0 0,-2-1 0 0 0,0-1 0 0 0,-1 1 0 0 0,1-1 0 0 0,0 1 0 0 0,0-1 0 0 0,0 0 0 0 0,-1 0 0 0 0,1 0 0 0 0,0 0 0 0 0,0 0 0 0 0,0 0 0 0 0,2-1 0 0 0,0 0 0 0 0,0 1 0 0 0,-1-1 0 0 0,1 0 0 0 0,-1 0 0 0 0,1 0 0 0 0,-1-1 0 0 0,1 1 0 0 0,-1-1 0 0 0,0 0 0 0 0,0 0 0 0 0,1 0 0 0 0,-1 0 0 0 0,-1-1 0 0 0,1 1 0 0 0,0-1 0 0 0,-1 0 0 0 0,5-5 0 0 0,-2 2 0 0 0,11-13 0 0 0,21-35 0 0 0,-26 37 0 0 0,-1 1 0 0 0,2 1 0 0 0,26-28 0 0 0,-23 27 0 0 0,-15 16 0 0 0,0 0 0 0 0,0 0 0 0 0,0-1 0 0 0,0 1 0 0 0,0 0 0 0 0,0 0 0 0 0,0 0 0 0 0,1-1 0 0 0,-1 1 0 0 0,0 0 0 0 0,0 0 0 0 0,0 0 0 0 0,0-1 0 0 0,0 1 0 0 0,1 0 0 0 0,-1 0 0 0 0,0 0 0 0 0,0 0 0 0 0,0 0 0 0 0,1-1 0 0 0,-1 1 0 0 0,0 0 0 0 0,0 0 0 0 0,0 0 0 0 0,1 0 0 0 0,-1 0 0 0 0,0 0 0 0 0,0 0 0 0 0,1 0 0 0 0,-1 0 0 0 0,0 0 0 0 0,0 0 0 0 0,0 0 0 0 0,1 0 0 0 0,-1 0 0 0 0,0 0 0 0 0,0 0 0 0 0,1 0 0 0 0,-1 0 0 0 0,0 0 0 0 0,0 0 0 0 0,0 0 0 0 0,1 1 0 0 0,-1-1 0 0 0,0 0 0 0 0,0 0 0 0 0,0 0 0 0 0,0 0 0 0 0,1 0 0 0 0,-1 1 0 0 0,0-1 0 0 0,0 0 0 0 0,0 0 0 0 0,0 0 0 0 0,1 0 0 0 0,-1 1 0 0 0,0-1 0 0 0,0 0 0 0 0,0 0 0 0 0,0 0 0 0 0,0 1 0 0 0,0-1 0 0 0,2 11 0 0 0,-2-11 0 0 0,0 4 0 0 0,0 0 0 0 0,0 0 0 0 0,0 0 0 0 0,-1 0 0 0 0,1 0 0 0 0,-1 0 0 0 0,0-1 0 0 0,-1 1 0 0 0,1 0 0 0 0,-1-1 0 0 0,1 1 0 0 0,-1-1 0 0 0,0 1 0 0 0,0-1 0 0 0,0 0 0 0 0,-1 0 0 0 0,-5 6 0 0 0,-1 0 0 0 0,-1-1 0 0 0,-1 0 0 0 0,1 0 0 0 0,-22 11 0 0 0,29-19 0 0 0,3 0 0 0 0,-1 0 0 0 0,0 1 0 0 0,1-1 0 0 0,-1 0 0 0 0,1 0 0 0 0,-1 0 0 0 0,0 1 0 0 0,1-1 0 0 0,-1 0 0 0 0,1 1 0 0 0,-1-1 0 0 0,1 0 0 0 0,-1 1 0 0 0,1-1 0 0 0,-1 1 0 0 0,1-1 0 0 0,-1 1 0 0 0,0 0 0 0 0,-4 5 0 0 0,3 3 0 0 0,2-1 0 0 0,2 2 0 0 0,2 4 33 0 0,14 13-199 0 0,-18-25-530 0 0,0-2-258 0 0,0 0-56 0 0,0 0-81 0 0,0 0-286 0 0,0 0-126 0 0,0 0-29 0 0,0 0-4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5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48 15663 0 0,'0'0'356'0'0,"0"0"50"0"0,0 0 20 0 0,0 0-42 0 0,0 0-112 0 0,0 0 463 0 0,0 0 234 0 0,0 0 45 0 0,0 0-61 0 0,0 0-288 0 0,0 0-121 0 0,0 0-28 0 0,0 0-4 0 0,0 0 0 0 0,-2-1 0 0 0,2 1-378 0 0,-4-2-249 0 0,3 1 224 0 0,1 1-1 0 0,0 0 0 0 0,0-1 0 0 0,0 1 1 0 0,0-1-1 0 0,-1 1 0 0 0,1 0 1 0 0,0-1-1 0 0,0 1 0 0 0,0-1 1 0 0,0 1-1 0 0,0 0 0 0 0,0-1 0 0 0,0 1 1 0 0,0-1-1 0 0,0 1 0 0 0,0 0 1 0 0,0-1-1 0 0,1 1 0 0 0,-1-1 1 0 0,0 1-1 0 0,0 0 0 0 0,0-1 1 0 0,0 1-1 0 0,1 0 0 0 0,-1-1 0 0 0,0 1 1 0 0,1-1-1 0 0,10-19-92 0 0,-8 14-16 0 0,-4 0-64 0 0,1 5-273 0 0,0 1-138 0 0,0 0-33 0 0,0 0-4 0 0,0 0 0 0 0,0 0 0 0 0,0 0 0 0 0,0 0-68 0 0,0 1 722 0 0,1-1 0 0 0,-1 1 0 0 0,0-1-1 0 0,1 1 1 0 0,-1-1 0 0 0,1 1 0 0 0,-1-1 0 0 0,1 1 0 0 0,-1-1-1 0 0,1 0 1 0 0,-1 1 0 0 0,1-1 0 0 0,-1 0 0 0 0,1 1 0 0 0,-1-1-1 0 0,1 0 1 0 0,0 0 0 0 0,-1 0 0 0 0,1 1 0 0 0,-1-1 0 0 0,1 0-1 0 0,0 0 1 0 0,0 0 0 0 0,0 0 301 0 0,-1 0-222 0 0,2 10 1606 0 0,-2 2-1807 0 0,0 1 1 0 0,-1-1 0 0 0,-1 0-1 0 0,0 0 1 0 0,-1 0 0 0 0,0 0-1 0 0,-5 13 1 0 0,-10 23-21 0 0,13-33 0 0 0,0 0 0 0 0,-11 21 0 0 0,4-14 0 0 0,8-13 0 0 0,-1 0 0 0 0,-8 12 0 0 0,6-11 0 0 0,5-7 0 0 0,0-1 0 0 0,0 1 0 0 0,0 0 0 0 0,0-1 0 0 0,0 1 0 0 0,0-1 0 0 0,-1 0 0 0 0,1 0 0 0 0,-1 1 0 0 0,1-2 0 0 0,-1 1 0 0 0,0 0 0 0 0,0-1 0 0 0,0 1 0 0 0,0-1 0 0 0,0 0 0 0 0,0 0 0 0 0,0 0 0 0 0,0 0 0 0 0,-1 0 0 0 0,1-1 0 0 0,0 0 0 0 0,0 1 0 0 0,-1-1 0 0 0,-4-1 0 0 0,1 1-133 0 0,6 0-563 0 0,1 0-258 0 0,0 0-56 0 0,0 0-13 0 0,0 0-1 0 0,0 0 0 0 0,0 0 0 0 0,0 0 0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5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10135 0 0,'0'0'464'0'0,"0"0"-9"0"0,1-1-295 0 0,5-1 65 0 0,-5 1 854 0 0,0 1-781 0 0,0-1-1 0 0,0 1 1 0 0,-1-1 0 0 0,1 0 0 0 0,0 1-1 0 0,0-1 1 0 0,-1 0 0 0 0,1 0 0 0 0,0 0-1 0 0,-1 1 1 0 0,1-1 0 0 0,-1 0 0 0 0,1 0-1 0 0,-1 0 1 0 0,0 0 0 0 0,1 0 0 0 0,-1 0-1 0 0,0 0 1 0 0,1 0 0 0 0,-1 0-1 0 0,0 0 1 0 0,0 0 0 0 0,0 0 0 0 0,0 0-1 0 0,0-2 1 0 0,0 2-56 0 0,1 0-1 0 0,-1-1 1 0 0,1 1-1 0 0,-1 0 1 0 0,1 0-1 0 0,0 0 1 0 0,0 0 0 0 0,0 0-1 0 0,-1 0 1 0 0,1 0-1 0 0,2-2 1 0 0,-2 3-219 0 0,-1 0 0 0 0,0 0 0 0 0,0-1 0 0 0,1 1 0 0 0,-1 0 0 0 0,0 0 0 0 0,0-1 0 0 0,1 1-1 0 0,-1 0 1 0 0,0-1 0 0 0,0 1 0 0 0,0 0 0 0 0,0-1 0 0 0,0 1 0 0 0,1 0 0 0 0,-1-1 0 0 0,0 1 0 0 0,0-1 0 0 0,0 1 0 0 0,0 0 0 0 0,0-1 0 0 0,0 1 0 0 0,0 0 0 0 0,0-1 0 0 0,0 1 0 0 0,0 0 0 0 0,-1-1 0 0 0,1 1 0 0 0,0-1 0 0 0,-1-1-2505 0 0,1 2 948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5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10135 0 0,'0'0'464'0'0,"0"0"-9"0"0,9-4 1558 0 0,12-11 328 0 0,-15 11-1566 0 0,0 0 1 0 0,-1 0-1 0 0,1 1 1 0 0,0 0-1 0 0,1 0 1 0 0,-1 0-1 0 0,1 1 1 0 0,8-3-1 0 0,-13 5-669 0 0,0 0-1 0 0,-1 0 1 0 0,1 1 0 0 0,0-1-1 0 0,0 0 1 0 0,0 1-1 0 0,0-1 1 0 0,0 1 0 0 0,0 0-1 0 0,-1-1 1 0 0,1 1-1 0 0,0 0 1 0 0,-1 0 0 0 0,1 0-1 0 0,0 0 1 0 0,-1 1-1 0 0,1-1 1 0 0,-1 0 0 0 0,0 1-1 0 0,1-1 1 0 0,-1 1-1 0 0,1 1 1 0 0,5 6 795 0 0,-1 1 0 0 0,8 15 0 0 0,-11-18-805 0 0,3 5-19 0 0,0 0-1 0 0,-1 1 1 0 0,-1 0-1 0 0,4 18 1 0 0,5 55 648 0 0,-7-35-393 0 0,4 59 276 0 0,-8-102-608 0 0,0 0-64 0 0,-1-7-273 0 0,-1-1-138 0 0,0 0-33 0 0,0 0-4 0 0,0 0 0 0 0,0 0 0 0 0,0-8-7282 0 0,-2 0-364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5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 17503 0 0,'0'0'399'0'0,"0"0"60"0"0,0 0 21 0 0,0 0-59 0 0,0 0-136 0 0,0 0 457 0 0,0 0 228 0 0,0 0 43 0 0,0 0-59 0 0,-1 0-289 0 0,-15-4 395 0 0,14 4-616 0 0,1 1-289 0 0,-31 31 883 0 0,-2 3-11 0 0,-83 64-1027 0 0,112-96 0 0 0,-11 15 0 0 0,10-13 0 0 0,0-1-133 0 0,5-4-563 0 0,1 0-258 0 0,0 0-56 0 0,0 0-217 0 0,0 0-858 0 0,0 0-379 0 0,0 0-80 0 0,0 0-15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5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 11975 0 0,'-12'0'547'0'0,"10"0"-11"0"0,5 0-344 0 0,4-2-85 0 0,4 0 1415 0 0,0 0 0 0 0,1 0 0 0 0,-1 1 0 0 0,18 0 0 0 0,-25 2-1097 0 0,0-1-1 0 0,-1 1 1 0 0,1 0 0 0 0,-1 0-1 0 0,1 0 1 0 0,-1 0 0 0 0,1 1-1 0 0,-1-1 1 0 0,6 4 0 0 0,-6-2-462 0 0,0-1 1 0 0,0 0 0 0 0,0 1-1 0 0,-1 0 1 0 0,1-1-1 0 0,3 7 1 0 0,-1-1 198 0 0,0 1 0 0 0,-1 0-1 0 0,0 0 1 0 0,-1 1 0 0 0,0-1 0 0 0,0 1 0 0 0,-1-1-1 0 0,2 19 1 0 0,-2 4 438 0 0,-2 44 0 0 0,-2-61-600 0 0,0-1 0 0 0,0 0 0 0 0,-1 0 0 0 0,-1 0 0 0 0,0-1 0 0 0,-1 1 0 0 0,-1-1 0 0 0,0 0 0 0 0,-1 0 0 0 0,0-1 0 0 0,-13 17 0 0 0,12-16 485 0 0,-12 23-1 0 0,-3 6 430 0 0,11-27-865 0 0,1 0-1 0 0,-28 24 1 0 0,20-21-94 0 0,18-17-292 0 0,1-1-138 0 0,0 0-33 0 0,0 0-72 0 0,0 0-285 0 0,0 0-126 0 0,-18-16-4906 0 0,-3-1 3861 0 0,19 15 1780 0 0,1 1 0 0 0,0-1 1 0 0,0 0-1 0 0,0 0 0 0 0,0 1 1 0 0,0-1-1 0 0,-1-4 0 0 0,2 6 255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5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21191 0 0,'0'0'480'0'0,"0"0"67"0"0,0 0 31 0 0,2-1-56 0 0,30-14 544 0 0,17 7 2216 0 0,-28 5-2946 0 0,52-6 1325 0 0,-54 9-4913 0 0,-31 4 255 0 0,0 1 1462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3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21 19351 0 0,'0'0'439'0'0,"0"0"62"0"0,0 0 33 0 0,0 0-65 0 0,-1-1-309 0 0,-7-10-3 0 0,8 10 568 0 0,0 1 246 0 0,0 0 42 0 0,0 0 10 0 0,0 0 1 0 0,-8-4 1024 0 0,6 3-2006 0 0,0 0 0 0 0,1 1 0 0 0,-1-1 0 0 0,0 1 0 0 0,0 0 0 0 0,0 0 0 0 0,0-1 0 0 0,0 1 0 0 0,1 0 0 0 0,-1 0-1 0 0,0 1 1 0 0,0-1 0 0 0,0 0 0 0 0,0 1 0 0 0,1-1 0 0 0,-1 1 0 0 0,-3 1 0 0 0,-2 1 101 0 0,-1 1 0 0 0,-11 8 0 0 0,8-5-103 0 0,-13 9-40 0 0,2 2 0 0 0,0 0 0 0 0,1 1 0 0 0,-25 30 0 0 0,43-45 0 0 0,0 1 0 0 0,0 0 0 0 0,0-1 0 0 0,0 1 0 0 0,1 0 0 0 0,-1 0 0 0 0,1 1 0 0 0,-2 8 0 0 0,4-13 0 0 0,-1 0 0 0 0,1 0 0 0 0,-1 0 0 0 0,1 0 0 0 0,0 0 0 0 0,0-1 0 0 0,-1 1 0 0 0,1 1 0 0 0,0-1 0 0 0,0 0 0 0 0,0 0 0 0 0,0 0 0 0 0,0 0 0 0 0,0 0 0 0 0,0 1 0 0 0,1 2 0 0 0,-1-4 0 0 0,-1 1 0 0 0,1-1 0 0 0,0 1 0 0 0,0 0 0 0 0,0-1 0 0 0,0 1 0 0 0,0-1 0 0 0,0 1 0 0 0,0 0 0 0 0,1-1 0 0 0,-1 1 0 0 0,0-1 0 0 0,0 1 0 0 0,0 0 0 0 0,1-1 0 0 0,-1 1 0 0 0,0-1 0 0 0,0 1 0 0 0,1-1 0 0 0,-1 1 0 0 0,1-1 0 0 0,-1 1 0 0 0,0-1 0 0 0,1 1 0 0 0,-1-1 0 0 0,1 0 0 0 0,-1 1 0 0 0,1-1 0 0 0,-1 0 0 0 0,1 1 0 0 0,-1-1 0 0 0,1 0 0 0 0,0 0 0 0 0,-1 1 0 0 0,1-1 0 0 0,-1 0 0 0 0,1 0 0 0 0,0 0 0 0 0,-1 0 0 0 0,1 0 0 0 0,-1 0 0 0 0,2 0 0 0 0,1 1 0 0 0,2 0 0 0 0,-1 0 0 0 0,1 0 0 0 0,0 0 0 0 0,-1 0 0 0 0,1-1 0 0 0,0 1 0 0 0,0-1 0 0 0,0 0 0 0 0,-1-1 0 0 0,1 1 0 0 0,0-1 0 0 0,0 0 0 0 0,-1 0 0 0 0,1-1 0 0 0,-1 1 0 0 0,1-1 0 0 0,-1 0 0 0 0,0 0 0 0 0,7-5 0 0 0,76-50 917 0 0,-73 46-737 0 0,-1 0 0 0 0,0 0 0 0 0,22-26 0 0 0,-34 36-630 0 0,-1 1-50 0 0,0 0 126 0 0,0 0 576 0 0,0 0 248 0 0,0 0 50 0 0,0 0-58 0 0,0 12-277 0 0,-1-2-165 0 0,0 2 0 0 0,0 1 0 0 0,1-1 0 0 0,0 0 0 0 0,0 1 0 0 0,1-1 0 0 0,1 0 0 0 0,3 13 0 0 0,-4-23 1 0 0,-1-1-1 0 0,1 1 1 0 0,-1-1-1 0 0,1 1 1 0 0,0-1 0 0 0,-1 1-1 0 0,1-1 1 0 0,0 0-1 0 0,0 0 1 0 0,0 1 0 0 0,0-1-1 0 0,0 0 1 0 0,0 0-1 0 0,0 0 1 0 0,0 0-1 0 0,1 0 1 0 0,-1 0 0 0 0,0 0-1 0 0,1 0 1 0 0,-1-1-1 0 0,0 1 1 0 0,1-1 0 0 0,-1 1-1 0 0,1-1 1 0 0,-1 1-1 0 0,3 0 1 0 0,0-2-9 0 0,-1 1-1 0 0,0 0 1 0 0,0-1 0 0 0,0 1-1 0 0,0-1 1 0 0,0 0 0 0 0,0 0-1 0 0,4-2 1 0 0,-6 3 3 0 0,3-2-359 0 0,0 0 0 0 0,0 0 1 0 0,-1 0-1 0 0,1-1 0 0 0,0 1 0 0 0,-1-1 0 0 0,0 0 0 0 0,0 0 0 0 0,0 0 1 0 0,0-1-1 0 0,0 1 0 0 0,0-1 0 0 0,-1 1 0 0 0,0-1 0 0 0,0 0 1 0 0,3-7-1 0 0,-1-3-1171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5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17503 0 0,'0'0'399'0'0,"0"0"60"0"0,11 2 587 0 0,-8-1-911 0 0,-1 0-1 0 0,1-1 1 0 0,0 1 0 0 0,0-1-1 0 0,0 1 1 0 0,0-1 0 0 0,0 0-1 0 0,0 0 1 0 0,0 0 0 0 0,0-1-1 0 0,-1 1 1 0 0,1-1 0 0 0,4-1-1 0 0,5 0 846 0 0,57-12 3525 0 0,-51 9-4005 0 0,0 1 0 0 0,0 1 1 0 0,24-1-1 0 0,-40 4-1000 0 0,-2 0-11 0 0,0 0-1 0 0,0 0 0 0 0,-1 0-1672 0 0,-5 4-6688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5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6447 0 0,'2'0'298'0'0,"5"1"-81"0"0,25 1 103 0 0,-30-2 400 0 0,-2 0 249 0 0,0 0 45 0 0,0 0 8 0 0,0 0 2 0 0,0 0 0 0 0,0 0 0 0 0,0 0-69 0 0,0 0-290 0 0,0 0-121 0 0,0 0-28 0 0,0 0-4 0 0,0 0 0 0 0,0 0 0 0 0,0 0 0 0 0,0 0 0 0 0,0 0 0 0 0,0 0 0 0 0,0 0 0 0 0,0 0 0 0 0,0 0 0 0 0,7-4 1536 0 0,-2-1-1846 0 0,1 0 0 0 0,-1 1-1 0 0,1 0 1 0 0,-1 0 0 0 0,1 1-1 0 0,10-5 1 0 0,1-1 26 0 0,-5 1-228 0 0,0-1 0 0 0,0 1 0 0 0,-1-2 0 0 0,-1 0 0 0 0,1 0 0 0 0,-2-1 0 0 0,1 0 0 0 0,-2-1 0 0 0,1 0 0 0 0,-2 0 0 0 0,1 0 0 0 0,7-21 0 0 0,-14 31 103 0 0,0-1-1 0 0,0 0 0 0 0,0 0 1 0 0,-1 0-1 0 0,1 0 1 0 0,-1 0-1 0 0,0 0 0 0 0,1 0 1 0 0,-2-3-1 0 0,1 5-61 0 0,0-1 0 0 0,-1 0 0 0 0,1 1 0 0 0,-1-1 0 0 0,1 1 0 0 0,-1-1 0 0 0,0 1 0 0 0,0 0 0 0 0,0-1 0 0 0,1 1 0 0 0,-1 0 0 0 0,-1-1 0 0 0,1 1 0 0 0,0 0-1 0 0,0 0 1 0 0,0 0 0 0 0,-1 0 0 0 0,1 0 0 0 0,0 0 0 0 0,-1 0 0 0 0,1 1 0 0 0,-1-1 0 0 0,1 0 0 0 0,-3 0 0 0 0,-1 0-41 0 0,1-1 0 0 0,0 1 0 0 0,0 1 0 0 0,0-1 0 0 0,0 0 0 0 0,-1 1 0 0 0,1 0 0 0 0,0 0 0 0 0,0 0 0 0 0,-1 1 0 0 0,1 0 0 0 0,0-1 0 0 0,0 1 0 0 0,0 1 0 0 0,0-1 0 0 0,0 0 0 0 0,-4 3 0 0 0,1 0 0 0 0,0 0 0 0 0,0 1 0 0 0,0 0 0 0 0,1 0 0 0 0,0 0 0 0 0,0 1 0 0 0,-9 12 0 0 0,10-12 0 0 0,0 0 0 0 0,0 0 0 0 0,1 1 0 0 0,0-1 0 0 0,0 1 0 0 0,1 0 0 0 0,0 1 0 0 0,0-1 0 0 0,-3 12 0 0 0,5-13 0 0 0,-2 3 0 0 0,1 0 0 0 0,0 0 0 0 0,0 1 0 0 0,1-1 0 0 0,0 0 0 0 0,1 1 0 0 0,0-1 0 0 0,0 1 0 0 0,4 17 0 0 0,-1-18 0 0 0,0 1 0 0 0,1-1 0 0 0,0 0 0 0 0,0-1 0 0 0,1 1 0 0 0,0-1 0 0 0,1 0 0 0 0,-1 0 0 0 0,2-1 0 0 0,-1 0 0 0 0,1 0 0 0 0,0 0 0 0 0,0-1 0 0 0,1 0 0 0 0,0 0 0 0 0,16 8 0 0 0,-22-13 0 0 0,-1 0 0 0 0,1 0 0 0 0,-1 0 0 0 0,1-1 0 0 0,0 1 0 0 0,-1-1 0 0 0,1 1 0 0 0,0-1 0 0 0,0 1 0 0 0,0-1 0 0 0,3 0 0 0 0,0 0 0 0 0,3 1 0 0 0,1-2 0 0 0,1-4 0 0 0,-5 3-6 0 0,-3 1-53 0 0,1 1 0 0 0,-1-1-1 0 0,1 0 1 0 0,-1 0 0 0 0,1 0-1 0 0,-1-1 1 0 0,0 1-1 0 0,1 0 1 0 0,-1-1 0 0 0,0 0-1 0 0,0 1 1 0 0,0-1 0 0 0,0 0-1 0 0,-1 0 1 0 0,1 0 0 0 0,0 0-1 0 0,-1 0 1 0 0,1-1 0 0 0,-1 1-1 0 0,1-3 1 0 0,10-17-2892 0 0,-10 9 1418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5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10135 0 0,'0'0'464'0'0,"0"0"-9"0"0,0-11 76 0 0,0 7 2987 0 0,0 3-3389 0 0,0 0-1 0 0,0 0 1 0 0,1 0-1 0 0,-1 0 1 0 0,0 0-1 0 0,1 0 1 0 0,-1 0-1 0 0,1 0 1 0 0,-1 0 0 0 0,1 0-1 0 0,0 0 1 0 0,-1 0-1 0 0,1 0 1 0 0,0 1-1 0 0,0-1 1 0 0,-1 0-1 0 0,1 1 1 0 0,0-1-1 0 0,0 0 1 0 0,0 1-1 0 0,0-1 1 0 0,0 1-1 0 0,0-1 1 0 0,0 1-1 0 0,0 0 1 0 0,0-1-1 0 0,0 1 1 0 0,0 0 0 0 0,0 0-1 0 0,0 0 1 0 0,0 0-1 0 0,2 0 1 0 0,7-1 1708 0 0,0 0 0 0 0,17 2 0 0 0,-13 0-1126 0 0,47 2-711 0 0,-52-2 0 0 0,1 1 0 0 0,-2-1 0 0 0,-2 0-269 0 0,-4-1-1135 0 0,-2 0-511 0 0,0 0-107 0 0,0 0-24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29:5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10135 0 0,'0'0'464'0'0,"0"0"-9"0"0,2 0-295 0 0,4-2 65 0 0,-4 1 854 0 0,-1 0-84 0 0,1 0 0 0 0,0 1-1 0 0,0-1 1 0 0,0 1 0 0 0,0-1 0 0 0,0 1 0 0 0,1-1 0 0 0,-1 1-1 0 0,0 0 1 0 0,4 0 0 0 0,-5 0-1298 0 0,2 1 446 0 0,0 0 1 0 0,1 0 0 0 0,-1 0-1 0 0,0 0 1 0 0,0 1 0 0 0,0-1-1 0 0,0 1 1 0 0,0 0 0 0 0,0 0-1 0 0,0 0 1 0 0,4 4 0 0 0,0 2 616 0 0,1 0 1 0 0,6 12-1 0 0,0-3-308 0 0,-6-7-452 0 0,-1 1 0 0 0,-1 0 0 0 0,9 19 0 0 0,-9-18 0 0 0,0 0 0 0 0,15 20 0 0 0,-17-26 0 0 0,0 0 0 0 0,0 0 0 0 0,0 1 0 0 0,-1-1 0 0 0,0 1 0 0 0,4 9 0 0 0,6 18 0 0 0,-10-25 0 0 0,-2-9 0 0 0,-1 1 0 0 0,0-1 0 0 0,0 0 0 0 0,0 1 0 0 0,0-1 0 0 0,0 0 0 0 0,0 1 0 0 0,0-1 0 0 0,0 0 0 0 0,1 1 0 0 0,-1-1 0 0 0,0 1 0 0 0,-1-1 0 0 0,1 0 0 0 0,0 1 0 0 0,0-1 0 0 0,0 0 0 0 0,0 1 0 0 0,0-1 0 0 0,0 0 0 0 0,0 1 0 0 0,0-1 0 0 0,-1 0 0 0 0,1 1 0 0 0,0-1 0 0 0,0 0 0 0 0,0 1 0 0 0,-1-1 0 0 0,1 0 0 0 0,-4 1 0 0 0,-3 2 0 0 0,2-3 0 0 0,-5-1 0 0 0,9 1-135 0 0,0 0 0 0 0,0 0 0 0 0,0 0-1 0 0,0-1 1 0 0,0 1 0 0 0,0 0 0 0 0,0 0 0 0 0,0-1 0 0 0,0 1-1 0 0,0 0 1 0 0,0-1 0 0 0,0 1 0 0 0,0-1 0 0 0,-2-1 0 0 0,1 1-631 0 0,1 0-393 0 0,-5-5-4594 0 0,2 2 3706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0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 8287 0 0,'0'0'382'0'0,"0"0"-8"0"0,0 0-32 0 0,0 0 750 0 0,0 0 352 0 0,0 0 76 0 0,0 0-55 0 0,0 0-288 0 0,0 0-121 0 0,0 0-28 0 0,0 0-72 0 0,0 0-285 0 0,0 0-547 0 0,0 0 1 0 0,0 0-1 0 0,-1-1 0 0 0,1 1 1 0 0,0 0-1 0 0,0 0 0 0 0,-1 0 1 0 0,1 0-1 0 0,0-1 1 0 0,0 1-1 0 0,-1 0 0 0 0,1 0 1 0 0,0 0-1 0 0,0 0 0 0 0,-1 0 1 0 0,1 0-1 0 0,0 0 1 0 0,-1 0-1 0 0,1 0 0 0 0,0 0 1 0 0,0 0-1 0 0,-1 0 0 0 0,1 0 1 0 0,-1 0-1 0 0,-1 4-60 0 0,-1-1-1 0 0,0 1 0 0 0,0-1 1 0 0,0 0-1 0 0,-1 0 1 0 0,1-1-1 0 0,-1 1 0 0 0,1 0 1 0 0,-1-1-1 0 0,0 0 1 0 0,-4 2-1 0 0,-16 10 723 0 0,-53 39 439 0 0,43-37-8371 0 0,32-15-816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0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8287 0 0,'0'0'191'0'0,"0"0"26"0"0,0 0 9 0 0,0 0 110 0 0,0 0 444 0 0,0 0 196 0 0,2-17 3234 0 0,-1 12-3091 0 0,-1 4-922 0 0,0 0 0 0 0,0 0 0 0 0,0 0 1 0 0,0 0-1 0 0,0 0 0 0 0,1 0 0 0 0,-1 0 0 0 0,0 0 0 0 0,1 0 0 0 0,-1 0 0 0 0,1 0 0 0 0,-1 0 0 0 0,1 0 0 0 0,-1 0 0 0 0,2-1 0 0 0,-1 1 174 0 0,-1 1 117 0 0,0 0 21 0 0,0 0 3 0 0,0 0 0 0 0,0 0 0 0 0,0 0 0 0 0,0 0-69 0 0,0-1-294 0 0,2-5-61 0 0,-1 5 283 0 0,-1 1 117 0 0,0 0 21 0 0,0 0-66 0 0,19-3-278 0 0,-17 3-114 0 0,0 1 1 0 0,0-1-1 0 0,0 0 0 0 0,0 1 0 0 0,0 0 0 0 0,0-1 1 0 0,0 1-1 0 0,0 0 0 0 0,-1 0 0 0 0,1 0 0 0 0,0 0 1 0 0,0 0-1 0 0,-1 1 0 0 0,1-1 0 0 0,-1 0 0 0 0,1 1 1 0 0,-1-1-1 0 0,1 1 0 0 0,1 3 0 0 0,2 2 205 0 0,0 0 0 0 0,-1 0 0 0 0,5 11 0 0 0,3 2-256 0 0,-10-17 0 0 0,0 1 0 0 0,0 0 0 0 0,0 0 0 0 0,0 0 0 0 0,0 0 0 0 0,1 7 0 0 0,1 15 0 0 0,-2-17 0 0 0,-1 0 0 0 0,1 0 0 0 0,0 0 0 0 0,5 11 0 0 0,-4-13 0 0 0,0 0 0 0 0,-1 0 0 0 0,0 0 0 0 0,0 1 0 0 0,0-1 0 0 0,0 13 0 0 0,-1-15 0 0 0,0 0 0 0 0,0 1 0 0 0,1-1 0 0 0,2 6 0 0 0,-3-8 0 0 0,1 1 0 0 0,-1 0 0 0 0,0 0 0 0 0,0 0 0 0 0,0 0 0 0 0,0 1 0 0 0,-1-1 0 0 0,0 6 0 0 0,0-9 0 0 0,0 6 0 0 0,4 8 0 0 0,-3-12 0 0 0,2 20 0 0 0,-2-22 102 0 0,0 3 288 0 0,-5 8 49 0 0,-1-24-980 0 0,1-1 1 0 0,0 1 0 0 0,-3-16-1 0 0,7 26-235 0 0,-1 0-1 0 0,0-1 1 0 0,0 1-1 0 0,0 0 0 0 0,0 0 1 0 0,0 0-1 0 0,-2-2 0 0 0,1 1-2591 0 0,-1-4-3900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0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10135 0 0,'0'0'464'0'0,"0"0"-9"0"0,0 0-155 0 0,0 0 443 0 0,0 0 227 0 0,0 0 44 0 0,0 0-61 0 0,0 0-288 0 0,0 0-121 0 0,0 0-28 0 0,0 0-4 0 0,0 0 0 0 0,0 0 0 0 0,0 0 0 0 0,0 0 0 0 0,0 0 0 0 0,0 0 0 0 0,-9 1 512 0 0,4 1-728 0 0,-1 0-1 0 0,1 0 1 0 0,-1 1-1 0 0,1 0 1 0 0,0 0-1 0 0,-9 6 1 0 0,-28 27 71 0 0,14-12 789 0 0,12-10-999 0 0,-10 7 69 0 0,-49 30-1 0 0,69-48-289 0 0,5-2-273 0 0,1-1-138 0 0,0 0-33 0 0,0 0-72 0 0,0 0-285 0 0,0 0-126 0 0,1-2-1257 0 0,3-4-4916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0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13823 0 0,'0'0'630'0'0,"1"-1"-13"0"0,25-35 2165 0 0,-1-1-1 0 0,20-41 1 0 0,-40 67-2378 0 0,-1 1-1 0 0,0-1 1 0 0,-1 0-1 0 0,0 0 0 0 0,0 0 1 0 0,-1 0-1 0 0,-1-1 1 0 0,0 1-1 0 0,0-12 1 0 0,-1 20-340 0 0,-1-1 38 0 0,-3-6-103 0 0,4 10 1 0 0,0-1 0 0 0,0 1 0 0 0,0 0 0 0 0,0 0 0 0 0,0 0 0 0 0,-1-1 0 0 0,1 1 0 0 0,0 0 0 0 0,0 0 0 0 0,0 0 0 0 0,0-1 0 0 0,0 1 0 0 0,-1 0 0 0 0,1 0 0 0 0,0 0 0 0 0,0 0 0 0 0,0-1 0 0 0,0 1 0 0 0,-1 0 0 0 0,1 0 0 0 0,0 0 0 0 0,0 0 0 0 0,0 0 0 0 0,-1 0 0 0 0,1 0 0 0 0,0-1 0 0 0,0 1 0 0 0,-1 0 0 0 0,1 0 0 0 0,0 0 0 0 0,0 0 0 0 0,-1 0 0 0 0,1 0 0 0 0,0 0 0 0 0,0 0 0 0 0,0 0 0 0 0,-1 1 0 0 0,1-1 0 0 0,0 0 0 0 0,0 0 0 0 0,-1 0 0 0 0,1 0 0 0 0,0 0 0 0 0,0 0 0 0 0,0 0 0 0 0,-1 0 0 0 0,1 1 0 0 0,0-1 0 0 0,0 0 0 0 0,0 0 0 0 0,0 0 0 0 0,-1 0 0 0 0,1 1 0 0 0,0-1 0 0 0,0 0 0 0 0,0 0 0 0 0,0 1 0 0 0,-4 4 0 0 0,1 0 0 0 0,0 1 0 0 0,0-1 0 0 0,1 1 0 0 0,-1 0 0 0 0,1 0 0 0 0,1 0 0 0 0,-1 0 0 0 0,0 7 0 0 0,-1-1 0 0 0,-18 112 0 0 0,18-100 0 0 0,-1 11 0 0 0,0 39 0 0 0,5-64 0 0 0,-1-10 0 0 0,0 0 0 0 0,0 1 0 0 0,0-1 0 0 0,0 0 0 0 0,0 1 0 0 0,0-1 0 0 0,0 0 0 0 0,0 0 0 0 0,0 1 0 0 0,0-1 0 0 0,0 0 0 0 0,0 1 0 0 0,1-1 0 0 0,-1 0 0 0 0,0 0 0 0 0,0 1 0 0 0,0-1 0 0 0,0 0 0 0 0,1 0 0 0 0,-1 1 0 0 0,0-1 0 0 0,0 0 0 0 0,1 0 0 0 0,-1 0 0 0 0,0 0 0 0 0,0 1 0 0 0,1-1 0 0 0,-1 0 0 0 0,0 0 0 0 0,0 0 0 0 0,1 0 0 0 0,-1 0 0 0 0,0 0 0 0 0,1 0 0 0 0,-1 0 0 0 0,0 0 0 0 0,1 0 0 0 0,-1 0 0 0 0,0 0 0 0 0,1 0 0 0 0,-1 0 0 0 0,0 0 0 0 0,0 0 0 0 0,1 0 0 0 0,-1 0 0 0 0,0 0 0 0 0,1 0 0 0 0,0 0 0 0 0,-1 0 0 0 0,1 0 0 0 0,-1 0 0 0 0,1 0 0 0 0,-1 0 0 0 0,1 0 0 0 0,-1 0 0 0 0,1 0 0 0 0,-1 0 0 0 0,1 0 0 0 0,-1-1 0 0 0,1 1 0 0 0,-1 0 0 0 0,1 0 0 0 0,-1 0 0 0 0,1-1 0 0 0,-1 1 0 0 0,1 0 0 0 0,-1 0 0 0 0,0-1 0 0 0,1 1 0 0 0,-1 0 0 0 0,1-1 0 0 0,-1 1 0 0 0,0-1 0 0 0,1 1 0 0 0,-1 0 0 0 0,1-2 0 0 0,0 1 0 0 0,75-87 1883 0 0,-58 68-2437 0 0,1 1 0 0 0,36-28 0 0 0,-40 40 453 0 0,-14 6 438 0 0,-1 1 138 0 0,0 0 33 0 0,-8 17 100 0 0,1-9-608 0 0,0 0 0 0 0,0 0 0 0 0,-1-1 0 0 0,0 0 0 0 0,-12 7 0 0 0,6-3 0 0 0,8-6 0 0 0,1 1 0 0 0,5-5 0 0 0,0 0 0 0 0,-1 0 0 0 0,1-1 0 0 0,0 1 0 0 0,-1 0 0 0 0,1 0 0 0 0,0 0 0 0 0,0-1 0 0 0,0 1 0 0 0,-1 0 0 0 0,1 0 0 0 0,0 0 0 0 0,0 0 0 0 0,1-1 0 0 0,-1 1 0 0 0,0 0 0 0 0,0 0 0 0 0,0 0 0 0 0,1 0 0 0 0,0 2 0 0 0,-1-2 0 0 0,-1 0 0 0 0,1 1 0 0 0,0-1 0 0 0,0 0 0 0 0,0 0 0 0 0,0 0 0 0 0,0 1 0 0 0,0-1 0 0 0,0 0 0 0 0,0 0 0 0 0,0 0 0 0 0,1 1 0 0 0,-1-1 0 0 0,0 0 0 0 0,1 0 0 0 0,-1 0 0 0 0,1 0 0 0 0,-1 0 0 0 0,2 2 0 0 0,6 9 0 0 0,-4-4 0 0 0,-3-6 0 0 0,0 0 0 0 0,0 0 0 0 0,0 0 0 0 0,1 0 0 0 0,-1 0 0 0 0,1 0 0 0 0,-1-1 0 0 0,1 1 0 0 0,0 0 0 0 0,-1-1 0 0 0,5 3 0 0 0,11 9 0 0 0,-13-11 0 0 0,6 3 0 0 0,4-4 0 0 0,-6 0 0 0 0,-1-3 0 0 0,-6-4-64 0 0,-1 5-273 0 0,0 0 249 0 0,0 0 1 0 0,0 0-1 0 0,-1 0 1 0 0,1 0-1 0 0,0 0 1 0 0,-1 1-1 0 0,1-1 1 0 0,-1 0-1 0 0,1 0 1 0 0,-1 1-1 0 0,1-1 1 0 0,-1 0-1 0 0,1 0 1 0 0,-1 1-1 0 0,0-1 1 0 0,1 1-1 0 0,-1-1 1 0 0,0 0-1 0 0,0 1 1 0 0,0-1-1 0 0,-19-8-3533 0 0,19 8 3140 0 0,-7-2-8050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0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10135 0 0,'0'0'464'0'0,"0"0"-9"0"0,0 0-155 0 0,0 0 443 0 0,0 0 227 0 0,0 0 44 0 0,0 0-61 0 0,0 0-288 0 0,0 0-121 0 0,0 0-28 0 0,0 0-4 0 0,0 0 0 0 0,0 0 0 0 0,0 0 0 0 0,0 0 0 0 0,0 0 0 0 0,0 0 0 0 0,0 0 0 0 0,0 0 0 0 0,0 0 0 0 0,2 0 0 0 0,50-11 743 0 0,-35 6-620 0 0,0 1 0 0 0,21-2 0 0 0,-19 4-616 0 0,-15 1-20 0 0,0 0 1 0 0,0 1 0 0 0,-1-1-1 0 0,1 1 1 0 0,0 0 0 0 0,7 1-1 0 0,75 10 1 0 0,-45-5 0 0 0,-27-4 0 0 0,0 0 0 0 0,25 8 0 0 0,-25-6 287 0 0,1-1 0 0 0,-1-1 0 0 0,1-1 0 0 0,0 0 0 0 0,0-1 0 0 0,25-2 0 0 0,-33 1-264 0 0,15-2-3 0 0,-17 2-21 0 0,-1 0 0 0 0,1 1 1 0 0,0-1-1 0 0,6 1 0 0 0,10 0 1 0 0,-1-1 0 0 0,28-5 0 0 0,-18 2 0 0 0,7-2 0 0 0,-11 1 0 0 0,-18 4 0 0 0,0-1 0 0 0,-1 1 0 0 0,1 0 0 0 0,0 1 0 0 0,-1 0 0 0 0,16 2 0 0 0,23 1 0 0 0,-40-2 0 0 0,1 0 0 0 0,-1-1 0 0 0,1 0 0 0 0,-1 0 0 0 0,7-1 0 0 0,25 2 0 0 0,-19 0 0 0 0,1 0 0 0 0,33-4 0 0 0,21-1 0 0 0,-72 4 0 0 0,1-1 0 0 0,0 1 0 0 0,0 0 0 0 0,-1 0 0 0 0,1 1 0 0 0,0-1 0 0 0,-1 0 0 0 0,1 1 0 0 0,5 1 0 0 0,4 1 0 0 0,23 2 0 0 0,-19-6 0 0 0,0 1 0 0 0,-1 0 0 0 0,28 5 0 0 0,-23-3 0 0 0,31 2 0 0 0,-30-4 0 0 0,39 9 0 0 0,-50-7 0 0 0,-6-1 0 0 0,1 0 0 0 0,0-1 0 0 0,-1 1 0 0 0,1-1 0 0 0,0 0 0 0 0,-1 0 0 0 0,9-1 0 0 0,28-4 0 0 0,-24 5 0 0 0,-10 0 0 0 0,-1 0 0 0 0,1 0 0 0 0,0 0 0 0 0,-1-1 0 0 0,9-2 0 0 0,-1 2 0 0 0,-12 2 0 0 0,20-3 0 0 0,-15 1 72 0 0,-6 1 299 0 0,11 0 896 0 0,2 0-4768 0 0,-21 0-2958 0 0,-1-1-1891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0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59 15663 0 0,'0'0'356'0'0,"0"0"50"0"0,0 0 20 0 0,2-7 92 0 0,19-28 928 0 0,-20 34-934 0 0,3-10 609 0 0,-2 6 1854 0 0,-2 15-465 0 0,-5 15-1449 0 0,-2 12-456 0 0,1-2-598 0 0,-2 0-1 0 0,-13 43 1 0 0,-33 64-11 0 0,50-132 4 0 0,-3 7 0 0 0,0 1 0 0 0,-4 22 0 0 0,11-34 0 0 0,3-9 0 0 0,4-5 0 0 0,0-6 0 0 0,3-5 0 0 0,16-21 0 0 0,4-8 0 0 0,-23 37 0 0 0,0-1 0 0 0,0 1 0 0 0,1 1 0 0 0,0-1 0 0 0,1 1 0 0 0,0 1 0 0 0,1-1 0 0 0,11-7 0 0 0,71-36 0 0 0,-84 50 0 0 0,0 5 0 0 0,-7-2 0 0 0,0 0 0 0 0,0 1 0 0 0,0-1 0 0 0,0 1 0 0 0,0-1 0 0 0,0 1 0 0 0,-1-1 0 0 0,1 1 0 0 0,0 0 0 0 0,0 0 0 0 0,0-1 0 0 0,-1 1 0 0 0,1 0 0 0 0,0 0 0 0 0,-1 0 0 0 0,1 0 0 0 0,-1-1 0 0 0,1 1 0 0 0,-1 0 0 0 0,0 0 0 0 0,1 0 0 0 0,-1 0 0 0 0,0 0 0 0 0,1 0 0 0 0,-1 0 0 0 0,0 0 0 0 0,0 1 0 0 0,0-1 0 0 0,0 0 0 0 0,0 0 0 0 0,0 0 0 0 0,-1 1 0 0 0,1 3 0 0 0,0-1 0 0 0,0 1 0 0 0,0-1 0 0 0,-1 0 0 0 0,1 1 0 0 0,-1-1 0 0 0,0 0 0 0 0,-3 7 0 0 0,4-10 0 0 0,-1 1 0 0 0,1-1 0 0 0,-1 0 0 0 0,1 0 0 0 0,-1 0 0 0 0,0 1 0 0 0,1-1 0 0 0,-1 0 0 0 0,0 0 0 0 0,0 0 0 0 0,0 0 0 0 0,0 0 0 0 0,0 0 0 0 0,0-1 0 0 0,0 1 0 0 0,0 0 0 0 0,-3 1 0 0 0,0 1 0 0 0,-6 4 0 0 0,0-1 0 0 0,0 0 0 0 0,0 0 0 0 0,-1-1 0 0 0,0 0 0 0 0,0-1 0 0 0,-20 5 0 0 0,29-8 0 0 0,-11 1 0 0 0,0-1 0 0 0,13-1 0 0 0,0 0 0 0 0,0 0 0 0 0,-1 0 0 0 0,1 0 0 0 0,0 0 0 0 0,0 0 0 0 0,-1 0 0 0 0,1 0 0 0 0,0 0 0 0 0,0 0 0 0 0,-1 1 0 0 0,1-1 0 0 0,0 0 0 0 0,0 0 0 0 0,-1 0 0 0 0,1 0 0 0 0,0 0 0 0 0,0 0 0 0 0,-1 1 0 0 0,1-1 0 0 0,0 0 0 0 0,0 0 0 0 0,0 0 0 0 0,-1 0 0 0 0,1 1 0 0 0,0-1 0 0 0,0 0 0 0 0,0 0 0 0 0,0 1 0 0 0,0-1 0 0 0,-1 0 0 0 0,1 0 0 0 0,0 1 0 0 0,0-1 0 0 0,0 0 0 0 0,0 0 0 0 0,0 1 0 0 0,0-1 0 0 0,0 0 0 0 0,0 0 0 0 0,0 1 0 0 0,0-1 0 0 0,0 0 0 0 0,0 1 0 0 0,0-1 0 0 0,0 0 0 0 0,0 0 0 0 0,0 1 0 0 0,0-1 0 0 0,1 0 0 0 0,-1 0 0 0 0,0 1 0 0 0,0-1 0 0 0,0 0 0 0 0,0 0 0 0 0,0 0 0 0 0,1 1 0 0 0,-1-1 0 0 0,0 0 0 0 0,1 0 0 0 0,-1 4 0 0 0,8 12 0 0 0,-7-13 0 0 0,0-2 0 0 0,-1 0 0 0 0,0 0 0 0 0,1 0 0 0 0,-1 0 0 0 0,1-1 0 0 0,0 1 0 0 0,-1 0 0 0 0,1 0 0 0 0,0 0 0 0 0,-1 0 0 0 0,1-1 0 0 0,0 1 0 0 0,0 0 0 0 0,0-1 0 0 0,1 2 0 0 0,5 3 0 0 0,-3-1 0 0 0,0 0 0 0 0,0 0 0 0 0,0-1 0 0 0,1 0 0 0 0,4 3 0 0 0,6 3 0 0 0,6 1-1384 0 0,-20-9 1251 0 0,0-1 1 0 0,0 0-1 0 0,0 0 1 0 0,0 0-1 0 0,0 1 0 0 0,-1-1 1 0 0,1 0-1 0 0,0 0 1 0 0,0 0-1 0 0,0 0 0 0 0,0-1 1 0 0,0 1-1 0 0,-1 0 0 0 0,1 0 1 0 0,0-1-1 0 0,0 1 1 0 0,0 0-1 0 0,0-1 0 0 0,9-3-6115 0 0,-4-1-1272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3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131 153 8287 0 0,'0'0'382'0'0,"2"0"-8"0"0,17-1-87 0 0,-17 0 433 0 0,-2 1 249 0 0,0 0 45 0 0,0 0 8 0 0,0 0 2 0 0,-1-10 1979 0 0,5 5-2682 0 0,-3 5-247 0 0,0 0-1 0 0,-1-1 1 0 0,1 1-1 0 0,-1-1 1 0 0,1 1-1 0 0,-1-1 1 0 0,1 1-1 0 0,-1-1 1 0 0,1 1-1 0 0,-1-1 1 0 0,1 1-1 0 0,-1-1 1 0 0,0 0-1 0 0,1 1 1 0 0,-1-1-1 0 0,0 0 1 0 0,0 1-1 0 0,1-1 1 0 0,-1 0-1 0 0,0 1 1 0 0,0-1-1 0 0,0 0 1 0 0,0 0-1 0 0,0 1 1 0 0,0-1-1 0 0,0 0 1 0 0,0 1-1 0 0,0-1 1 0 0,0 0-1 0 0,0 1 1 0 0,-1-1-1 0 0,1 0 1 0 0,0 0-1 0 0,0 1 1 0 0,-1-1-1 0 0,1 1 1 0 0,0-1-1 0 0,-1 0 1 0 0,0 0-1 0 0,0 0 439 0 0,1 1-480 0 0,0 0 0 0 0,0 0 0 0 0,0 0 0 0 0,0-1 0 0 0,-1 1 0 0 0,1 0 0 0 0,0 0 0 0 0,0 0-1 0 0,0 0 1 0 0,0 0 0 0 0,-1-1 0 0 0,1 1 0 0 0,0 0 0 0 0,0 0 0 0 0,0 0 0 0 0,0 0 0 0 0,0-1 0 0 0,0 1 0 0 0,0 0 0 0 0,0 0 0 0 0,0 0-1 0 0,0-1 1 0 0,0 1 0 0 0,0 0 0 0 0,-1 0 0 0 0,1-1 0 0 0,0 1 0 0 0,0 0 0 0 0,1 0 0 0 0,-1 0 0 0 0,0-1 0 0 0,0 1 0 0 0,0 0 0 0 0,0 0-1 0 0,0 0 1 0 0,0-1 0 0 0,0 1 0 0 0,0 0 0 0 0,0 0 0 0 0,0 0 0 0 0,0 0 0 0 0,1-1 0 0 0,-1 1 0 0 0,0 0 0 0 0,0 0 0 0 0,0 0 0 0 0,8-14 803 0 0,-7 12-679 0 0,3-7-1 0 0,-4 8-94 0 0,1 1 1 0 0,-1-1-1 0 0,0 0 1 0 0,0 0-1 0 0,0 0 1 0 0,1 0-1 0 0,-1 0 1 0 0,0 0-1 0 0,0 0 1 0 0,0 0-1 0 0,0 1 1 0 0,-1-1-1 0 0,1 0 1 0 0,0 0-1 0 0,0 0 1 0 0,-1-1-1 0 0,-1-1 641 0 0,3 9-384 0 0,0-4-318 0 0,-1-1 0 0 0,0 1 0 0 0,0 0 0 0 0,0-1 0 0 0,0 1 0 0 0,0-1 0 0 0,-1 1 0 0 0,1-1 0 0 0,0 1 0 0 0,-1-1 0 0 0,1 1 0 0 0,-1-1 0 0 0,1 1 0 0 0,-1-1 0 0 0,0 1 0 0 0,0-1 0 0 0,-1 3 0 0 0,0-2 0 0 0,1 0 0 0 0,0 1 0 0 0,0-1 0 0 0,0 1 0 0 0,0-1 0 0 0,-1 4 0 0 0,0 17 0 0 0,2-18 0 0 0,-1 1 0 0 0,1-1 0 0 0,-1 0 0 0 0,0 0 0 0 0,-1 1 0 0 0,1-1 0 0 0,-1 0 0 0 0,-3 6 0 0 0,0-2 0 0 0,1-3 0 0 0,1 0 0 0 0,0 0 0 0 0,0 0 0 0 0,1 0 0 0 0,-1 1 0 0 0,0 7 0 0 0,-1-4 0 0 0,0-1 0 0 0,0 0 0 0 0,0 0 0 0 0,-1 0 0 0 0,-1-1 0 0 0,0 1 0 0 0,-8 9 0 0 0,10-13 0 0 0,-24 31 0 0 0,21-16 0 0 0,2-12 0 0 0,-9 5 0 0 0,12-7 0 0 0,7 2 0 0 0,-5-8 0 0 0,1 0 0 0 0,-1 0 0 0 0,0 0 0 0 0,0 0 0 0 0,1 1 0 0 0,-1-1 0 0 0,0 0 0 0 0,0 0 0 0 0,0 0 0 0 0,1 1 0 0 0,-1-1 0 0 0,0 0 0 0 0,0 0 0 0 0,0 1 0 0 0,0-1 0 0 0,0 0 0 0 0,1 1 0 0 0,-1-1 0 0 0,0 0 0 0 0,0 0 0 0 0,0 1 0 0 0,0-1 0 0 0,0 0 0 0 0,0 1 0 0 0,0-1 0 0 0,0 0 0 0 0,0 0 0 0 0,0 1 0 0 0,0-1 0 0 0,0 0 0 0 0,0 1 0 0 0,-1-1 0 0 0,1 0 0 0 0,0 1 0 0 0,0-1 0 0 0,0 0 0 0 0,0 0 0 0 0,0 1 0 0 0,-1-1 0 0 0,1 0 0 0 0,0 0 0 0 0,0 0 0 0 0,0 1 0 0 0,-1-1 0 0 0,1 0 0 0 0,0 0 0 0 0,0 0 0 0 0,-1 1 0 0 0,1-1 0 0 0,0 0 0 0 0,0 0 0 0 0,-1 0 0 0 0,1 0 0 0 0,0 0 0 0 0,0 0 0 0 0,-1 0 0 0 0,0 1 0 0 0,-6 5 0 0 0,5 3 0 0 0,8-3 0 0 0,-6-6 0 0 0,1 0 0 0 0,-1 1 0 0 0,0-1 0 0 0,0 0 0 0 0,1 0 0 0 0,-1 0 0 0 0,0 0 0 0 0,0 0 0 0 0,1 1 0 0 0,-1-1 0 0 0,0 0 0 0 0,0 0 0 0 0,1 0 0 0 0,-1 0 0 0 0,0 0 0 0 0,0 0 0 0 0,1 0 0 0 0,-1 0 0 0 0,0 0 0 0 0,0 0 0 0 0,1 0 0 0 0,-1 0 0 0 0,0 0 0 0 0,1 0 0 0 0,-1 0 0 0 0,0 0 0 0 0,0 0 0 0 0,1 0 0 0 0,-1-1 0 0 0,0 1 0 0 0,0 0 0 0 0,1 0 0 0 0,-1 0 0 0 0,0 0 0 0 0,0 0 0 0 0,0-1 0 0 0,1 1 0 0 0,-1 0 0 0 0,0-4 0 0 0,2-2 111 0 0,0-1-1 0 0,1 1 1 0 0,4-8 0 0 0,6-1 615 0 0,-11 14-668 0 0,-1 0-1 0 0,1-1 1 0 0,-1 1-1 0 0,0 0 1 0 0,0-1-1 0 0,0 1 1 0 0,0-1-1 0 0,0 0 1 0 0,0 1-1 0 0,0-1 1 0 0,0 0-1 0 0,0 1 1 0 0,-1-1 0 0 0,1-2-1 0 0,0 0-55 0 0,1 1 0 0 0,-1 0 0 0 0,0 0 0 0 0,1 0 0 0 0,0 0 0 0 0,0 0 0 0 0,-1 1 0 0 0,2-1 0 0 0,3-4 0 0 0,-3 4-3 0 0,0-1 1 0 0,0 1-1 0 0,-1-1 0 0 0,1 0 1 0 0,3-7-1 0 0,1-21 1 0 0,-6 27 0 0 0,0-1 0 0 0,0 1 0 0 0,1-1 0 0 0,0 1 0 0 0,3-8 0 0 0,12-25 0 0 0,-15 31 0 0 0,0 1 0 0 0,1-1 0 0 0,0 1 0 0 0,1-1 0 0 0,0 1 0 0 0,7-10 0 0 0,0 5 0 0 0,-5 6 0 0 0,-6 4-1 0 0,0 0 0 0 0,1 0 0 0 0,-1 1 0 0 0,1-1 0 0 0,-1 0 0 0 0,1 0 0 0 0,-1 1 0 0 0,1-1 0 0 0,-1 0 0 0 0,1 1 0 0 0,-1-1 0 0 0,1 1 0 0 0,0-1 0 0 0,0 1 0 0 0,-1-1 0 0 0,1 1 0 0 0,1-1 0 0 0,12-10 91 0 0,-13 10 281 0 0,8 0 706 0 0,-9 0-1059 0 0,1 1 1 0 0,-1 0 0 0 0,1 0-1 0 0,-1 0 1 0 0,1 0-1 0 0,-1 0 1 0 0,1-1-1 0 0,0 1 1 0 0,-1 0 0 0 0,1 0-1 0 0,-1 0 1 0 0,1 0-1 0 0,-1 1 1 0 0,1-1-1 0 0,-1 0 1 0 0,1 0-1 0 0,-1 0 1 0 0,1 0 0 0 0,-1 1-1 0 0,1-1 1 0 0,-1 0-1 0 0,1 0 1 0 0,-1 1-1 0 0,2 0 1 0 0,2 2-186 0 0,0 0 0 0 0,0 1 0 0 0,-1-1 0 0 0,1 1 0 0 0,-1 0 1 0 0,1 0-1 0 0,2 6 0 0 0,-4-8 253 0 0,-1 1 1 0 0,0-1-1 0 0,0 1 1 0 0,1-1-1 0 0,-1 1 0 0 0,-1 0 1 0 0,1-1-1 0 0,0 1 1 0 0,-1 0-1 0 0,1 0 1 0 0,-1-1-1 0 0,0 1 1 0 0,0 0-1 0 0,0 0 1 0 0,-1 3-1 0 0,1-2-84 0 0,-1 1 0 0 0,1-1-1 0 0,0 0 1 0 0,0 0 0 0 0,0 0 0 0 0,1 1 0 0 0,0-1-1 0 0,0 0 1 0 0,0 0 0 0 0,2 6 0 0 0,-1-4-3 0 0,0 0 1 0 0,-1 0-1 0 0,0 0 0 0 0,0-1 1 0 0,0 8-1 0 0,-1 2 1 0 0,1 1 0 0 0,1 0 0 0 0,4 22 0 0 0,3-17 0 0 0,-8-20 0 0 0,-1 1 0 0 0,1-1 0 0 0,0 0 0 0 0,0 1 0 0 0,0-1 0 0 0,0 0 0 0 0,0 0 0 0 0,0 1 0 0 0,0-1 0 0 0,0 0 0 0 0,1 0 0 0 0,-1 0 0 0 0,0-1 0 0 0,1 1 0 0 0,-1 0 0 0 0,1 0 0 0 0,-1-1 0 0 0,0 1 0 0 0,1-1 0 0 0,0 1 0 0 0,-1-1 0 0 0,1 0 0 0 0,2 1 0 0 0,-1-1 0 0 0,-1 1 0 0 0,0-1 0 0 0,0 1 0 0 0,-1-1 0 0 0,1 0 0 0 0,0 0 0 0 0,0 0 0 0 0,-1 0 0 0 0,1 0 0 0 0,0 0 0 0 0,0 0 0 0 0,0 0 0 0 0,-1-1 0 0 0,3 0 0 0 0,0 0 0 0 0,-3 1 0 0 0,-1 0 0 0 0,1-1 0 0 0,-1 1 0 0 0,1 0 0 0 0,-1 0 0 0 0,0 0 0 0 0,1 0 0 0 0,-1 0 0 0 0,0 0 0 0 0,1-1 0 0 0,-1 1 0 0 0,1 0 0 0 0,-1 0 0 0 0,0 0 0 0 0,1-1 0 0 0,-1 1 0 0 0,0 0 0 0 0,0-1 0 0 0,1 1 0 0 0,-1 0 0 0 0,0-1 0 0 0,0 1 0 0 0,1 0 0 0 0,-1-1 0 0 0,0 1 0 0 0,0-1 0 0 0,-1-3 0 0 0,2 2 0 0 0,0 1 0 0 0,-1 0 0 0 0,1-1 0 0 0,0 1 0 0 0,0 0 0 0 0,0 0 0 0 0,0-1 0 0 0,0 1 0 0 0,0 0 0 0 0,0 0 0 0 0,1 0 0 0 0,-1 0 0 0 0,0 1 0 0 0,0-1 0 0 0,1 0 0 0 0,-1 0 0 0 0,0 1 0 0 0,1-1 0 0 0,1 0 0 0 0,16-10 0 0 0,-18 11 0 0 0,-1-1 0 0 0,1 1 0 0 0,0-1 0 0 0,-1 1 0 0 0,0-1 0 0 0,1 1 0 0 0,-1-1 0 0 0,1 0 0 0 0,-1 1 0 0 0,0-1 0 0 0,1 1 0 0 0,-1-1 0 0 0,0 0 0 0 0,0 0 0 0 0,1 1 0 0 0,-1-1 0 0 0,0 0 0 0 0,0 1 0 0 0,0-1 0 0 0,0 0 0 0 0,0 1 0 0 0,0-1 0 0 0,0 0 0 0 0,0 0 0 0 0,-7-15 0 0 0,5 14 0 0 0,1 0 0 0 0,0-1 0 0 0,0 1 0 0 0,0 0 0 0 0,0 0 0 0 0,1-1 0 0 0,-1 1 0 0 0,0-4 0 0 0,1 1 0 0 0,0 0 0 0 0,1 0 0 0 0,-1 0 0 0 0,1 0 0 0 0,0-1 0 0 0,1 1 0 0 0,-1 0 0 0 0,1 1 0 0 0,2-6 0 0 0,5-8 0 0 0,12-17 0 0 0,-2 3 0 0 0,-10 17 0 0 0,3-8 0 0 0,14-32 0 0 0,-13 32 0 0 0,-12 20 0 0 0,1 1 0 0 0,0 0 0 0 0,-1 0 0 0 0,0-1 0 0 0,1 1 0 0 0,-1-1 0 0 0,0 1 0 0 0,0-1 0 0 0,0 0 0 0 0,-1 1 0 0 0,1-1 0 0 0,-1 0 0 0 0,1 1 0 0 0,-1-4 0 0 0,-1 5 0 0 0,1 0 0 0 0,0 1 0 0 0,0-1 0 0 0,-1 1 0 0 0,1-1 0 0 0,0 1 0 0 0,0 0 0 0 0,0-1 0 0 0,0 1 0 0 0,0-1 0 0 0,0 1 0 0 0,0-1 0 0 0,0 1 0 0 0,0-1 0 0 0,0 1 0 0 0,0-1 0 0 0,0 1 0 0 0,0-1 0 0 0,0 1 0 0 0,0-1 0 0 0,0 1 0 0 0,0 0 0 0 0,1-1 0 0 0,-1 1 0 0 0,0-1 0 0 0,0 1 0 0 0,1-1 0 0 0,-1 1 0 0 0,1-1 0 0 0,-1 1 0 0 0,0 0 0 0 0,0 0 0 0 0,0 0 0 0 0,0-1 0 0 0,0 1 0 0 0,0 0 0 0 0,0 0 0 0 0,0 0 0 0 0,0-1 0 0 0,1 1 0 0 0,-1 0 0 0 0,0 0 0 0 0,0 0 0 0 0,0-1 0 0 0,0 1 0 0 0,0 0 0 0 0,0 0 0 0 0,0 0 0 0 0,0-1 0 0 0,0 1 0 0 0,-1 0 0 0 0,1 0 0 0 0,0-1 0 0 0,0 1 0 0 0,0 0 0 0 0,0 0 0 0 0,0 0 0 0 0,0 0 0 0 0,0-1 0 0 0,0 1 0 0 0,-1 0 0 0 0,1 0 0 0 0,0 0 0 0 0,0 0 0 0 0,0-1 0 0 0,0 1 0 0 0,0 0 0 0 0,-1 0 0 0 0,1 0 0 0 0,0 0 0 0 0,0 0 0 0 0,0 0 0 0 0,-1 0 0 0 0,1 0 0 0 0,0-1 0 0 0,0 1 0 0 0,0 0 0 0 0,-1 0 0 0 0,1 0 0 0 0,0 0 0 0 0,0 0 0 0 0,0 0 0 0 0,-1 0 0 0 0,1 0 0 0 0,0 0 0 0 0,0 0 0 0 0,0 1 0 0 0,-1-1 0 0 0,1 0 0 0 0,0 0 0 0 0,0 0 0 0 0,-1 0 0 0 0,-12 4 0 0 0,-1 14-34 0 0,9-11-58 0 0,-1 0 0 0 0,0 0 0 0 0,-10 8 1 0 0,24-5-892 0 0,-8-10 934 0 0,0 1 0 0 0,0-1 0 0 0,1 1 0 0 0,-1-1 0 0 0,0 1 0 0 0,0-1 0 0 0,0 1 0 0 0,0-1 0 0 0,1 1 0 0 0,-1-1 0 0 0,0 1 0 0 0,0-1-1 0 0,0 1 1 0 0,0-1 0 0 0,0 1 0 0 0,0-1 0 0 0,0 1 0 0 0,0-1 0 0 0,-1 1 0 0 0,1-1 0 0 0,0 0 0 0 0,0 1 0 0 0,0-1 0 0 0,0 1 0 0 0,-1-1 0 0 0,1 1 0 0 0,0-1 0 0 0,0 1 0 0 0,-1-1 0 0 0,1 0 0 0 0,0 1 0 0 0,-1-1 0 0 0,1 0-1 0 0,-1 1 1 0 0,1-1 0 0 0,0 0 0 0 0,-2 1 0 0 0,-3 4-1428 0 0,6-3-47 0 0,6 1-11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0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 15663 0 0,'0'0'719'0'0,"-13"-5"258"0"0,7 4-834 0 0,4 1 593 0 0,2 0 237 0 0,0 0 41 0 0,0 0 8 0 0,0 0 2 0 0,0 4-507 0 0,-1 0 0 0 0,0 0 0 0 0,0 0 0 0 0,-3 7 0 0 0,0 2 170 0 0,-26 105 1385 0 0,26-104-2152 0 0,1 0 0 0 0,0 0-1 0 0,1 0 1 0 0,-1 17 0 0 0,3-30-395 0 0,0-1-33 0 0,0 0-72 0 0,0 0-285 0 0,0 0-126 0 0,0 0-1394 0 0,0 0-5466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0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15663 0 0,'0'0'719'0'0,"0"0"-20"0"0,-5 8 2445 0 0,5-8-3269 0 0,-4 8 2109 0 0,4-8-1931 0 0,0 0 0 0 0,0 0 0 0 0,0 1 0 0 0,0-1 0 0 0,0 0-1 0 0,0 0 1 0 0,0 0 0 0 0,0 0 0 0 0,0 0 0 0 0,0 0 0 0 0,0 1-1 0 0,0-1 1 0 0,0 0 0 0 0,0 0 0 0 0,0 0 0 0 0,0 0 0 0 0,0 0 0 0 0,-1 0-1 0 0,1 0 1 0 0,0 1 0 0 0,0-1 0 0 0,0 0 0 0 0,0 0 0 0 0,0 0-1 0 0,0 0 1 0 0,0 0 0 0 0,-1 0 0 0 0,1 0 0 0 0,0 0 0 0 0,0 0-1 0 0,0 0 1 0 0,0 0 0 0 0,0 0 0 0 0,0 0 0 0 0,-1 0 0 0 0,1 0 0 0 0,0 0-1 0 0,0 0 1 0 0,0 0 0 0 0,0 0 0 0 0,0 0 0 0 0,0 0 0 0 0,-1 0-1 0 0,1 0 1 0 0,0 0 0 0 0,0 0 0 0 0,0 0 0 0 0,0 0 0 0 0,0 0-1 0 0,0 0 1 0 0,-1 0 0 0 0,1 0 0 0 0,0 0 0 0 0,-5-10-1577 0 0,4 8-11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0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11975 0 0,'0'0'267'0'0,"0"0"42"0"0,0 0 17 0 0,0 0-28 0 0,1 0-196 0 0,21-10 767 0 0,-20 9 100 0 0,0 1 45 0 0,7-4 444 0 0,13-4 275 0 0,-7 6 6397 0 0,-11 13-7965 0 0,-3-10-165 0 0,-1 1 0 0 0,1 0 0 0 0,-1 0 0 0 0,1 0 0 0 0,-1 0 0 0 0,0 0 0 0 0,0-1 0 0 0,0 1 0 0 0,0 0 0 0 0,0 0 0 0 0,0 0 0 0 0,0 0 0 0 0,0 0 0 0 0,-1 0 0 0 0,1-1 0 0 0,-1 1 0 0 0,0 0 0 0 0,-1 3 0 0 0,-1 3 0 0 0,-3 11 0 0 0,0-1 0 0 0,-1 1 0 0 0,-1-1 0 0 0,-12 21 0 0 0,20-38-5 0 0,-1 0 1 0 0,0 0-1 0 0,1 0 0 0 0,-1 0 1 0 0,1 0-1 0 0,-1 0 0 0 0,0 0 1 0 0,0 0-1 0 0,0 0 0 0 0,0 0 1 0 0,0-1-1 0 0,1 1 0 0 0,-1 0 1 0 0,-1-1-1 0 0,1 1 0 0 0,0 0 1 0 0,-2 0-1 0 0,1 0-1136 0 0,0 0-5234 0 0,2-1-2217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0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13823 0 0,'0'0'315'0'0,"0"0"45"0"0,0 0 21 0 0,0 0-49 0 0,0 0-81 0 0,1-1 481 0 0,13-12 1166 0 0,0-1 1 0 0,22-29-1 0 0,-17 18-884 0 0,10-10-229 0 0,-2-2 1 0 0,-2-1-1 0 0,-1-1 0 0 0,-3-1 1 0 0,33-82-1 0 0,-52 119-796 0 0,-1-9 94 0 0,-1 15 198 0 0,-1 1 0 0 0,0 0 0 0 0,-1-1 0 0 0,-2 7 1 0 0,-2 4 123 0 0,-4 15-343 0 0,-52 186 41 0 0,50-159-103 0 0,-9 52 0 0 0,18-65 0 0 0,3-43 0 0 0,0 0 0 0 0,0 0 0 0 0,0 0 0 0 0,0 1 0 0 0,-1-1 0 0 0,1 0 0 0 0,0 0 0 0 0,0 0 0 0 0,0 0 0 0 0,0 1 0 0 0,0-1 0 0 0,0 0 0 0 0,0 0 0 0 0,1 0 0 0 0,-1 0 0 0 0,0 1 0 0 0,0-1 0 0 0,0 0 0 0 0,0 0 0 0 0,0 0 0 0 0,0 0 0 0 0,0 0 0 0 0,0 1 0 0 0,0-1 0 0 0,0 0 0 0 0,0 0 0 0 0,1 0 0 0 0,-1 0 0 0 0,0 0 0 0 0,0 0 0 0 0,0 0 0 0 0,0 1 0 0 0,0-1 0 0 0,0 0 0 0 0,1 0 0 0 0,-1 0 0 0 0,0 0 0 0 0,0 0 0 0 0,0 0 0 0 0,0 0 0 0 0,1 0 0 0 0,-1 0 0 0 0,0 0 0 0 0,0 0 0 0 0,0 0 0 0 0,0 0 0 0 0,0 0 0 0 0,1 0 0 0 0,-1 0 0 0 0,0 0 0 0 0,0 0 0 0 0,0 0 0 0 0,0 0 0 0 0,1 0 0 0 0,-1 0 0 0 0,0 0 0 0 0,0 0 0 0 0,0-1 0 0 0,0 1 0 0 0,0 0 0 0 0,1 0 0 0 0,-1 0 0 0 0,0 0 0 0 0,0 0 0 0 0,0 0 0 0 0,0 0 0 0 0,0-1 0 0 0,0 1 0 0 0,1 0 0 0 0,6-8 0 0 0,-7 8 0 0 0,61-67 0 0 0,18-25 0 0 0,-63 76 0 0 0,1 0 0 0 0,0 2 0 0 0,27-18 0 0 0,-44 32 0 0 0,0 0 0 0 0,0 0 0 0 0,0 0 0 0 0,0 1 0 0 0,0-1 0 0 0,0 0 0 0 0,0 0 0 0 0,0 0 0 0 0,0 0 0 0 0,0 0 0 0 0,0 0 0 0 0,0 0 0 0 0,0 1 0 0 0,0-1 0 0 0,0 0 0 0 0,0 0 0 0 0,0 0 0 0 0,0 0 0 0 0,0 0 0 0 0,0 0 0 0 0,0 0 0 0 0,0 1 0 0 0,0-1 0 0 0,0 0 0 0 0,0 0 0 0 0,0 0 0 0 0,1 0 0 0 0,-1 0 0 0 0,0 0 0 0 0,0 0 0 0 0,0 0 0 0 0,0 0 0 0 0,0 0 0 0 0,0 0 0 0 0,0 1 0 0 0,0-1 0 0 0,0 0 0 0 0,1 0 0 0 0,-1 0 0 0 0,0 0 0 0 0,0 0 0 0 0,0 0 0 0 0,0 0 0 0 0,0 0 0 0 0,0 0 0 0 0,0 0 0 0 0,0 0 0 0 0,1 0 0 0 0,-1 0 0 0 0,0 0 0 0 0,0 0 0 0 0,0 0 0 0 0,0 0 0 0 0,0 0 0 0 0,0 0 0 0 0,0 0 0 0 0,1 0 0 0 0,-1-1 0 0 0,0 1 0 0 0,0 0 0 0 0,0 0 0 0 0,0 0 0 0 0,0 0 0 0 0,0 0 0 0 0,0 0 0 0 0,0 0 0 0 0,0 0 0 0 0,0 0 0 0 0,1 0 0 0 0,-3 6 0 0 0,2-6 0 0 0,-5 10 0 0 0,0-1 0 0 0,-1 1 0 0 0,0-2 0 0 0,0 1 0 0 0,-1-1 0 0 0,0 1 0 0 0,-13 9 0 0 0,-12 16 0 0 0,24-25 0 0 0,-1 0 0 0 0,0-1 0 0 0,-12 8 0 0 0,20-15 0 0 0,1-1 0 0 0,0 0 0 0 0,0 0 0 0 0,0 0 0 0 0,0 0 0 0 0,0 0 0 0 0,0 0 0 0 0,0 0 0 0 0,-1 1 0 0 0,1-1 0 0 0,0 0 0 0 0,0 0 0 0 0,0 0 0 0 0,0 0 0 0 0,0 0 0 0 0,0 1 0 0 0,0-1 0 0 0,0 0 0 0 0,0 0 0 0 0,0 0 0 0 0,0 0 0 0 0,0 0 0 0 0,0 1 0 0 0,0-1 0 0 0,0 0 0 0 0,0 0 0 0 0,0 0 0 0 0,0 0 0 0 0,0 1 0 0 0,0-1 0 0 0,0 0 0 0 0,0 0 0 0 0,0 0 0 0 0,0 0 0 0 0,0 1 0 0 0,0-1 0 0 0,0 0 0 0 0,0 0 0 0 0,0 0 0 0 0,1 0 0 0 0,-1 0 0 0 0,0 0 0 0 0,0 1 0 0 0,0-1 0 0 0,0 0 0 0 0,0 0 0 0 0,0 0 0 0 0,1 0 0 0 0,-1 0 0 0 0,0 0 0 0 0,0 0 0 0 0,0 0 0 0 0,0 0 0 0 0,1 0 0 0 0,-1 0 0 0 0,0 0 0 0 0,0 0 0 0 0,0 0 0 0 0,0 1 0 0 0,0-1 0 0 0,1-1 0 0 0,-1 1 0 0 0,0 0 0 0 0,0 0 0 0 0,0 0 0 0 0,0 0 0 0 0,1 0 0 0 0,12 2 0 0 0,-12-2 0 0 0,1 0 0 0 0,-1 0 0 0 0,0 0 0 0 0,1 0 0 0 0,-1 1 0 0 0,1-1 0 0 0,-1 0 0 0 0,1 1 0 0 0,-1-1 0 0 0,0 1 0 0 0,1-1 0 0 0,-1 1 0 0 0,0 0 0 0 0,3 1 0 0 0,-1 1 0 0 0,0-2 0 0 0,-1 0 0 0 0,0 0 0 0 0,0 0 0 0 0,1 1 0 0 0,-1-1 0 0 0,0 1 0 0 0,0 0 0 0 0,-1-1 0 0 0,1 1 0 0 0,0 0 0 0 0,-1 0 0 0 0,1 0 0 0 0,1 4 0 0 0,0-1 0 0 0,0-1 0 0 0,1 1 0 0 0,-1-1 0 0 0,1 0 0 0 0,-1 0 0 0 0,8 6 0 0 0,-5-5-133 0 0,-4-4-563 0 0,15-6-2359 0 0,-15 3 2567 0 0,0 0 0 0 0,0 0 0 0 0,0 0-1 0 0,0 0 1 0 0,0-1 0 0 0,2-2 0 0 0,1-2-507 0 0,4-4-541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0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17503 0 0,'0'0'399'0'0,"0"0"60"0"0,0 0 21 0 0,0 0-59 0 0,2 1-136 0 0,0 1-150 0 0,0 0-1 0 0,0-1 1 0 0,0 1 0 0 0,1 0-1 0 0,-1-1 1 0 0,1 0 0 0 0,-1 1-1 0 0,1-1 1 0 0,-1 0 0 0 0,1 0-1 0 0,0-1 1 0 0,-1 1-1 0 0,1 0 1 0 0,0-1 0 0 0,4 0-1 0 0,5 0 911 0 0,-1 0 0 0 0,21-5 0 0 0,4 0-314 0 0,-10 4-2514 0 0,-42 9-1028 0 0,11-4 1721 0 0,-85 41-8756 0 0,14-8 7308 0 0,73-36 2821 0 0,1 1-1 0 0,-1 0 0 0 0,1 0 0 0 0,0-1 0 0 0,0 1 1 0 0,-3 4-1 0 0,0-1 228 0 0,5-4-392 0 0,0-1-1 0 0,-1 0 1 0 0,1 0 0 0 0,0 0 0 0 0,0 0 0 0 0,0 1 0 0 0,-1-1 0 0 0,1 0-1 0 0,0 0 1 0 0,0 1 0 0 0,0-1 0 0 0,-1 0 0 0 0,1 1 0 0 0,0-1 0 0 0,0 0-1 0 0,0 0 1 0 0,0 1 0 0 0,0-1 0 0 0,0 0 0 0 0,0 1 0 0 0,0-1 0 0 0,0 0 0 0 0,0 1-1 0 0,0-1 1 0 0,0 0 0 0 0,0 0 0 0 0,0 1 0 0 0,0-1 0 0 0,0 0 0 0 0,0 1-1 0 0,0-1 1 0 0,0 1 0 0 0,10 5 3191 0 0,23 2 362 0 0,-24-6-3670 0 0,5 0 153 0 0,0-1 0 0 0,0 0 0 0 0,28-3 0 0 0,-34 1-712 0 0,0 0-1 0 0,-1 0 0 0 0,1 0 1 0 0,15-6-1 0 0,-14 4-464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1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40 13823 0 0,'0'0'630'0'0,"0"0"-13"0"0,0 0-252 0 0,0 0 391 0 0,0 0 216 0 0,0 0 42 0 0,0 0 8 0 0,0 0 2 0 0,0 0 0 0 0,0 0 0 0 0,0 0-69 0 0,0 0-290 0 0,0 0-121 0 0,0 0-28 0 0,0 0-4 0 0,-2 1 0 0 0,-14 7-196 0 0,0 0 0 0 0,-16 13 0 0 0,27-18-253 0 0,1 1 0 0 0,-1 0 0 0 0,0 0 0 0 0,1 1 0 0 0,0 0 0 0 0,0-1-1 0 0,1 1 1 0 0,-1 1 0 0 0,1-1 0 0 0,-3 8 0 0 0,-5 13-63 0 0,7-14 0 0 0,-1 0 0 0 0,0-1 0 0 0,-1 1 0 0 0,-7 10 0 0 0,10-18 0 0 0,1 1 0 0 0,0 0 0 0 0,0 0 0 0 0,1 0 0 0 0,-1 0 0 0 0,1 0 0 0 0,0 0 0 0 0,1 0 0 0 0,-1 1 0 0 0,1 7 0 0 0,0-12 0 0 0,1 1 0 0 0,-1-1 0 0 0,0 1 0 0 0,1-1 0 0 0,-1 0 0 0 0,1 1 0 0 0,-1-1 0 0 0,1 0 0 0 0,0 0 0 0 0,0 0 0 0 0,-1 1 0 0 0,1-1 0 0 0,0 0 0 0 0,0 0 0 0 0,0 0 0 0 0,0 0 0 0 0,1 1 0 0 0,21 12 0 0 0,-22-14 0 0 0,0 1 0 0 0,0-1 0 0 0,-1 1 0 0 0,1-1 0 0 0,0 0 0 0 0,0 1 0 0 0,0-1 0 0 0,0 0 0 0 0,0 0 0 0 0,0 0 0 0 0,0 0 0 0 0,0 1 0 0 0,0-1 0 0 0,0-1 0 0 0,0 1 0 0 0,0 0 0 0 0,0 0 0 0 0,0 0 0 0 0,0 0 0 0 0,0-1 0 0 0,0 1 0 0 0,0-1 0 0 0,0 1 0 0 0,-1 0 0 0 0,3-2 0 0 0,1 0 0 0 0,14-5 114 0 0,-1 0 0 0 0,0-1-1 0 0,0 0 1 0 0,-1-2 0 0 0,0 0 0 0 0,-1 0 0 0 0,0-2-1 0 0,16-15 1 0 0,-24 20-54 0 0,0-1 1 0 0,0 0-1 0 0,-1 0 0 0 0,0 0 0 0 0,0-1 0 0 0,-1 0 1 0 0,0 0-1 0 0,0-1 0 0 0,-1 1 0 0 0,-1-1 1 0 0,0 0-1 0 0,0 0 0 0 0,-1 0 0 0 0,0 0 1 0 0,0 0-1 0 0,-1-14 0 0 0,0 7-50 0 0,-1 14-18 0 0,1 0 1 0 0,-1-1-1 0 0,0 1 1 0 0,0-1 0 0 0,0 1-1 0 0,-1 0 1 0 0,1-1 0 0 0,-1 1-1 0 0,-2-6 1 0 0,3 9-49 0 0,0-1-1 0 0,-1 1 1 0 0,1 0-1 0 0,-1-1 1 0 0,0 1-1 0 0,1 0 1 0 0,-1-1-1 0 0,1 1 1 0 0,-1 0 0 0 0,1 0-1 0 0,-1 0 1 0 0,0-1-1 0 0,1 1 1 0 0,-1 0-1 0 0,0 0 1 0 0,1 0-1 0 0,-1 0 1 0 0,1 0 0 0 0,-2 0-1 0 0,-12 2-782 0 0,-22 11-4709 0 0,25-7-2640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1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21191 0 0,'0'0'480'0'0,"0"0"67"0"0,0 0 31 0 0,0 0-56 0 0,0 0-269 0 0,1 1 138 0 0,-1 2-289 0 0,1-1 1 0 0,0 1 0 0 0,-1-1-1 0 0,1 0 1 0 0,-1 1-1 0 0,0-1 1 0 0,0 1 0 0 0,0-1-1 0 0,0 1 1 0 0,0-1-1 0 0,-1 1 1 0 0,1-1-1 0 0,-1 1 1 0 0,-1 3 0 0 0,-14 38 23 0 0,15-42-114 0 0,-3 8 291 0 0,-1-1 1 0 0,0 1-1 0 0,0-1 0 0 0,-1 0 1 0 0,-1 0-1 0 0,-12 13 0 0 0,13-17-604 0 0,1 1-1 0 0,-2-1 1 0 0,-12 8 0 0 0,14-10-564 0 0,-1 0-1 0 0,0-1 1 0 0,0 1 0 0 0,0-1 0 0 0,-8 2 0 0 0,7-3-670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1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31 260 15663 0 0,'0'0'356'0'0,"0"0"50"0"0,2 0 20 0 0,0 0-377 0 0,1 0-1 0 0,0 0 1 0 0,-1 0-1 0 0,1-1 1 0 0,-1 1-1 0 0,1-1 1 0 0,0 1-1 0 0,-1-1 1 0 0,0 0-1 0 0,1 0 1 0 0,-1-1-1 0 0,1 1 1 0 0,-1 0-1 0 0,4-4 1 0 0,-3 3 171 0 0,0 0 1 0 0,-1-1-1 0 0,1 1 1 0 0,-1-1-1 0 0,0 0 1 0 0,1 1-1 0 0,-1-1 1 0 0,0 0-1 0 0,0 0 1 0 0,-1-1-1 0 0,2-3 1 0 0,39-119 4505 0 0,-36 108-4108 0 0,-4 14-433 0 0,0-1-1 0 0,-1 1 1 0 0,1 0-1 0 0,-1-1 0 0 0,0 1 1 0 0,0-1-1 0 0,-1 0 1 0 0,1 1-1 0 0,-1-1 0 0 0,-1-8 1 0 0,1 8-96 0 0,0 4 282 0 0,-2 1 117 0 0,-1 3-428 0 0,-1 0 0 0 0,1 0 1 0 0,-1 0-1 0 0,1 1 0 0 0,0-1 0 0 0,0 1 1 0 0,1-1-1 0 0,-5 8 0 0 0,-18 39 435 0 0,15-29-415 0 0,-64 143-80 0 0,71-158-34 0 0,1-1 0 0 0,0 1 1 0 0,0 0-1 0 0,1 0 0 0 0,0 1 0 0 0,-1 6 0 0 0,-1 6-130 0 0,2-17-311 0 0,1-2-33 0 0,0 0-72 0 0,3 0 101 0 0,-1 1 0 0 0,0-1 1 0 0,1 0-1 0 0,-1 0 0 0 0,1 0 0 0 0,-1-1 0 0 0,3 1 0 0 0,9-3-5510 0 0,1-2-1723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1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21191 0 0,'0'0'480'0'0,"0"0"67"0"0,0 0 31 0 0,0 0-56 0 0,1 1-269 0 0,0 1-131 0 0,0-1 0 0 0,0 1 0 0 0,0-1 0 0 0,-1 1 0 0 0,1-1 0 0 0,0 1-1 0 0,-1 0 1 0 0,1-1 0 0 0,-1 1 0 0 0,1 0 0 0 0,-1 0 0 0 0,0-1 0 0 0,0 1 0 0 0,0 3 0 0 0,0-2 79 0 0,0 1 0 0 0,-1-1-1 0 0,1 1 1 0 0,-1-1 0 0 0,0 0 0 0 0,1 1 0 0 0,-3 3 0 0 0,2-5-157 0 0,0 1 0 0 0,1-1 1 0 0,-1 1-1 0 0,1-1 0 0 0,0 0 0 0 0,-1 1 1 0 0,1-1-1 0 0,0 1 0 0 0,1 3 0 0 0,-1-4-23 0 0,0 1 0 0 0,1 0-1 0 0,-2 0 1 0 0,1 0 0 0 0,0 0 0 0 0,-1 0-1 0 0,0 4 1 0 0,-3 1-121 0 0,3 4-362 0 0,1 22 148 0 0,12-40-978 0 0,-4 1-423 0 0,0-1-1 0 0,0 0 0 0 0,11-10 1 0 0,-18 15 1679 0 0,18-17-2522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1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19351 0 0,'-6'1'426'0'0,"0"0"0"0"0,1 0 1 0 0,-1 0-1 0 0,-8 4 0 0 0,-5 1 5346 0 0,118 10-4657 0 0,-75-14-792 0 0,1 1 1 0 0,-1 2 0 0 0,33 10-1 0 0,-49-11-323 0 0,-4 4 0 0 0,-3-6 0 0 0,-1 1 0 0 0,0 0 0 0 0,0-1 0 0 0,1 1 0 0 0,-2 0 0 0 0,1-1 0 0 0,0 1 0 0 0,-1 0 0 0 0,1-1 0 0 0,-1 1 0 0 0,0-1 0 0 0,0 1 0 0 0,0-1 0 0 0,0 1 0 0 0,0-1 0 0 0,-2 4 0 0 0,-4 4 0 0 0,0-1 0 0 0,-11 13 0 0 0,8-10 0 0 0,-11 13 0 0 0,12-12 0 0 0,-1-1 0 0 0,-20 19 0 0 0,21-23 0 0 0,0 1 0 0 0,-14 18 0 0 0,19-22 0 0 0,1 0 0 0 0,-1 0 0 0 0,1 0 0 0 0,1 0 0 0 0,-1 1 0 0 0,1 0 0 0 0,-3 10 0 0 0,3 3 0 0 0,5-11 0 0 0,-1-5 0 0 0,3 4 0 0 0,-5-7 0 0 0,1 1 0 0 0,-1 0 0 0 0,1-1 0 0 0,-1 1 0 0 0,1-1 0 0 0,-1 1 0 0 0,1-1 0 0 0,-1 1 0 0 0,1-1 0 0 0,0 1 0 0 0,-1-1 0 0 0,1 1 0 0 0,0-1 0 0 0,-1 0 0 0 0,1 1 0 0 0,0-1 0 0 0,-1 0 0 0 0,1 0 0 0 0,0 1 0 0 0,0-1 0 0 0,-1 0 0 0 0,1 0 0 0 0,1 0 0 0 0,1 0 0 0 0,1 1-216 0 0,0 0-1 0 0,1 0 1 0 0,-1-1-1 0 0,0 1 1 0 0,1-1 0 0 0,-1 0-1 0 0,1-1 1 0 0,-1 1-1 0 0,0-1 1 0 0,1 0 0 0 0,-1 0-1 0 0,0 0 1 0 0,0 0-1 0 0,1-1 1 0 0,-1 1 0 0 0,0-1-1 0 0,4-4 1 0 0,1 1-523 0 0,-2-1 0 0 0,1 0 1 0 0,-1 0-1 0 0,0-1 0 0 0,0 0 0 0 0,8-12 1 0 0,3-6-1820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3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13823 0 0,'0'0'315'0'0,"0"0"45"0"0,0 0 21 0 0,0 0-49 0 0,0 0-81 0 0,0 0 481 0 0,0 0 237 0 0,0 0 45 0 0,11-5 2056 0 0,13-2 527 0 0,-3-1-2802 0 0,-16 7-679 0 0,-1-1-1 0 0,1 1 1 0 0,0 0 0 0 0,-1 1-1 0 0,1-1 1 0 0,0 1 0 0 0,-1 0-1 0 0,1 0 1 0 0,5 1 0 0 0,2 0 89 0 0,-1 0-1 0 0,0-1 1 0 0,15-2 0 0 0,-14 1-205 0 0,21-2 0 0 0,-19-1 0 0 0,-4 2 0 0 0,-12 0 72 0 0,2 1 299 0 0,0 1 117 0 0,0 0 21 0 0,0 0-66 0 0,-2 1-294 0 0,-60 19-1916 0 0,60-19 757 0 0,-9 5-1037 0 0,8-3 1707 0 0,-2-1-2733 0 0,5-2-4778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1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51 19351 0 0,'0'0'439'0'0,"0"0"62"0"0,0 0 33 0 0,0 0-65 0 0,1 1-309 0 0,5 5 413 0 0,0-1 0 0 0,-1 1 1 0 0,0 0-1 0 0,6 8 0 0 0,-9-11-297 0 0,0-1 0 0 0,1 1 0 0 0,0-1 0 0 0,-1 0 0 0 0,1 0-1 0 0,4 3 1 0 0,-4-3-96 0 0,0-1 0 0 0,0 1 0 0 0,-1 1 0 0 0,1-1 0 0 0,-1 0 0 0 0,5 6 0 0 0,-4-4-22 0 0,0 0-1 0 0,-1 0 1 0 0,0 0 0 0 0,0 0-1 0 0,0 0 1 0 0,0 0 0 0 0,-1 1-1 0 0,0-1 1 0 0,0 1-1 0 0,0-1 1 0 0,0 1 0 0 0,0 7-1 0 0,-1-9-75 0 0,-1 0-1 0 0,1 0 0 0 0,-1 0 0 0 0,0 0 0 0 0,0 1 1 0 0,0-1-1 0 0,0 0 0 0 0,0 0 0 0 0,-1-1 0 0 0,1 1 0 0 0,-1 0 1 0 0,0 0-1 0 0,0-1 0 0 0,0 1 0 0 0,0-1 0 0 0,0 1 1 0 0,0-1-1 0 0,-5 3 0 0 0,0 1 136 0 0,0-1 0 0 0,-1 0 1 0 0,1 0-1 0 0,-1-1 0 0 0,-13 6 0 0 0,17-9-654 0 0,-1 1-1 0 0,1-1 1 0 0,-1 0-1 0 0,0 0 1 0 0,-4-1-1 0 0,5 0-1194 0 0,0 0 1 0 0,0 0-1 0 0,-1 0 0 0 0,1-1 1 0 0,0 0-1 0 0,-5-2 0 0 0,-2-1-4992 0 0</inkml:trace>
  <inkml:trace contextRef="#ctx0" brushRef="#br0" timeOffset="1">577 67 23039 0 0,'0'0'528'0'0,"0"0"69"0"0,2-1 38 0 0,1 0-498 0 0,-1-1 0 0 0,1 0 0 0 0,-1 1 0 0 0,1-1 1 0 0,-1 0-1 0 0,4-4 0 0 0,-3 3 201 0 0,0 0 0 0 0,0 0 0 0 0,0 0 1 0 0,6-3-1 0 0,-1 2-334 0 0,0-1-583 0 0,0 1 0 0 0,0 0 0 0 0,0 1 0 0 0,18-6 0 0 0,-15 6-8293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1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17503 0 0,'0'0'384'0'0,"0"0"88"0"0,0 0 8 0 0,0 0 8 0 0,10-9-392 0 0,1 4-96 0 0,0-3 0 0 0,4 2 0 0 0,0-1-1208 0 0,1 1-264 0 0,18-10-48 0 0,-7 8-16 0 0</inkml:trace>
  <inkml:trace contextRef="#ctx0" brushRef="#br0" timeOffset="1">548 50 10135 0 0,'0'0'448'0'0,"0"0"96"0"0,0 0-440 0 0,10-3-104 0 0,2 0 0 0 0,3-2-4480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1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55 24879 0 0,'0'0'564'0'0,"0"0"83"0"0,0 0 34 0 0,0 1-76 0 0,-1 0-591 0 0,1 0 0 0 0,-1 0 0 0 0,1 0 0 0 0,-1 0 0 0 0,0 0 0 0 0,1 0 0 0 0,-1-1 0 0 0,0 1-1 0 0,0 0 1 0 0,0 0 0 0 0,1-1 0 0 0,-1 1 0 0 0,0 0 0 0 0,0-1 0 0 0,0 1 0 0 0,0-1 0 0 0,0 1 0 0 0,0-1-1 0 0,0 0 1 0 0,0 1 0 0 0,0-1 0 0 0,0 0 0 0 0,0 0 0 0 0,-1 0 0 0 0,1 0 0 0 0,0 0 0 0 0,0 0-1 0 0,0 0 1 0 0,0 0 0 0 0,-2 0 0 0 0,-1-1 365 0 0,-1 0-1 0 0,0 0 1 0 0,1 0 0 0 0,-1-1-1 0 0,-8-3 1 0 0,13 4-324 0 0,0 1 0 0 0,-1 0 0 0 0,1-1 0 0 0,0 1 0 0 0,-1-1 0 0 0,1 1 0 0 0,0-1 0 0 0,0 1 0 0 0,0-1 0 0 0,-1 0 0 0 0,1 1 0 0 0,0-1 0 0 0,0 1 0 0 0,0-1 0 0 0,0 1 0 0 0,0-1 0 0 0,0 1 0 0 0,0-1 0 0 0,0 1 0 0 0,0-1 0 0 0,1 0 0 0 0,-1 0 0 0 0,3-12-123 0 0,8-7-882 0 0,-2 6 439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2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211 131 6447 0 0,'0'0'298'0'0,"0"0"-10"0"0,0 0-50 0 0,0 0 493 0 0,0 0 238 0 0,0 0 45 0 0,0 0-61 0 0,0 0-288 0 0,20-16 3979 0 0,-18 15-4337 0 0,0-1-210 0 0,4-6 4795 0 0,-6 7-4521 0 0,0 1 117 0 0,0 0 21 0 0,0 0-66 0 0,-1-1-294 0 0,-3-1-61 0 0,3 2 283 0 0,1 0 117 0 0,0 0 21 0 0,0 0-66 0 0,-19 6-278 0 0,-6 9-165 0 0,17-9 0 0 0,-61 45 0 0 0,60-45 0 0 0,0 0 0 0 0,1 1 0 0 0,0 0 0 0 0,0 0 0 0 0,1 1 0 0 0,0 0 0 0 0,0 0 0 0 0,1 0 0 0 0,0 1 0 0 0,0 0 0 0 0,1 1 0 0 0,0-1 0 0 0,1 1 0 0 0,0 0 0 0 0,0 0 0 0 0,1 0 0 0 0,-2 14 0 0 0,4-11 0 0 0,-1 0 0 0 0,2 17 0 0 0,1-24 0 0 0,0-1 0 0 0,-1 1 0 0 0,2-1 0 0 0,-1 0 0 0 0,1 0 0 0 0,0 0 0 0 0,0 0 0 0 0,4 8 0 0 0,-4-8 0 0 0,-1-3 0 0 0,-1-1 0 0 0,1 1 0 0 0,0-1 0 0 0,-1 0 0 0 0,1 1 0 0 0,0-1 0 0 0,0 0 0 0 0,0 1 0 0 0,0-1 0 0 0,0 0 0 0 0,0 0 0 0 0,1 0 0 0 0,-1 0 0 0 0,0 0 0 0 0,0 0 0 0 0,3 0 0 0 0,-2 2 0 0 0,12 4 0 0 0,-12-6 0 0 0,0 0 0 0 0,1 0 0 0 0,-1 0 0 0 0,1-1 0 0 0,-1 1 0 0 0,1-1 0 0 0,-1 1 0 0 0,1-1 0 0 0,-1 0 0 0 0,1 0 0 0 0,-1 0 0 0 0,1 0 0 0 0,3-1 0 0 0,1-1 0 0 0,-1-1 0 0 0,1 1 0 0 0,9-6 0 0 0,-11 5 0 0 0,4-2-2 0 0,1-1-1 0 0,-2 0 0 0 0,1-1 1 0 0,-1 0-1 0 0,0 0 1 0 0,13-15-1 0 0,-4 1 48 0 0,22-37 0 0 0,-26 37 164 0 0,-1 0-1 0 0,-2-2 0 0 0,0 1 1 0 0,7-25-1 0 0,-13 34-115 0 0,-1 0 1 0 0,0 0-1 0 0,-1 0 1 0 0,-1 0-1 0 0,0-1 0 0 0,0 1 1 0 0,-2-1-1 0 0,0 1 1 0 0,-2-15-1 0 0,2 25-101 0 0,1 1 0 0 0,-1-1 0 0 0,0 0 0 0 0,0 0 0 0 0,0 1 0 0 0,0-1 0 0 0,0 1 0 0 0,-1-1 0 0 0,1 1 0 0 0,-1-1 0 0 0,0 1 0 0 0,0 0 0 0 0,0 0 0 0 0,0 0 0 0 0,0 0 0 0 0,0 0 0 0 0,0 0 0 0 0,0 1 0 0 0,-1-1 0 0 0,1 1 0 0 0,-1-1-1 0 0,1 1 1 0 0,-6-2 0 0 0,3 2-41 0 0,0 0 0 0 0,-1 0 1 0 0,1 0-1 0 0,0 1 0 0 0,-1 0 0 0 0,1 0 0 0 0,0 0 0 0 0,-1 1 0 0 0,1 0 0 0 0,0 0 0 0 0,0 0 0 0 0,-6 2 0 0 0,-12 4-3417 0 0,13-4-5063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2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 10135 0 0,'0'0'231'0'0,"0"0"29"0"0,0 0 19 0 0,2 0-41 0 0,0 1-135 0 0,2-1-115 0 0,7 0 2857 0 0,-10 0-2735 0 0,-1 0-1 0 0,1-1 0 0 0,0 1 1 0 0,-1 0-1 0 0,1-1 1 0 0,0 1-1 0 0,-1-1 0 0 0,1 1 1 0 0,-1-1-1 0 0,1 0 0 0 0,-1 1 1 0 0,1-1-1 0 0,-1 1 1 0 0,1-1-1 0 0,-1 0 0 0 0,0 1 1 0 0,1-1-1 0 0,-1 0 1 0 0,0 0-1 0 0,1 0 0 0 0,5-18 678 0 0,-6 18-679 0 0,4-13 888 0 0,-1 0 0 0 0,2-15 0 0 0,-2 14-159 0 0,1 0 0 0 0,0 0-1 0 0,12-28 1 0 0,-7 21-948 0 0,22-77 1575 0 0,26-29-923 0 0,-32 72-474 0 0,-16 41 5 0 0,-8 14 299 0 0,0-5 10 0 0,-6 8 156 0 0,-7 6 150 0 0,5-2-687 0 0,1 1 0 0 0,0-1 0 0 0,0 1 0 0 0,1 0 0 0 0,0 0 0 0 0,-7 14 0 0 0,3-4 0 0 0,-12 37 0 0 0,-1 9 0 0 0,8-26 0 0 0,2 0 0 0 0,1 1 0 0 0,-9 61 0 0 0,19-89 0 0 0,0-7 0 0 0,0 0 0 0 0,1 0 0 0 0,0 0 0 0 0,0 0 0 0 0,0 0 0 0 0,0 0 0 0 0,0 0 0 0 0,1 0 0 0 0,-1 0 0 0 0,1 0 0 0 0,2 6 0 0 0,-3-9 0 0 0,0 1 0 0 0,0 0 0 0 0,1 0 0 0 0,-1-1 0 0 0,0 1 0 0 0,1 0 0 0 0,-1-1 0 0 0,1 1 0 0 0,-1-1 0 0 0,1 1 0 0 0,-1 0 0 0 0,1-1 0 0 0,-1 1 0 0 0,1-1 0 0 0,0 1 0 0 0,-1-1 0 0 0,1 0 0 0 0,0 1 0 0 0,-1-1 0 0 0,1 0 0 0 0,0 1 0 0 0,-1-1 0 0 0,1 0 0 0 0,0 0 0 0 0,0 0 0 0 0,0 1 0 0 0,-1-1 0 0 0,1 0 0 0 0,0 0 0 0 0,1-1 0 0 0,1 1 0 0 0,1 1-21 0 0,1-1 1 0 0,0 0-1 0 0,0 0 0 0 0,-1-1 0 0 0,1 1 1 0 0,0-1-1 0 0,0 0 0 0 0,8-4 1 0 0,9-1-195 0 0,-17 5 33 0 0,0-1 0 0 0,1 0 0 0 0,-1 0 0 0 0,0 0 1 0 0,-1-1-1 0 0,1 0 0 0 0,0 0 0 0 0,5-5 0 0 0,33-32 1019 0 0,-33 30-244 0 0,-2 0-517 0 0,-1 1 0 0 0,0-2 0 0 0,-1 1 0 0 0,0-1 0 0 0,-1 0 0 0 0,0 0 0 0 0,4-13 0 0 0,-4 2-76 0 0,-7 25 0 0 0,-1 1 0 0 0,-1 0 0 0 0,1 1 0 0 0,0-1 0 0 0,1 1 0 0 0,-1 0 0 0 0,-3 9 0 0 0,0 4 0 0 0,3-3-58 0 0,6-11-135 0 0,-1-3 43 0 0,-1 1 104 0 0,0-1 0 0 0,0 1 1 0 0,1-1-1 0 0,-1 1 0 0 0,1-1 1 0 0,-1 0-1 0 0,1 0 0 0 0,-1 0 1 0 0,1 0-1 0 0,0 0 0 0 0,0 0 0 0 0,-1 0 1 0 0,1-1-1 0 0,0 1 0 0 0,0 0 1 0 0,0-1-1 0 0,0 0 0 0 0,0 1 1 0 0,-1-1-1 0 0,1 0 0 0 0,0 0 1 0 0,0 0-1 0 0,0 0 0 0 0,0 0 0 0 0,0-1 1 0 0,0 1-1 0 0,0-1 0 0 0,0 1 1 0 0,0-1-1 0 0,1 0 0 0 0,8-3 494 0 0,-1-1-1 0 0,0 0 1 0 0,17-11 0 0 0,-26 16-437 0 0,13-10-7 0 0,-1 0 0 0 0,0 0 0 0 0,0-2 0 0 0,17-19 0 0 0,-11 7-6 0 0,27-40 0 0 0,-41 56 2 0 0,-17 14 0 0 0,-5 7 0 0 0,2 2 0 0 0,13-12 0 0 0,0-1 0 0 0,0 0 0 0 0,0 0 0 0 0,1 1 0 0 0,-1-1 0 0 0,1 1 0 0 0,-2 3 0 0 0,1 2 0 0 0,3 1 0 0 0,5-2 0 0 0,2-3 0 0 0,-1-1 0 0 0,1 1 0 0 0,-1-2 0 0 0,1 1 0 0 0,0-1 0 0 0,15 2 0 0 0,-8-1 0 0 0,-1-1 0 0 0,17 5 0 0 0,-31-7 0 0 0,1 0 0 0 0,0 0 0 0 0,-1 0 0 0 0,1 0 0 0 0,-1 0 0 0 0,1 0 0 0 0,0 1 0 0 0,-1-1 0 0 0,1 0 0 0 0,-1 0 0 0 0,1 1 0 0 0,-1-1 0 0 0,1 0 0 0 0,-1 1 0 0 0,1-1 0 0 0,-1 0 0 0 0,1 1 0 0 0,-1-1 0 0 0,0 1 0 0 0,1-1 0 0 0,-1 1 0 0 0,1-1 0 0 0,-1 1 0 0 0,0-1 0 0 0,0 1 0 0 0,1-1 0 0 0,-1 1 0 0 0,0-1 0 0 0,0 2 0 0 0,1-1 0 0 0,4 9 0 0 0,0 5 0 0 0,-6-11 0 0 0,0-2 0 0 0,-1 4 0 0 0,0 1 0 0 0,0 0 0 0 0,-1 0 0 0 0,0-1 0 0 0,-6 12 0 0 0,-7 12 0 0 0,16-29 0 0 0,-1 1 0 0 0,0 0 0 0 0,0 0 0 0 0,0-1 0 0 0,0 1 0 0 0,0 0 0 0 0,-1-1 0 0 0,1 1 0 0 0,0-1 0 0 0,-1 0 0 0 0,1 1 0 0 0,-1-1 0 0 0,1 0 0 0 0,-1 0 0 0 0,0 0 0 0 0,0 0 0 0 0,1 0 0 0 0,-1 0 0 0 0,-2 0 0 0 0,-21 12 0 0 0,22-12 0 0 0,-12 17 0 0 0,12-10 0 0 0,7-1 0 0 0,-3-6 0 0 0,1 0 0 0 0,-1 0 0 0 0,1 0 0 0 0,0-1 0 0 0,0 1 0 0 0,-1 0 0 0 0,1-1 0 0 0,0 0 0 0 0,0 1 0 0 0,0-1 0 0 0,0 0 0 0 0,-1 0 0 0 0,1 0 0 0 0,0 0 0 0 0,0 0 0 0 0,0 0 0 0 0,0-1 0 0 0,0 1 0 0 0,-1 0 0 0 0,4-2 0 0 0,6-2 0 0 0,0 0 0 0 0,12-7 0 0 0,-11 6 0 0 0,7-6 0 0 0,0 0 0 0 0,-1-1 0 0 0,25-21 0 0 0,-39 30 0 0 0,7-7 0 0 0,-1 0 0 0 0,0-1 0 0 0,-1 0 0 0 0,15-23 0 0 0,6-8 0 0 0,-13 21 0 0 0,-4 7 0 0 0,-2-1 0 0 0,0 0 0 0 0,11-20 0 0 0,-21 33 0 0 0,0 0 0 0 0,0 0 0 0 0,-1 0 0 0 0,1 1 0 0 0,-1-1 0 0 0,1 0 0 0 0,-1-4 0 0 0,1 6 0 0 0,-1-1 0 0 0,0 1 0 0 0,0 0 0 0 0,0 0 0 0 0,0-1 0 0 0,0 1 0 0 0,-1 0 0 0 0,1-1 0 0 0,0 1 0 0 0,0 0 0 0 0,0 0 0 0 0,0-1 0 0 0,0 1 0 0 0,0 0 0 0 0,0 0 0 0 0,0 0 0 0 0,-1-1 0 0 0,1 1 0 0 0,0 0 0 0 0,0 0 0 0 0,0-1 0 0 0,0 1 0 0 0,-1 0 0 0 0,1 0 0 0 0,0 0 0 0 0,0 0 0 0 0,-1-1 0 0 0,1 1 0 0 0,0 0 0 0 0,0 0 0 0 0,-1 0 0 0 0,1 0 0 0 0,0 0 0 0 0,0 0 0 0 0,-1 0 0 0 0,1 0 0 0 0,0 0 0 0 0,0 0 0 0 0,-1 0 0 0 0,1 0 0 0 0,0 0 0 0 0,0 0 0 0 0,-1 0 0 0 0,1 0 0 0 0,0 0 0 0 0,0 0 0 0 0,-1 0 0 0 0,1 0 0 0 0,0 0 0 0 0,0 0 0 0 0,-1 1 0 0 0,-3 0 0 0 0,0 0 0 0 0,0 0 0 0 0,0 1 0 0 0,0 0 0 0 0,0-1 0 0 0,0 1 0 0 0,0 1 0 0 0,1-1 0 0 0,-1 0 0 0 0,1 1 0 0 0,0 0 0 0 0,0 0 0 0 0,0 0 0 0 0,-3 4 0 0 0,-5 7 0 0 0,1 0 0 0 0,-10 19 0 0 0,5-8 0 0 0,8-12 0 0 0,-1 0 0 0 0,2 0 0 0 0,-8 21 0 0 0,12-28 0 0 0,0-1 0 0 0,1 1 0 0 0,-1-1 0 0 0,1 1 0 0 0,0 0 0 0 0,1 0 0 0 0,0 0 0 0 0,0-1 0 0 0,0 1 0 0 0,0 0 0 0 0,3 10 0 0 0,-2-13 0 0 0,1 0 0 0 0,0 0 0 0 0,-1-1 0 0 0,1 1 0 0 0,0 0 0 0 0,0-1 0 0 0,1 1 0 0 0,-1-1 0 0 0,0 0 0 0 0,1 0 0 0 0,-1 0 0 0 0,1 0 0 0 0,0 0 0 0 0,0 0 0 0 0,5 2 0 0 0,4-1 0 0 0,-2-3 0 0 0,-1 0 0 0 0,1-1 0 0 0,0 0 0 0 0,-1-1 0 0 0,1 0 0 0 0,-1 0 0 0 0,0-1 0 0 0,1 0 0 0 0,15-9 0 0 0,1-2 0 0 0,46-33 0 0 0,-61 39 0 0 0,0 0 0 0 0,-1-1 0 0 0,0 0 0 0 0,0-1 0 0 0,-1 0 0 0 0,-1 0 0 0 0,0-1 0 0 0,0 0 0 0 0,-1-1 0 0 0,0 1 0 0 0,-1-1 0 0 0,-1-1 0 0 0,6-17 0 0 0,-9 22 0 0 0,-2 8 0 0 0,0 0 0 0 0,0 0 0 0 0,0 0 0 0 0,0 0 0 0 0,0-1 0 0 0,0 1 0 0 0,0 0 0 0 0,0 0 0 0 0,0 0 0 0 0,0 0 0 0 0,0 0 0 0 0,0-1 0 0 0,0 1 0 0 0,0 0 0 0 0,0 0 0 0 0,0 0 0 0 0,-1 0 0 0 0,1 0 0 0 0,0 0 0 0 0,0-1 0 0 0,0 1 0 0 0,0 0 0 0 0,0 0 0 0 0,0 0 0 0 0,0 0 0 0 0,-1 0 0 0 0,1 0 0 0 0,0 0 0 0 0,0 0 0 0 0,0 0 0 0 0,0 0 0 0 0,0 0 0 0 0,-1-1 0 0 0,1 1 0 0 0,0 0 0 0 0,0 0 0 0 0,0 0 0 0 0,0 0 0 0 0,-1 0 0 0 0,1 0 0 0 0,0 0 0 0 0,0 0 0 0 0,0 0 0 0 0,0 0 0 0 0,0 1 0 0 0,-1-1 0 0 0,1 0 0 0 0,0 0 0 0 0,0 0 0 0 0,0 0 0 0 0,0 0 0 0 0,0 0 0 0 0,-1 0 0 0 0,1 0 0 0 0,0 0 0 0 0,0 0 0 0 0,0 0 0 0 0,0 1 0 0 0,0-1 0 0 0,0 0 0 0 0,0 0 0 0 0,0 0 0 0 0,-1 0 0 0 0,-7 7 0 0 0,7-7 0 0 0,-3 3 0 0 0,3-2 0 0 0,0-1 0 0 0,0 1 0 0 0,0 0 0 0 0,0 0 0 0 0,0 0 0 0 0,0 1 0 0 0,0-1 0 0 0,0 0 0 0 0,0 0 0 0 0,1 0 0 0 0,-1 1 0 0 0,0-1 0 0 0,1 0 0 0 0,-1 3 0 0 0,-2 0 0 0 0,3-3 0 0 0,-1 0 0 0 0,0 0 0 0 0,1 1 0 0 0,-1-1 0 0 0,1 0 0 0 0,-1 0 0 0 0,1 0 0 0 0,0 1 0 0 0,-1-1 0 0 0,1 0 0 0 0,0 0 0 0 0,0 1 0 0 0,0-1 0 0 0,0 0 0 0 0,0 0 0 0 0,0 2 0 0 0,3 6 0 0 0,-2-7 0 0 0,1 0 0 0 0,-1 0 0 0 0,1 0 0 0 0,0-1 0 0 0,0 1 0 0 0,0 0 0 0 0,0-1 0 0 0,0 1 0 0 0,0-1 0 0 0,0 0 0 0 0,1 1 0 0 0,3 0 0 0 0,-1 0 0 0 0,0 0 0 0 0,0-1 0 0 0,1 0 0 0 0,-1 0 0 0 0,1 0 0 0 0,8 0 0 0 0,-5-1 0 0 0,5 1 0 0 0,-11 0 0 0 0,-3 0 0 0 0,1-1 0 0 0,0 0 0 0 0,0 0 0 0 0,-1 1 0 0 0,1-1 0 0 0,0 0 0 0 0,-1 1 0 0 0,1-1 0 0 0,0 0 0 0 0,-1 1 0 0 0,1-1 0 0 0,0 1 0 0 0,-1 0 0 0 0,1-1 0 0 0,-1 1 0 0 0,1-1 0 0 0,-1 1 0 0 0,0 0 0 0 0,1-1 0 0 0,-1 1 0 0 0,1 0 0 0 0,-1-1 0 0 0,0 1 0 0 0,0 0 0 0 0,1 0 0 0 0,-1-1 0 0 0,0 1 0 0 0,0 0 0 0 0,0 0 0 0 0,0-1 0 0 0,0 1 0 0 0,0 0 0 0 0,0 0 0 0 0,0-1 0 0 0,0 2 0 0 0,0 0 0 0 0,0 0 0 0 0,0 0 0 0 0,0-1 0 0 0,0 1 0 0 0,0-1 0 0 0,0 1 0 0 0,0 0 0 0 0,0-1 0 0 0,0 1 0 0 0,0 0 0 0 0,-1-1 0 0 0,1 1 0 0 0,-1-1 0 0 0,-1 4 0 0 0,0 1 0 0 0,-6 20 0 0 0,5-20 0 0 0,1 0 0 0 0,1 0 0 0 0,-1 0 0 0 0,1 0 0 0 0,0 0 0 0 0,0 1 0 0 0,1 9 0 0 0,-1-14 0 0 0,1-1 0 0 0,0-1 0 0 0,0 1 0 0 0,0 0 0 0 0,0-1 0 0 0,0 1 0 0 0,0 0 0 0 0,0 0 0 0 0,0-1 0 0 0,0 1 0 0 0,1 0 0 0 0,-1-1 0 0 0,0 1 0 0 0,0 0 0 0 0,1-1 0 0 0,-1 1 0 0 0,0-1 0 0 0,1 1 0 0 0,-1 0 0 0 0,1-1 0 0 0,-1 1 0 0 0,0-1 0 0 0,2 1 0 0 0,-1 1 0 0 0,1 0 0 0 0,-1-1 0 0 0,1 1 0 0 0,0-1 0 0 0,0 1 0 0 0,0-1 0 0 0,-1 0 0 0 0,1 0 0 0 0,4 2 0 0 0,-3-3 0 0 0,0 0 0 0 0,0 0 0 0 0,0-1 0 0 0,0 1 0 0 0,0-1 0 0 0,0 1 0 0 0,0-1 0 0 0,-1 0 0 0 0,1 0 0 0 0,0-1 0 0 0,-1 1 0 0 0,1 0 0 0 0,-1-1 0 0 0,1 1 0 0 0,3-4 0 0 0,20-10 0 0 0,-22 13 0 0 0,-1 0 0 0 0,1 0 0 0 0,0-1 0 0 0,0 1 0 0 0,-1-1 0 0 0,0 0 0 0 0,0 0 0 0 0,1 0 0 0 0,-2-1 0 0 0,1 1 0 0 0,3-6 0 0 0,16-17 0 0 0,-2 8 0 0 0,-6 6 0 0 0,-1-1 0 0 0,0 0 0 0 0,16-22 0 0 0,-16 19 0 0 0,0-1 0 0 0,18-17 0 0 0,-62 103 0 0 0,12-37 0 0 0,-25 57 0 0 0,44-88 0 0 0,-1 0 0 0 0,1 1 0 0 0,-1-1 0 0 0,1 1 0 0 0,-1-1 0 0 0,1 0 0 0 0,0 1 0 0 0,-1-1 0 0 0,1 1 0 0 0,0-1 0 0 0,0 1 0 0 0,0-1 0 0 0,0 1 0 0 0,0-1 0 0 0,1 1 0 0 0,-1-1 0 0 0,0 1 0 0 0,1-1 0 0 0,0 2 0 0 0,7 10 0 0 0,-4-12 0 0 0,-2-1 0 0 0,6 3 0 0 0,1 0 0 0 0,-1-1 0 0 0,0 0 0 0 0,0 0 0 0 0,1-1 0 0 0,-1 0 0 0 0,1 0 0 0 0,-1-1 0 0 0,1 0 0 0 0,-1-1 0 0 0,1 0 0 0 0,-1 0 0 0 0,1-1 0 0 0,-1 0 0 0 0,0-1 0 0 0,0 1 0 0 0,0-1 0 0 0,0-1 0 0 0,0 0 0 0 0,-1 0 0 0 0,13-9 0 0 0,62-52 0 0 0,-76 59 0 0 0,-1-1 0 0 0,8-10 0 0 0,5-6 0 0 0,-7 6 0 0 0,-11 17 0 0 0,0 0 0 0 0,0 0 0 0 0,0 0 0 0 0,0 0 0 0 0,0 0 0 0 0,0 0 0 0 0,0 0 0 0 0,0-1 0 0 0,0 1 0 0 0,0 0 0 0 0,1 0 0 0 0,-1 0 0 0 0,0 0 0 0 0,0 0 0 0 0,0 0 0 0 0,0 0 0 0 0,0 0 0 0 0,0 0 0 0 0,0 0 0 0 0,0 0 0 0 0,0 0 0 0 0,0 0 0 0 0,1 0 0 0 0,-1 0 0 0 0,0-1 0 0 0,0 1 0 0 0,0 0 0 0 0,0 0 0 0 0,0 0 0 0 0,0 0 0 0 0,0 0 0 0 0,0 0 0 0 0,1 0 0 0 0,-1 0 0 0 0,0 0 0 0 0,0 1 0 0 0,0-1 0 0 0,0 0 0 0 0,0 0 0 0 0,0 0 0 0 0,0 0 0 0 0,0 0 0 0 0,1 0 0 0 0,-1 0 0 0 0,0 0 0 0 0,0 0 0 0 0,0 0 0 0 0,0 0 0 0 0,0 0 0 0 0,0 0 0 0 0,0 0 0 0 0,0 0 0 0 0,0 1 0 0 0,0-1 0 0 0,0 0 0 0 0,0 0 0 0 0,0 0 0 0 0,0 0 0 0 0,1 0 0 0 0,-1 0 0 0 0,0 0 0 0 0,0 0 0 0 0,0 1 0 0 0,0-1 0 0 0,0 0 0 0 0,0 0 0 0 0,0 0 0 0 0,0 0 0 0 0,0 0 0 0 0,3 10 0 0 0,-3-7 0 0 0,6 4 0 0 0,-4-5 0 0 0,0 0 0 0 0,1-1 0 0 0,-1 1 0 0 0,1-1 0 0 0,-1 0 0 0 0,1 0 0 0 0,0 0 0 0 0,0 0 0 0 0,-1-1 0 0 0,1 1 0 0 0,0-1 0 0 0,0 1 0 0 0,0-1 0 0 0,-1 0 0 0 0,1 0 0 0 0,0 0 0 0 0,0 0 0 0 0,0-1 0 0 0,4-1 0 0 0,6-1 0 0 0,-1-1 0 0 0,24-10 0 0 0,-32 12 0 0 0,3-1 0 0 0,-1 0 0 0 0,1-1 0 0 0,-1 0 0 0 0,0 0 0 0 0,0-1 0 0 0,0 1 0 0 0,-1-1 0 0 0,1 0 0 0 0,-1-1 0 0 0,0 1 0 0 0,-1-1 0 0 0,5-8 0 0 0,-5 7 0 0 0,-5 1 0 0 0,1 6 20 0 0,0-1 1 0 0,-1 1-1 0 0,1-1 0 0 0,0 1 1 0 0,-1-1-1 0 0,1 1 0 0 0,0-1 1 0 0,-1 1-1 0 0,1-1 1 0 0,0 1-1 0 0,-1 0 0 0 0,1-1 1 0 0,-1 1-1 0 0,1 0 0 0 0,-1-1 1 0 0,1 1-1 0 0,-1 0 0 0 0,1-1 1 0 0,-1 1-1 0 0,1 0 0 0 0,-1 0 1 0 0,1 0-1 0 0,-1 0 0 0 0,0 0 1 0 0,1 0-1 0 0,-1 0 0 0 0,1 0 1 0 0,-1 0-1 0 0,1 0 0 0 0,-1 0 1 0 0,0 0-1 0 0,1 0 0 0 0,-1 0 1 0 0,1 0-1 0 0,-1 0 1 0 0,1 1-1 0 0,-1-1 0 0 0,1 0 1 0 0,-1 1-1 0 0,0-1 97 0 0,-3 1-75 0 0,1 0 0 0 0,0 1 0 0 0,-1-1 0 0 0,1 1 0 0 0,0 0 0 0 0,0 0 0 0 0,0 0 0 0 0,0 0 0 0 0,1 1 0 0 0,-1-1 0 0 0,0 1 1 0 0,-3 5-1 0 0,-3 4 205 0 0,-13 24 1 0 0,10-15-173 0 0,7-11-213 0 0,1-1-1 0 0,1 1 1 0 0,-1 0-1 0 0,2 0 1 0 0,-1 0 0 0 0,1 0-1 0 0,1 0 1 0 0,0 0-1 0 0,0 19 1 0 0,2-28 101 0 0,0 1 0 0 0,-1-1 0 0 0,1 1 0 0 0,0-1 0 0 0,0 0 0 0 0,0 1 0 0 0,0-1 0 0 0,0 0 0 0 0,1 0 0 0 0,-1 0 0 0 0,0 0 0 0 0,0 0 0 0 0,1 0 0 0 0,-1 0 0 0 0,3 1 0 0 0,-2 0 21 0 0,1-1 16 0 0,0 0 0 0 0,0 1 0 0 0,-1-1 0 0 0,1-1 0 0 0,0 1 0 0 0,0 0 0 0 0,0-1 0 0 0,0 1 0 0 0,0-1 0 0 0,0 0 0 0 0,-1 0 0 0 0,1 0 0 0 0,4-1 0 0 0,2 0 0 0 0,-1 0 0 0 0,0-1 0 0 0,13-5 0 0 0,-14 4 0 0 0,-1 0 0 0 0,1-1 0 0 0,11-9 0 0 0,1 0 0 0 0,1-1-2 0 0,21-18 0 0 0,-18 13 70 0 0,-9 7 215 0 0,-2-1 1 0 0,0 0-1 0 0,0-1 0 0 0,10-16 1 0 0,14-17 227 0 0,-22 29-575 0 0,-24 24-907 0 0,9-5 914 0 0,0-1 1 0 0,-1 1-1 0 0,1-1 1 0 0,0 1-1 0 0,0 0 1 0 0,0-1-1 0 0,0 1 1 0 0,0 0-1 0 0,0 0 0 0 0,0 0 1 0 0,0 0-1 0 0,0 0 1 0 0,-1 1-1 0 0,-6 22-91 0 0,7-21 145 0 0,1 1 1 0 0,-1-1 0 0 0,-1 0 0 0 0,1 1 0 0 0,0-1 0 0 0,-1 0 0 0 0,-3 6 0 0 0,-1-4 66 0 0,4-4 273 0 0,2-1 138 0 0,0 0 33 0 0,0 0-65 0 0,11 8-278 0 0,-5-4-163 0 0,1 0-1 0 0,-1-1 1 0 0,1 0-1 0 0,0 0 1 0 0,0-1 0 0 0,1 0-1 0 0,-1 0 1 0 0,0 0-1 0 0,13 0 1 0 0,-2-1-22 0 0,-1-1 0 0 0,0-1 0 0 0,29-5 0 0 0,-44 6-317 0 0,-2 0-138 0 0,0 0-33 0 0,0 0 65 0 0,1 1 294 0 0,2 3 197 0 0,-2-3 289 0 0,-1-1 138 0 0,-5 18 625 0 0,3-13-1142 0 0,-1 0 0 0 0,1 0 0 0 0,-1 0 0 0 0,0-1 0 0 0,-5 6 0 0 0,4-5-237 0 0,1 0 0 0 0,-1 1 0 0 0,-4 9 0 0 0,0 0-82 0 0,7-13 587 0 0,-1 1 0 0 0,1-1-1 0 0,-1 1 1 0 0,1 0-1 0 0,0 0 1 0 0,-1 4 0 0 0,2 3-141 0 0,1-9-125 0 0,0 0 0 0 0,0 0 0 0 0,0 0 1 0 0,0 1-1 0 0,0-1 0 0 0,0 0 0 0 0,0 0 0 0 0,1 0 0 0 0,-1-1 0 0 0,0 1 0 0 0,1 0 1 0 0,-1 0-1 0 0,0-1 0 0 0,1 1 0 0 0,-1-1 0 0 0,1 1 0 0 0,-1-1 0 0 0,2 1 0 0 0,33 4-976 0 0,-25-4 878 0 0,-4-2 138 0 0,-1 0 0 0 0,1 0 0 0 0,-1 0 0 0 0,0-1 0 0 0,1 0 0 0 0,-1 0 0 0 0,0 0 0 0 0,0-1 0 0 0,8-4 0 0 0,-3 1 0 0 0,3-1 120 0 0,0-1-1 0 0,-1-1 1 0 0,0 0 0 0 0,0-1-1 0 0,-1-1 1 0 0,20-22-1 0 0,-16 16 79 0 0,-2-2 0 0 0,0 0 0 0 0,-1-1 0 0 0,11-22 0 0 0,-20 32-49 0 0,-4 10-149 0 0,0 1 1 0 0,0-1-1 0 0,0 0 0 0 0,0 0 0 0 0,0 0 0 0 0,-1 0 1 0 0,1 0-1 0 0,0 1 0 0 0,0-1 0 0 0,0 0 1 0 0,0 0-1 0 0,-1 0 0 0 0,1 0 0 0 0,0 0 0 0 0,0 0 1 0 0,0 0-1 0 0,0 0 0 0 0,-1 0 0 0 0,1 0 1 0 0,0 0-1 0 0,0 0 0 0 0,0 0 0 0 0,-1 0 1 0 0,1 0-1 0 0,0 0 0 0 0,0 0 0 0 0,0 0 0 0 0,-1 0 1 0 0,1 0-1 0 0,0 0 0 0 0,0 0 0 0 0,0 0 1 0 0,-1 0-1 0 0,1 0 0 0 0,0 0 0 0 0,0 0 1 0 0,0-1-1 0 0,0 1 0 0 0,0 0 0 0 0,-1 0 0 0 0,1 0 1 0 0,0 0-1 0 0,0 0 0 0 0,0-1 0 0 0,0 1 1 0 0,0 0-1 0 0,0 0 0 0 0,-1 0 0 0 0,1 0 0 0 0,0-1 1 0 0,0 1-1 0 0,0 0 0 0 0,0 0 0 0 0,0 0 1 0 0,0-1-1 0 0,0 1 0 0 0,0 0 0 0 0,0 0 1 0 0,0 0-1 0 0,0-1 0 0 0,0 1 0 0 0,0 0 0 0 0,0 0 1 0 0,0 0-1 0 0,0 0 0 0 0,0-1 0 0 0,0 1 1 0 0,0 0-1 0 0,1 0 0 0 0,-12 4 0 0 0,1 2 0 0 0,0 0 0 0 0,1 0 0 0 0,0 0 0 0 0,0 1 0 0 0,0 1 0 0 0,1 0 0 0 0,0 0 0 0 0,0 0 0 0 0,1 1 0 0 0,0 0 0 0 0,0 0 0 0 0,1 1 0 0 0,1 0 0 0 0,-1 0 0 0 0,2 1 0 0 0,-7 19 0 0 0,10-28 0 0 0,1 1 0 0 0,-1 0 0 0 0,1 0 0 0 0,0-1 0 0 0,0 1 0 0 0,0 0 0 0 0,0 0 0 0 0,1 3 0 0 0,4 2 0 0 0,-3-6 0 0 0,1 0 0 0 0,-1-1 0 0 0,1 1 0 0 0,0-1 0 0 0,-1 1 0 0 0,1-1 0 0 0,0 0 0 0 0,0 0 0 0 0,0-1 0 0 0,0 1 0 0 0,0 0 0 0 0,0-1 0 0 0,6 0 0 0 0,3 0 0 0 0,1 0 0 0 0,13-4 0 0 0,-17 3 0 0 0,16-3 0 0 0,-1-1 0 0 0,0-1 0 0 0,0-1 0 0 0,-1-1 0 0 0,0-1 0 0 0,-1-1 0 0 0,0-1 0 0 0,0-1 0 0 0,28-21 0 0 0,-28 17 0 0 0,-12 8 0 0 0,1 0 0 0 0,0 1 0 0 0,18-9 0 0 0,-21 14 0 0 0,-6 5 0 0 0,-3 2 0 0 0,-3 8 0 0 0,-1 0 0 0 0,0 0 0 0 0,-1-1 0 0 0,0 1 0 0 0,-10 13 0 0 0,7-11 0 0 0,0 0 0 0 0,-10 27 0 0 0,2-6 0 0 0,17-32 0 0 0,4-7 0 0 0,7-7 0 0 0,-7 6 0 0 0,17-15 0 0 0,-1 0 0 0 0,26-31 0 0 0,-6 5 0 0 0,-32 37 0 0 0,-1 0 0 0 0,2 0 0 0 0,-1 1 0 0 0,1 0 0 0 0,0 1 0 0 0,0 0 0 0 0,1 0 0 0 0,0 1 0 0 0,0 1 0 0 0,0-1 0 0 0,19-4 0 0 0,-18 7 0 0 0,-2 5 0 0 0,-7-2 23 0 0,2 3-17 0 0,4 6-304 0 0,-7-9-1106 0 0,-1-1-511 0 0,0-2-108 0 0,3-6-22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2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8287 0 0,'0'0'382'0'0,"0"0"-8"0"0,0 0-102 0 0,0 0 463 0 0,1 0 234 0 0,1-1-632 0 0,1 0-1 0 0,-1-1 0 0 0,0 1 1 0 0,0 0-1 0 0,0-1 0 0 0,0 1 1 0 0,0-1-1 0 0,0 0 0 0 0,0 0 1 0 0,1-3-1 0 0,18-25 2627 0 0,-9 12-1838 0 0,41-70 2459 0 0,23-32-425 0 0,-67 101-3138 0 0,6-9-25 0 0,-2 4 4 0 0,-11 18 0 0 0,-6 4 72 0 0,1 3 68 0 0,0 0 0 0 0,0 0 0 0 0,0 1 0 0 0,0-1 0 0 0,1 1 0 0 0,-1 0 0 0 0,0 0 0 0 0,1 0 0 0 0,-1 0 0 0 0,1 0 0 0 0,0 1 0 0 0,-1-1 0 0 0,-1 4 0 0 0,-9 15-137 0 0,1 1-1 0 0,1 0 1 0 0,1 1 0 0 0,1 0-1 0 0,-12 47 1 0 0,13-31-219 0 0,6-25-4 0 0,0-1 0 0 0,-6 17 0 0 0,-24 82 926 0 0,30-107-552 0 0,3-5-154 0 0,-1 0 1 0 0,0 0-1 0 0,0 0 1 0 0,0 0-1 0 0,0 0 0 0 0,0 0 1 0 0,0 0-1 0 0,0 0 0 0 0,0 0 1 0 0,1 0-1 0 0,-1 0 0 0 0,0 0 1 0 0,0 0-1 0 0,0 0 1 0 0,0-1-1 0 0,0 1 0 0 0,0 0 1 0 0,0 0-1 0 0,1 1 0 0 0,-1-1 1 0 0,0 0-1 0 0,0 0 0 0 0,0 0 1 0 0,0 0-1 0 0,0 0 1 0 0,0 0-1 0 0,0 0 0 0 0,1 0 1 0 0,-1 0-1 0 0,0 0 0 0 0,0 0 1 0 0,0 0-1 0 0,0 0 0 0 0,0 0 1 0 0,0 0-1 0 0,0 0 1 0 0,0 1-1 0 0,0-1 0 0 0,0 0 1 0 0,1 0-1 0 0,-1 0 0 0 0,0 0 1 0 0,0 0-1 0 0,0 0 0 0 0,0 0 1 0 0,0 0-1 0 0,0 1 1 0 0,0-1-1 0 0,0 0 0 0 0,0 0 1 0 0,0 0-1 0 0,0 0 0 0 0,0 0 1 0 0,0 0-1 0 0,8-7-4 0 0,-8 6 4 0 0,9-9 0 0 0,12-20 0 0 0,6-6 0 0 0,82-85 0 0 0,-99 112 0 0 0,0 0 0 0 0,12-8 0 0 0,-18 14 0 0 0,-1 1 0 0 0,1-1 0 0 0,1 1 0 0 0,-1 0 0 0 0,0 0 0 0 0,1 1 0 0 0,-1-1 0 0 0,0 1 0 0 0,7-2 0 0 0,-2 4 0 0 0,-2 4 0 0 0,-6-2 0 0 0,1-1 0 0 0,-1 1 0 0 0,0-1 0 0 0,0 1 0 0 0,-1 0 0 0 0,1 0 0 0 0,0-1 0 0 0,-1 1 0 0 0,0 0 0 0 0,0 0 0 0 0,0 0 0 0 0,0 0 0 0 0,0-1 0 0 0,0 1 0 0 0,-1 0 0 0 0,1 0 0 0 0,-1 0 0 0 0,-1 3 0 0 0,0-1 0 0 0,1-1 0 0 0,-1 0 0 0 0,0 0 0 0 0,0 0 0 0 0,0 0 0 0 0,-1 0 0 0 0,0 0 0 0 0,1-1 0 0 0,-1 1 0 0 0,0-1 0 0 0,-4 4 0 0 0,-12 6 0 0 0,-1 0 0 0 0,-24 12 0 0 0,-27 16 0 0 0,69-40 0 0 0,0 0 0 0 0,0 0 0 0 0,0-1 0 0 0,0 1 0 0 0,0 0 0 0 0,0-1 0 0 0,0 0 0 0 0,-3 1 0 0 0,9 2 0 0 0,1 4 0 0 0,1-1 0 0 0,0 0 0 0 0,10 7 0 0 0,-5-6 0 0 0,11 2 0 0 0,-20-7 0 0 0,15 2 0 0 0,-14-3 10 0 0,-1-1-16 0 0,-1 0-1 0 0,0 1 0 0 0,0-1 0 0 0,0 0 0 0 0,0 0 0 0 0,1 0 1 0 0,-1 0-1 0 0,0 0 0 0 0,0 0 0 0 0,0-1 0 0 0,1 1 0 0 0,-1 0 1 0 0,0-1-1 0 0,0 1 0 0 0,0 0 0 0 0,0-1 0 0 0,0 0 0 0 0,0 1 0 0 0,0-1 1 0 0,2-1-1 0 0,14-12-2196 0 0,-7 2-5197 0 0,-5 2-312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2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17503 0 0,'0'0'399'0'0,"0"0"60"0"0,0 0 21 0 0,0 0-59 0 0,2 0-276 0 0,1-2 110 0 0,1 0 0 0 0,-1 0 0 0 0,1 0 0 0 0,-1-1 0 0 0,0 1 0 0 0,0-1 0 0 0,0 0 0 0 0,0 1 0 0 0,0-1 0 0 0,3-6 0 0 0,18-15 3012 0 0,-13 14-2786 0 0,0-1-1 0 0,0 0 1 0 0,8-13 0 0 0,14-13 1172 0 0,-32 36-1210 0 0,-1 2-294 0 0,1 4-146 0 0,0 0 0 0 0,-1 0-1 0 0,0-1 1 0 0,0 1 0 0 0,0 0 0 0 0,-2 9-1 0 0,0 6-5 0 0,3 6 3 0 0,-4 53 0 0 0,4-76 0 0 0,-5 13 0 0 0,1-8 0 0 0,-1-2-240 0 0,2-8-323 0 0,1-7-598 0 0,3 5-100 0 0,5-6-7298 0 0,1 2 847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2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18 11975 0 0,'0'0'547'0'0,"0"0"-11"0"0,2 0-344 0 0,0 0-27 0 0,-1 0 0 0 0,1 0 0 0 0,-1 0 1 0 0,0 0-1 0 0,1-1 0 0 0,-1 1 0 0 0,1 0 0 0 0,-1-1 0 0 0,1 1 1 0 0,-1-1-1 0 0,0 0 0 0 0,1 1 0 0 0,-1-1 0 0 0,0 0 0 0 0,1 0 1 0 0,0-1-1 0 0,5-2 1314 0 0,-6 3-1235 0 0,1 1 0 0 0,-1-1 1 0 0,1 0-1 0 0,0 1 0 0 0,-1-1 1 0 0,1 1-1 0 0,0 0 0 0 0,-1 0 1 0 0,1-1-1 0 0,0 1 0 0 0,-1 0 1 0 0,1 1-1 0 0,0-1 0 0 0,-1 0 1 0 0,1 0-1 0 0,0 1 0 0 0,1 0 1 0 0,-2-1-111 0 0,0 1 1 0 0,0 0-1 0 0,0 0 1 0 0,-1 0-1 0 0,1 0 1 0 0,0 0 0 0 0,-1 0-1 0 0,1-1 1 0 0,-1 2-1 0 0,1-1 1 0 0,-1 0-1 0 0,1 0 1 0 0,-1 0-1 0 0,1 0 1 0 0,-1 0-1 0 0,0 0 1 0 0,0 0-1 0 0,0 0 1 0 0,0 0-1 0 0,0 1 1 0 0,0-1-1 0 0,0 0 1 0 0,0 0 0 0 0,0 0-1 0 0,0 0 1 0 0,-1 2-1 0 0,-2 9 12 0 0,0 0 1 0 0,0 0-1 0 0,-2 0 0 0 0,1 0 1 0 0,-1-1-1 0 0,-1 0 0 0 0,0 0 0 0 0,-1-1 1 0 0,0 0-1 0 0,0 0 0 0 0,-1 0 1 0 0,0-1-1 0 0,-11 10 0 0 0,15-16-227 0 0,0-1-1 0 0,-1 1 1 0 0,1-1-1 0 0,0 1 1 0 0,-1-1 0 0 0,0-1-1 0 0,1 1 1 0 0,-1-1-1 0 0,0 1 1 0 0,0-1 0 0 0,0-1-1 0 0,0 1 1 0 0,0-1-1 0 0,0 0 1 0 0,0 0 0 0 0,-7-1-1 0 0,11 1-81 0 0,-9-3-522 0 0,7-1-3288 0 0,0-3-3878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2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21191 0 0,'0'0'480'0'0,"3"-1"67"0"0,9 0 31 0 0,-9 1-56 0 0,-3 0-504 0 0,1 0 0 0 0,0 0 0 0 0,0 0 0 0 0,0 0 0 0 0,0 0 0 0 0,0 0 1 0 0,0 0-1 0 0,0-1 0 0 0,0 1 0 0 0,0 0 0 0 0,0-1 0 0 0,-1 1 0 0 0,1 0 0 0 0,0-1 0 0 0,0 1 1 0 0,0-1-1 0 0,-1 0 0 0 0,1 1 0 0 0,0-1 0 0 0,0 0 0 0 0,-1 1 0 0 0,2-2 0 0 0,7-19 944 0 0,-6 11-256 0 0,-1 9-711 0 0,-1-1 0 0 0,0 1 0 0 0,1 0-1 0 0,-1 0 1 0 0,1 0 0 0 0,-1 1 0 0 0,1-1 0 0 0,-1 0 0 0 0,1 1 0 0 0,0-1 0 0 0,-1 1 0 0 0,4-1 0 0 0,-3 0-165 0 0,-1 1-305 0 0,1-1-1034 0 0,6-2-4210 0 0,3-1-1801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2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17503 0 0,'0'0'399'0'0,"0"0"60"0"0,0 0 21 0 0,0 0-59 0 0,0 0-204 0 0,0 0 170 0 0,0 0 101 0 0,0 0 21 0 0,0 0-66 0 0,2-1-294 0 0,19-16-534 0 0,-9 12-529 0 0,4-2-4743 0 0,-5 4-587 0 0</inkml:trace>
  <inkml:trace contextRef="#ctx0" brushRef="#br0" timeOffset="1">281 26 8287 0 0,'0'0'368'0'0,"9"0"80"0"0,-3-3-360 0 0,-6 3-88 0 0,0 0 0 0 0,0 0 0 0 0,0 0 424 0 0,5-5 72 0 0,-2-3 16 0 0,2-1 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3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41 10135 0 0,'0'0'231'0'0,"-6"-4"546"0"0,6 4-768 0 0,0 0 0 0 0,0 0 0 0 0,0 0 0 0 0,0 0-1 0 0,-1 0 1 0 0,1 0 0 0 0,0 0 0 0 0,0 0 0 0 0,0 0-1 0 0,0-1 1 0 0,0 1 0 0 0,-1 0 0 0 0,1 0 0 0 0,0 0-1 0 0,0 0 1 0 0,0 0 0 0 0,0-1 0 0 0,0 1 0 0 0,0 0-1 0 0,0 0 1 0 0,0 0 0 0 0,-1 0 0 0 0,1 0 0 0 0,0-1 0 0 0,0 1-1 0 0,0 0 1 0 0,0 0 0 0 0,0 0 0 0 0,0-1 0 0 0,0 1-1 0 0,0 0 1 0 0,0 0 0 0 0,0 0 0 0 0,0 0 0 0 0,0-1-1 0 0,0 1 1 0 0,0 0 0 0 0,0 0 0 0 0,0 0 0 0 0,1 0-1 0 0,-1-1 1 0 0,0 1 0 0 0,0 0 0 0 0,0 0 0 0 0,0 0-1 0 0,0 0 1 0 0,0-1 0 0 0,0 1 0 0 0,0 0 0 0 0,1 0 0 0 0,-1 0-1 0 0,0 0 1 0 0,0 0 0 0 0,0 0 0 0 0,0 0 0 0 0,0 0-1 0 0,1-1 1 0 0,-1 1 0 0 0,0 0 0 0 0,3-3 1380 0 0,-6-1-1406 0 0,3 3 190 0 0,0 1 0 0 0,0 0 1 0 0,-1 0-1 0 0,1-1 0 0 0,0 1 0 0 0,0 0 0 0 0,0 0 0 0 0,-1-1 0 0 0,1 1 0 0 0,0 0 0 0 0,0 0 0 0 0,0-1 1 0 0,0 1-1 0 0,0 0 0 0 0,0-1 0 0 0,0 1 0 0 0,0 0 0 0 0,0-1 0 0 0,0 1 0 0 0,0 0 0 0 0,0-1 0 0 0,0 1 1 0 0,0 0-1 0 0,0-1 0 0 0,0 1 0 0 0,0 0 0 0 0,0 0 0 0 0,0-1 0 0 0,0 1 0 0 0,1 0 0 0 0,-1-1 0 0 0,0 1 1 0 0,0 0-1 0 0,0 0 0 0 0,0-1 0 0 0,1 1 0 0 0,-1 0 0 0 0,0-1 0 0 0,2 0 371 0 0,-2 1-28 0 0,0 0-4 0 0,0 0 0 0 0,0 0 0 0 0,0 0 0 0 0,-12 3 512 0 0,5 0-844 0 0,1 0 0 0 0,-1 0 1 0 0,1 1-1 0 0,-6 4 0 0 0,6-4-32 0 0,0 0 0 0 0,0-1-1 0 0,0 0 1 0 0,-13 5 0 0 0,13-6-37 0 0,0 1-1 0 0,0 0 1 0 0,-10 5 0 0 0,13-6 193 0 0,1-1 474 0 0,-11 1-255 0 0,7-3-523 0 0,10-4 0 0 0,1 0 0 0 0,1 0 0 0 0,-1 1 0 0 0,1 0 0 0 0,0 0 0 0 0,0 0 0 0 0,9-3 0 0 0,53-18 0 0 0,-57 21 0 0 0,0 2 0 0 0,22-4 0 0 0,-24 8 0 0 0,-6 1 0 0 0,0 0 0 0 0,-1 0 0 0 0,0 0 0 0 0,1 1 0 0 0,-1-1 0 0 0,0 1 0 0 0,0-1 0 0 0,-1 1 0 0 0,1 0 0 0 0,-1 0 0 0 0,0 0 0 0 0,0 0 0 0 0,0 0 0 0 0,-1 0 0 0 0,1 0 0 0 0,-1 0 0 0 0,0 0 0 0 0,0 0 0 0 0,-1 8 0 0 0,0-10 0 0 0,0 0 0 0 0,0 1 0 0 0,0-1 0 0 0,0 0 0 0 0,-1 0 0 0 0,1 0 0 0 0,-1 0 0 0 0,1 0 0 0 0,-1-1 0 0 0,0 1 0 0 0,0 0 0 0 0,1-1 0 0 0,-1 1 0 0 0,-4 1 0 0 0,3-1 0 0 0,0 0 0 0 0,0 1 0 0 0,0-1 0 0 0,1 1 0 0 0,-4 3 0 0 0,3-1 0 0 0,0-1 0 0 0,0 0 0 0 0,-1 1 0 0 0,1-1 0 0 0,-1-1 0 0 0,0 1 0 0 0,-8 5 0 0 0,3-3 221 0 0,1 0-1 0 0,-11 11 1 0 0,15-12-47 0 0,-2 0 1 0 0,1-1-1 0 0,0 0 0 0 0,-1 0 1 0 0,0 0-1 0 0,-11 5 1 0 0,12-6-90 0 0,23-32-1981 0 0,14 9 1880 0 0,-1 9 16 0 0,-21 8 0 0 0,-8 4 0 0 0,1 0 0 0 0,-1-1 0 0 0,0 1 0 0 0,0 1 0 0 0,0-1 0 0 0,0 0 0 0 0,0 0 0 0 0,0 1 0 0 0,-1-1 0 0 0,1 1 0 0 0,0 0 0 0 0,-1 0 0 0 0,1-1 0 0 0,-1 1 0 0 0,0 0 0 0 0,1 0 0 0 0,-1 0 0 0 0,1 4 0 0 0,1-1 0 0 0,-1 1 0 0 0,0-1 0 0 0,0 0 0 0 0,0 1 0 0 0,-1 0 0 0 0,1 10 0 0 0,-2-14 0 0 0,0 1 0 0 0,0-1 0 0 0,-1 1 0 0 0,1-1 0 0 0,-1 0 0 0 0,1 1 0 0 0,-1-1 0 0 0,-2 4 0 0 0,2-4 0 0 0,0 1 0 0 0,0-1 0 0 0,0 1 0 0 0,1-1 0 0 0,-1 1 0 0 0,1 0 0 0 0,-1 3 0 0 0,2 13 0 0 0,0 10 0 0 0,-2-19 0 0 0,1-7 0 0 0,0-1 0 0 0,0 0 0 0 0,0 0 0 0 0,-1 1 0 0 0,1-1 0 0 0,0 0 0 0 0,-1 0 0 0 0,0 0 0 0 0,1 0 0 0 0,-1 0 0 0 0,0 0 0 0 0,0 0 0 0 0,0 0 0 0 0,-1 0 0 0 0,1 0 0 0 0,0 0 0 0 0,-1-1 0 0 0,-1 3 0 0 0,-15 15 38 0 0,16-16-8 0 0,0 0 0 0 0,-1 0 1 0 0,1 0-1 0 0,-1-1 0 0 0,0 1 0 0 0,0-1 1 0 0,0 0-1 0 0,0 0 0 0 0,0 0 1 0 0,0 0-1 0 0,-7 3 0 0 0,0-2 83 0 0,1-1 0 0 0,-1 1 1 0 0,0-1-1 0 0,0-1 0 0 0,0 0 0 0 0,0 0 0 0 0,-14-2 0 0 0,20 1-81 0 0,0 0 1 0 0,0-1 0 0 0,0 0-1 0 0,-1 1 1 0 0,1-2 0 0 0,1 1 0 0 0,-1 0-1 0 0,0-1 1 0 0,0 1 0 0 0,0-1-1 0 0,1 0 1 0 0,-1-1 0 0 0,1 1-1 0 0,0 0 1 0 0,0-1 0 0 0,0 0-1 0 0,0 0 1 0 0,0 0 0 0 0,0 0-1 0 0,-4-6 1 0 0,7 7-31 0 0,-5-10 12 0 0,5 8-26 0 0,-1 0 1 0 0,1 0-1 0 0,0 1 1 0 0,1-1 0 0 0,-1 0-1 0 0,2-4 1 0 0,-2 7-326 0 0,0 1-138 0 0,0 0-33 0 0,3 0-107 0 0,-1 0 0 0 0,0 1 0 0 0,1 0-1 0 0,-1-1 1 0 0,1 1 0 0 0,-1 0 0 0 0,4 3 0 0 0,-3-3 147 0 0,7 2-1056 0 0,0-1-11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2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15663 0 0,'-12'8'719'0'0,"9"-6"-20"0"0,6 14 312 0 0,-2-14-774 0 0,-1-1 0 0 0,1 1 0 0 0,-1 0 0 0 0,0 0 0 0 0,1 0 0 0 0,-1 0 0 0 0,0 0 0 0 0,-1 3 0 0 0,1-4 162 0 0,0 1 0 0 0,0-1 0 0 0,0 1 0 0 0,0-1 0 0 0,0 0 0 0 0,0 1 0 0 0,0-1 0 0 0,1 1 0 0 0,-1-1 0 0 0,1 3 0 0 0,0-3-297 0 0,-1 0 0 0 0,0 0 0 0 0,1 1 0 0 0,-1-1 0 0 0,0 0 0 0 0,0 0 0 0 0,0 1-1 0 0,0-1 1 0 0,0 0 0 0 0,0 1 0 0 0,0-1 0 0 0,0 2 0 0 0,-4 15 269 0 0,4-12-159 0 0,-1-1 1 0 0,0 0 0 0 0,-4 10-1 0 0,4-13-179 0 0,1 0-1 0 0,-1-1 1 0 0,-1 1-1 0 0,1 0 1 0 0,0 0-1 0 0,0-1 1 0 0,-1 1-1 0 0,1-1 1 0 0,-1 1-1 0 0,1-1 1 0 0,-1 0-1 0 0,1 0 1 0 0,-5 3-1 0 0,3-2-332 0 0,-1 0 0 0 0,0-1 0 0 0,0 1-1 0 0,-1-1 1 0 0,1 0 0 0 0,0 0 0 0 0,0 0 0 0 0,0 0-1 0 0,-1-1 1 0 0,1 0 0 0 0,0 0 0 0 0,-1 0 0 0 0,-4-1-1 0 0,-13-1-1232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2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11 308 11975 0 0,'0'0'267'0'0,"0"0"42"0"0,1-1 17 0 0,5-4-206 0 0,-1 0 0 0 0,0 0 0 0 0,-1-1 0 0 0,0 1 0 0 0,1-1-1 0 0,-2 0 1 0 0,7-13 0 0 0,0 2 1159 0 0,66-99 3240 0 0,-62 95-3810 0 0,-5 7 110 0 0,-2 0 1 0 0,1-1-1 0 0,-2 0 0 0 0,7-21 0 0 0,-13 35-307 0 0,0 1-68 0 0,0 0-217 0 0,0 0 161 0 0,0 0 100 0 0,0 0 21 0 0,-6 11 83 0 0,-153 355-576 0 0,129-282-16 0 0,30-84 0 0 0,-1 0 0 0 0,1 0 0 0 0,0 0 0 0 0,0 0 0 0 0,0 0 0 0 0,0 0 0 0 0,0 0 0 0 0,0 0 0 0 0,0 1 0 0 0,0-1 0 0 0,0 0 0 0 0,0 0 0 0 0,0 0 0 0 0,-1 0 0 0 0,1 0 0 0 0,0 0 0 0 0,0 0 0 0 0,0 0 0 0 0,0 1 0 0 0,0-1 0 0 0,0 0 0 0 0,0 0 0 0 0,0 0 0 0 0,0 0 0 0 0,0 0 0 0 0,0 0 0 0 0,0 0 0 0 0,0 0 0 0 0,0 1 0 0 0,0-1 0 0 0,0 0 0 0 0,0 0 0 0 0,0 0 0 0 0,0 0 0 0 0,0 0 0 0 0,1 0 0 0 0,-1 0 0 0 0,0 0 0 0 0,0 1 0 0 0,0-1 0 0 0,0 0 0 0 0,0 0 0 0 0,0 0 0 0 0,0 0 0 0 0,0 0 0 0 0,0 0 0 0 0,0 0 0 0 0,0 0 0 0 0,0 0 0 0 0,1 0 0 0 0,5-3 0 0 0,7-9 0 0 0,42-49 0 0 0,-30 33 0 0 0,31-28 0 0 0,-40 41 0 0 0,2 0 0 0 0,0 1 0 0 0,1 1 0 0 0,0 0 0 0 0,0 2 0 0 0,24-10 0 0 0,-18 11 0 0 0,-25 10 1 0 0,1 0 0 0 0,-1 0 1 0 0,0 0-1 0 0,0 0 0 0 0,1-1 0 0 0,-1 1 0 0 0,0 0 1 0 0,0 0-1 0 0,1 0 0 0 0,-1 0 0 0 0,0 0 0 0 0,0 0 0 0 0,1 1 1 0 0,-1-1-1 0 0,0 0 0 0 0,0 0 0 0 0,0 0 0 0 0,1 0 0 0 0,-1 0 1 0 0,0 0-1 0 0,0 0 0 0 0,1 0 0 0 0,-1 0 0 0 0,0 1 1 0 0,0-1-1 0 0,0 0 0 0 0,0 0 0 0 0,1 0 0 0 0,-1 1 0 0 0,0-1 1 0 0,0 0-1 0 0,0 0 0 0 0,0 0 0 0 0,0 1 0 0 0,1-1 1 0 0,-1 0-1 0 0,0 0 0 0 0,0 0 0 0 0,0 1 0 0 0,0-1 0 0 0,0 0 1 0 0,0 0-1 0 0,0 1 0 0 0,0-1 0 0 0,0 0 0 0 0,0 0 1 0 0,0 1-1 0 0,0-1 0 0 0,0 0 0 0 0,0 0 0 0 0,0 1 0 0 0,0-1 1 0 0,0 0-1 0 0,0 0 0 0 0,-1 1 0 0 0,1-1 0 0 0,0 0 0 0 0,0 0 1 0 0,0 0-1 0 0,0 1 0 0 0,-2 4 50 0 0,0-1 1 0 0,1 1-1 0 0,-1 0 0 0 0,-1-1 0 0 0,1 0 1 0 0,-1 1-1 0 0,1-1 0 0 0,-1 0 1 0 0,-1 0-1 0 0,1 0 0 0 0,0-1 0 0 0,-6 5 1 0 0,-5 2 276 0 0,0 0 1 0 0,-19 11 0 0 0,-10 6-6 0 0,-5 4-323 0 0,40-26 0 0 0,1-3-64 0 0,6-2-273 0 0,1 0-138 0 0,0 0-33 0 0,0 0 65 0 0,1 1 294 0 0,4 4 133 0 0,3 1 16 0 0,0 2 0 0 0,7 9 0 0 0,16 15 0 0 0,-15-13 0 0 0,-11-15-72 0 0,-3-3-59 0 0,-1-1-1 0 0,0 1 1 0 0,0-1 0 0 0,1 1-1 0 0,-1-1 1 0 0,0 0-1 0 0,1 1 1 0 0,-1-1 0 0 0,0 0-1 0 0,2 0 1 0 0,7 0-3919 0 0,-7 0 895 0 0,-2 0-5003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2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13 241 19351 0 0,'-1'-1'135'0'0,"0"0"1"0"0,0 0-1 0 0,0 0 0 0 0,1 0 0 0 0,-1 1 1 0 0,0-1-1 0 0,0 0 0 0 0,0 0 0 0 0,1-1 1 0 0,-1 1-1 0 0,0 0 0 0 0,1 0 0 0 0,-1 0 1 0 0,1 0-1 0 0,-1 0 0 0 0,1-1 0 0 0,0 1 1 0 0,0 0-1 0 0,-1 0 0 0 0,1-1 0 0 0,0 1 1 0 0,0-2-1 0 0,0 0 251 0 0,0 0 1 0 0,0 0-1 0 0,1 0 0 0 0,-1-1 1 0 0,1 1-1 0 0,0 0 0 0 0,-1 0 1 0 0,3-3-1 0 0,7-17 356 0 0,2 1-1 0 0,1 1 1 0 0,0 0-1 0 0,28-32 1 0 0,-38 49-740 0 0,1 1 0 0 0,0-1 1 0 0,-1 1-1 0 0,1-1 0 0 0,1 1 0 0 0,-1 1 1 0 0,0-1-1 0 0,8-3 0 0 0,-5 3-2 0 0,0 1-1 0 0,0 0 1 0 0,0 1-1 0 0,0 0 1 0 0,0 0-1 0 0,0 0 1 0 0,9 1-1 0 0,-15 0 1 0 0,0 0 0 0 0,0 0 0 0 0,0 0 0 0 0,0 0 0 0 0,0 0 0 0 0,0 1 0 0 0,1-1 0 0 0,-1 0 0 0 0,0 1 0 0 0,0-1 0 0 0,0 1 0 0 0,0-1 0 0 0,0 1 0 0 0,0-1 0 0 0,0 1 0 0 0,-1 0 0 0 0,1-1 0 0 0,0 1 0 0 0,0 0 0 0 0,0 0 0 0 0,-1 0 0 0 0,1-1 0 0 0,0 1 0 0 0,-1 0 0 0 0,2 2 0 0 0,-1 0 0 0 0,0-1 0 0 0,0 1 0 0 0,-1-1 0 0 0,1 1 0 0 0,-1 0 0 0 0,1 4 0 0 0,-1-5 0 0 0,1 8 0 0 0,0-2 0 0 0,-1 0 0 0 0,0 1 0 0 0,0-1 0 0 0,0 1 0 0 0,-1-1 0 0 0,-1 1 0 0 0,-3 14 0 0 0,2-15 0 0 0,3-7 0 0 0,0-1 0 0 0,0 0 0 0 0,0 0 0 0 0,0 0-1 0 0,0 0 1 0 0,0 0 0 0 0,0 0 0 0 0,0 0 0 0 0,0 0 0 0 0,0 0 0 0 0,0 0 0 0 0,0 0-1 0 0,0 0 1 0 0,0 0 0 0 0,0 0 0 0 0,0 0 0 0 0,0 1 0 0 0,0-1 0 0 0,0 0-1 0 0,0 0 1 0 0,0 0 0 0 0,0 0 0 0 0,0 0 0 0 0,0 0 0 0 0,1 0 0 0 0,-1 0 0 0 0,0 0-1 0 0,0 0 1 0 0,0 0 0 0 0,0 0 0 0 0,0 0 0 0 0,0 0 0 0 0,0 0 0 0 0,0 0 0 0 0,0 0-1 0 0,0 0 1 0 0,0 0 0 0 0,0 0 0 0 0,0 0 0 0 0,1 0 0 0 0,-1 0 0 0 0,0 0 0 0 0,0 0-1 0 0,0 0 1 0 0,0 0 0 0 0,0 0 0 0 0,0 0 0 0 0,0 0 0 0 0,0 0 0 0 0,0 0-1 0 0,0-1 1 0 0,0 1 0 0 0,0 0 0 0 0,0 0 0 0 0,0 0 0 0 0,0 0 0 0 0,0 0 0 0 0,0 0-1 0 0,0 0 1 0 0,0 0 0 0 0,1 0 0 0 0,-1 0 0 0 0,0 0 0 0 0,0 0 0 0 0,0 0 0 0 0,0 0-1 0 0,0 0 1 0 0,0 0 0 0 0,0-1 0 0 0,9-5-9 0 0,9-11 99 0 0,-15 13 98 0 0,1 1 0 0 0,0-1 1 0 0,-1 1-1 0 0,2-1 0 0 0,-1 1 0 0 0,0 0 0 0 0,1 1 0 0 0,5-3 0 0 0,13-9-340 0 0,-11 7-107 0 0,0 0-1 0 0,0 0 1 0 0,1 1-1 0 0,-1 1 1 0 0,20-6-1 0 0,-30 11 292 0 0,-1-1 0 0 0,1 1 0 0 0,0-1 1 0 0,0 1-1 0 0,0 0 0 0 0,0 0 0 0 0,0 0 0 0 0,0 0 0 0 0,0 0 0 0 0,0 1 0 0 0,0-1 1 0 0,0 0-1 0 0,-1 1 0 0 0,1-1 0 0 0,0 1 0 0 0,0 0 0 0 0,0 0 0 0 0,-1 0 0 0 0,1 0 1 0 0,0 0-1 0 0,-1 0 0 0 0,1 0 0 0 0,-1 0 0 0 0,1 0 0 0 0,-1 1 0 0 0,0-1 1 0 0,1 1-1 0 0,-1-1 0 0 0,0 1 0 0 0,2 3 0 0 0,1 3 167 0 0,0 1 0 0 0,0 0 1 0 0,0 0-1 0 0,3 17 0 0 0,8 10-199 0 0,-11-26 0 0 0,4-4 0 0 0,-6-6-157 0 0,0 1-1 0 0,-1 0 0 0 0,1-1 1 0 0,0 0-1 0 0,-1 0 1 0 0,1 1-1 0 0,0-1 1 0 0,0 0-1 0 0,-1 0 1 0 0,1 0-1 0 0,0-1 1 0 0,-1 1-1 0 0,1 0 1 0 0,0-1-1 0 0,-1 1 1 0 0,1-1-1 0 0,0 1 1 0 0,-1-1-1 0 0,1 0 1 0 0,-1 0-1 0 0,1 0 1 0 0,-1 0-1 0 0,0 0 1 0 0,1 0-1 0 0,-1 0 1 0 0,0 0-1 0 0,1 0 1 0 0,1-3-1 0 0,1-5-9738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5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227 272 8287 0 0,'0'0'191'0'0,"0"0"26"0"0,0 0 9 0 0,0 0 42 0 0,4-2 158 0 0,11-8 72 0 0,-12 8 12 0 0,-3 2 2 0 0,0 0 0 0 0,1-10 1024 0 0,1-3 507 0 0,1-1-1179 0 0,0 0 0 0 0,5-15 0 0 0,1-9 1669 0 0,-5 26-2012 0 0,-1 1 0 0 0,3-17 0 0 0,-7-24 1084 0 0,1 28-1269 0 0,-1 17 259 0 0,1 6-86 0 0,0 1-66 0 0,-1-1-294 0 0,-3-1-133 0 0,-4 0-16 0 0,0 2 0 0 0,2 2 0 0 0,-1 5 0 0 0,1-1 72 0 0,4-5 299 0 0,-5 13 1234 0 0,3-6-1605 0 0,-3 9 0 0 0,6-14 0 0 0,-1 0 0 0 0,1 0 0 0 0,0 1 0 0 0,1-1 0 0 0,-1 0 0 0 0,0 4 0 0 0,-7 23 0 0 0,0 0 0 0 0,-2-1 0 0 0,-22 44 0 0 0,12-28 0 0 0,-2 0 0 0 0,-29 45 0 0 0,-15 31 0 0 0,65-121 0 0 0,1 1 0 0 0,0-1 0 0 0,0 0 0 0 0,0 0 0 0 0,0 1 0 0 0,0-1 0 0 0,0 0 0 0 0,0 0 0 0 0,0 1 0 0 0,-1-1 0 0 0,1 0 0 0 0,0 1 0 0 0,0-1 0 0 0,0 0 0 0 0,0 1 0 0 0,0-1 0 0 0,1 0 0 0 0,-1 0 0 0 0,0 1 0 0 0,0-1 0 0 0,0 0 0 0 0,0 1 0 0 0,0-1 0 0 0,0 0 0 0 0,1 1 0 0 0,1 0 0 0 0,-1 0 0 0 0,0 0 0 0 0,0 0 0 0 0,0-1 0 0 0,1 1 0 0 0,-1 0 0 0 0,0-1 0 0 0,1 1 0 0 0,-1-1 0 0 0,0 0 0 0 0,1 1 0 0 0,-1-1 0 0 0,1 0 0 0 0,-1 0 0 0 0,0 0 0 0 0,1 0 0 0 0,1 0 0 0 0,-1 0 0 0 0,0 0 0 0 0,-1 0 0 0 0,1 0 0 0 0,0 0 0 0 0,0 0 0 0 0,-1 0 0 0 0,1 0 0 0 0,0 0 0 0 0,0-1 0 0 0,-1 1 0 0 0,1-1 0 0 0,2 0 0 0 0,12-5 0 0 0,4-1 0 0 0,13-1 0 0 0,76-14 0 0 0,-71 16 0 0 0,-18 4 0 0 0,-16 2 0 0 0,0 0 0 0 0,0-1 0 0 0,1 1 0 0 0,-1-1 0 0 0,0 0 0 0 0,6-2 0 0 0,-2 0 0 0 0,-3 3 0 0 0,-10 1 0 0 0,-2-2-269 0 0,6 0-44 0 0,0 1 0 0 0,0-1 1 0 0,-1 0-1 0 0,1 1 0 0 0,0-1 1 0 0,0 0-1 0 0,0 0 0 0 0,0 0 0 0 0,0 0 1 0 0,0 0-1 0 0,0 0 0 0 0,0 0 1 0 0,0 0-1 0 0,-1-3 0 0 0,1 3-337 0 0,-1-2-1396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5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64 10135 0 0,'0'0'231'0'0,"0"0"29"0"0,1-1 19 0 0,27-21 57 0 0,-20 16 85 0 0,-5-10 1100 0 0,-3 16-1289 0 0,1 0 0 0 0,-1-1 0 0 0,0 1 0 0 0,0 0-1 0 0,1-1 1 0 0,-1 1 0 0 0,0 0 0 0 0,0-1 0 0 0,0 1-1 0 0,0 0 1 0 0,1-1 0 0 0,-1 1 0 0 0,0 0 0 0 0,0-1-1 0 0,0 1 1 0 0,0 0 0 0 0,0-1 0 0 0,0 1 0 0 0,0-1-1 0 0,0 1 1 0 0,0 0 0 0 0,0-1 0 0 0,0 1 0 0 0,0 0 0 0 0,0-1-1 0 0,0 1 1 0 0,-1-1 0 0 0,1 1 0 0 0,0 0 0 0 0,0-1-1 0 0,0 1 1 0 0,0 0 0 0 0,-1-1 0 0 0,1 1 0 0 0,0 0-1 0 0,0 0 1 0 0,-1-1 0 0 0,1 1 0 0 0,0 0 0 0 0,-1 0-1 0 0,1-1 1 0 0,0 1 0 0 0,-1 0 0 0 0,1 0 0 0 0,-4-4-1456 0 0,3 3 1736 0 0,1 1 0 0 0,0 0 0 0 0,0 0 0 0 0,0 0 0 0 0,0 0-68 0 0,-5 3-270 0 0,4-3-134 0 0,0 0 0 0 0,-1 1 0 0 0,1-1 0 0 0,0 1 1 0 0,0-1-1 0 0,0 1 0 0 0,0 0 0 0 0,0-1 0 0 0,0 1 0 0 0,-1 1 0 0 0,-17 25 361 0 0,2 1 0 0 0,2 0 1 0 0,-23 55-1 0 0,-78 279-401 0 0,83-233 0 0 0,30-113 0 0 0,0-1 0 0 0,1 1 0 0 0,1 0 0 0 0,1 23 0 0 0,0-26 0 0 0,0-9 0 0 0,0 0 0 0 0,1 1 0 0 0,0-1 0 0 0,0 0 0 0 0,0 0 0 0 0,2 4 0 0 0,-3-7 0 0 0,0 0 0 0 0,0 0 0 0 0,1-1 0 0 0,-1 1 0 0 0,0 0 0 0 0,0 0 0 0 0,1-1 0 0 0,-1 1 0 0 0,0 0 0 0 0,1-1 0 0 0,-1 1 0 0 0,0 0 0 0 0,1-1 0 0 0,-1 1 0 0 0,1 0 0 0 0,0-1 0 0 0,-1 1 0 0 0,1-1 0 0 0,-1 1 0 0 0,2 0 0 0 0,0 0 0 0 0,7 6 0 0 0,0-3 72 0 0,-8-3 299 0 0,12-3 626 0 0,-10 2-845 0 0,-2 0-127 0 0,0 0-1 0 0,0 0 1 0 0,0 0-1 0 0,0 0 1 0 0,0-1-1 0 0,0 1 0 0 0,0 0 1 0 0,0-1-1 0 0,0 1 1 0 0,0 0-1 0 0,0-1 0 0 0,0 1 1 0 0,-1-1-1 0 0,1 1 1 0 0,0-1-1 0 0,0 1 1 0 0,0-2-1 0 0,6-4-8 0 0,-6 6-42 0 0,-1-1-1 0 0,1 1 1 0 0,-1-1-1 0 0,1 1 1 0 0,-1-1-1 0 0,1 0 1 0 0,-1 1-1 0 0,1-1 1 0 0,-1 0-1 0 0,1 0 1 0 0,-1 1 0 0 0,0-1-1 0 0,0 0 1 0 0,1 0-1 0 0,-1 1 1 0 0,0-1-1 0 0,0 0 1 0 0,0 0-1 0 0,0 1 1 0 0,0-1-1 0 0,0 0 1 0 0,0 0 0 0 0,0 0-1 0 0,0 0 1 0 0,0-2-189 0 0,-1 3 144 0 0,1-1 0 0 0,0 0 0 0 0,0 0-1 0 0,-1 1 1 0 0,1-1 0 0 0,0 0 0 0 0,-1 1 0 0 0,1-1 0 0 0,0 0 0 0 0,-1 1-1 0 0,1-1 1 0 0,-1 1 0 0 0,1-1 0 0 0,-1 1 0 0 0,1-1 0 0 0,-1 1 0 0 0,0-1-1 0 0,1 1 1 0 0,-1-1 0 0 0,0 1 0 0 0,0-1 0 0 0,-8-6-3829 0 0,5 2-4631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5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40 6447 0 0,'-15'0'298'0'0,"12"0"-10"0"0,3 0-50 0 0,0 0-192 0 0,1 0-1 0 0,-1 0 0 0 0,0 0 0 0 0,0 0 1 0 0,0 0-1 0 0,0 0 0 0 0,0 0 1 0 0,0 0-1 0 0,1 0 0 0 0,-1 0 0 0 0,0 0 1 0 0,0-1-1 0 0,0 1 0 0 0,0 0 1 0 0,0 0-1 0 0,0 0 0 0 0,1 0 0 0 0,-1 0 1 0 0,0 0-1 0 0,0 0 0 0 0,0 0 0 0 0,0 0 1 0 0,0 0-1 0 0,0 0 0 0 0,0 0 1 0 0,0-1-1 0 0,1 1 0 0 0,-1 0 0 0 0,0 0 1 0 0,0 0-1 0 0,0 0 0 0 0,0 0 0 0 0,0 0 1 0 0,0-1-1 0 0,0 1 0 0 0,0 0 1 0 0,0 0-1 0 0,0 0 0 0 0,0 0 0 0 0,0 0 1 0 0,0 0-1 0 0,0-1 0 0 0,0 1 1 0 0,0 0-1 0 0,0 0 0 0 0,0 0 0 0 0,0 0 1 0 0,0 0-1 0 0,0-1 0 0 0,0 1 0 0 0,0 0 1 0 0,0 0-1 0 0,0 0 0 0 0,0 0 1 0 0,-6-10 4829 0 0,2 3-3269 0 0,4 7-1627 0 0,0 0 205 0 0,0-1-1 0 0,0 1 0 0 0,-1-1 1 0 0,1 1-1 0 0,0-1 0 0 0,0 1 1 0 0,0-1-1 0 0,0 0 0 0 0,0 1 0 0 0,0-1 1 0 0,0 1-1 0 0,0-1 0 0 0,0 1 1 0 0,0-1-1 0 0,0 1 0 0 0,0-1 0 0 0,0 1 1 0 0,1-1-1 0 0,-1 1 0 0 0,0-1 1 0 0,0 1-1 0 0,1-1 0 0 0,-1 1 1 0 0,0-1-1 0 0,1 1 0 0 0,-1-1 0 0 0,0 1 1 0 0,1 0-1 0 0,-1-1 0 0 0,0 1 1 0 0,1 0-1 0 0,0-1 0 0 0,0 0 704 0 0,-1 1-509 0 0,0 0 38 0 0,0 0 80 0 0,0 0 15 0 0,1 0-449 0 0,-1 0-1 0 0,1 0 1 0 0,0 0 0 0 0,-1-1-1 0 0,1 1 1 0 0,-1 0-1 0 0,1 0 1 0 0,0 0-1 0 0,-1 0 1 0 0,1 0 0 0 0,-1 0-1 0 0,1 0 1 0 0,-1 0-1 0 0,1 0 1 0 0,0 1 0 0 0,-1-1-1 0 0,1 0 1 0 0,-1 0-1 0 0,1 0 1 0 0,-1 1 0 0 0,1-1-1 0 0,0 1 1 0 0,11 4 1012 0 0,-2 3-909 0 0,-3 0-165 0 0,0 13 0 0 0,-6-19 16 0 0,0 1 0 0 0,0-1 1 0 0,1 1-1 0 0,-1-1 0 0 0,1 1 0 0 0,-1-1 0 0 0,5 4 1 0 0,8 13 296 0 0,-8-6 199 0 0,-4-11-405 0 0,0 1 1 0 0,-1-1 0 0 0,0 1 0 0 0,1 0-1 0 0,-1-1 1 0 0,0 1 0 0 0,0 0 0 0 0,-1 0-1 0 0,2 5 1 0 0,-2-5-106 0 0,1 0 0 0 0,-1 0-1 0 0,1 0 1 0 0,0-1 0 0 0,0 1 0 0 0,1 0 0 0 0,-1 0-1 0 0,0-1 1 0 0,1 1 0 0 0,2 2 0 0 0,-3-3-2 0 0,1 0-1 0 0,0 1 1 0 0,-1-1 0 0 0,0 0 0 0 0,0 1-1 0 0,0-1 1 0 0,0 1 0 0 0,0-1 0 0 0,0 1-1 0 0,0-1 1 0 0,-1 1 0 0 0,1 0 0 0 0,-1-1 0 0 0,0 1-1 0 0,0 3 1 0 0,-1-3 0 0 0,1 1 0 0 0,-1-1 0 0 0,1 0 0 0 0,0 0 0 0 0,-1 0 0 0 0,1 1 0 0 0,1-1 0 0 0,-1 0 0 0 0,0 0 0 0 0,1 0 0 0 0,0 0 0 0 0,0 1 0 0 0,0-1 0 0 0,0 0 0 0 0,0 0 0 0 0,1-1 0 0 0,-1 1 0 0 0,3 3 0 0 0,-2-3 0 0 0,0 0 0 0 0,0-1 0 0 0,0 1 0 0 0,-1 0 0 0 0,1 0 0 0 0,-1 0 0 0 0,1 0 0 0 0,-1 0 0 0 0,0 1 0 0 0,-1-1 0 0 0,1 0 0 0 0,0 0 0 0 0,-1 1 0 0 0,0-1 0 0 0,0 0 0 0 0,0 4 0 0 0,0-6 0 0 0,0 0 0 0 0,0 0 0 0 0,0 0 0 0 0,0 0 0 0 0,0-1 0 0 0,0 1 0 0 0,0 0 0 0 0,0 0 0 0 0,0 0 0 0 0,0 0 0 0 0,1 0 0 0 0,-1 0 0 0 0,0-1 0 0 0,1 2 0 0 0,0 1 0 0 0,0-1 0 0 0,0 0 0 0 0,0 0 0 0 0,-1 1 0 0 0,1-1 0 0 0,-1 0 0 0 0,0 1 0 0 0,0-1 0 0 0,0 5 0 0 0,0-6 0 0 0,0 0 0 0 0,1 0 0 0 0,-1 0 0 0 0,0 1 0 0 0,1-1 0 0 0,-1 0 0 0 0,1 0 0 0 0,-1 0 0 0 0,1 0 0 0 0,1 2 0 0 0,-2-2 0 0 0,1-1 0 0 0,-1 1 0 0 0,1 0 0 0 0,-1 0 0 0 0,1 0 0 0 0,-1 0 0 0 0,0 0 0 0 0,1 0 0 0 0,-1 0 0 0 0,0 0 0 0 0,0 0 0 0 0,1 2 0 0 0,-2 1 0 0 0,1-4 0 0 0,0 1 0 0 0,0-1 0 0 0,0 0 0 0 0,-1 0 0 0 0,1 1 0 0 0,0-1 0 0 0,0 0 0 0 0,0 0 0 0 0,0 0 0 0 0,0 1 0 0 0,0-1 0 0 0,0 0 0 0 0,0 0 0 0 0,0 1 0 0 0,0-1 0 0 0,0 0 0 0 0,0 0 0 0 0,0 1 0 0 0,0-1 0 0 0,0 0 0 0 0,0 0 0 0 0,0 0 0 0 0,0 1 0 0 0,1-1 0 0 0,-1 0 0 0 0,0 0 0 0 0,0 1 0 0 0,0-1 0 0 0,0 0 0 0 0,0 0 0 0 0,1 0 0 0 0,-1 0 0 0 0,0 1 0 0 0,0-1 0 0 0,0 0 0 0 0,0 0 0 0 0,1 0 0 0 0,11 11 0 0 0,-10-10 0 0 0,-2 0 0 0 0,1-1 0 0 0,0 1 0 0 0,-1-1 0 0 0,1 1 0 0 0,-1 0 0 0 0,1-1 0 0 0,-1 1 0 0 0,1 0 0 0 0,-1-1 0 0 0,1 1 0 0 0,-1 0 0 0 0,1 0 0 0 0,-1-1 0 0 0,0 1 0 0 0,0 0 0 0 0,1 0 0 0 0,-1 0 0 0 0,0-1 0 0 0,0 1 0 0 0,0 0 0 0 0,0 0 0 0 0,0 0 0 0 0,0 0 0 0 0,0-1 0 0 0,0 1 0 0 0,0 0 0 0 0,0 0 0 0 0,0 0 0 0 0,-1 0 0 0 0,1-1 0 0 0,0 1 0 0 0,-1 0 0 0 0,1 0 0 0 0,0-1 0 0 0,-1 1 0 0 0,0 1 0 0 0,0-1 0 0 0,0 0 0 0 0,0 0 0 0 0,0 1 0 0 0,0-1 0 0 0,0 0 0 0 0,0 0 0 0 0,1 1 0 0 0,-1-1 0 0 0,0 1 0 0 0,1-1 0 0 0,-1 3 0 0 0,-2 3 0 0 0,-3 1 0 0 0,2-2 0 0 0,8-1-64 0 0,-3-5-273 0 0,-7-11-1158 0 0,6 9 1377 0 0,0 1 0 0 0,0-1 0 0 0,0 0-1 0 0,1 1 1 0 0,-1-1 0 0 0,0 0 0 0 0,1 1 0 0 0,0-1 0 0 0,-1 1 0 0 0,1-1-1 0 0,0 1 1 0 0,1-2 0 0 0,-2 1-209 0 0,-1 1 0 0 0,1-1 0 0 0,0 1 0 0 0,0-1 0 0 0,-1 1 0 0 0,1 0 0 0 0,-1-1 0 0 0,1 1 0 0 0,-1 0 0 0 0,0-1 0 0 0,1 1-1 0 0,-1 0 1 0 0,0 0 0 0 0,0 0 0 0 0,0 0 0 0 0,-1-2 0 0 0,1 2-386 0 0,1 0-1334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5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11975 0 0,'0'0'267'0'0,"0"0"42"0"0,0 0 17 0 0,0 0-28 0 0,0 0-58 0 0,0 0 491 0 0,0 0 238 0 0,0 0 45 0 0,-9 7 1664 0 0,-48 39 2442 0 0,56-45-4608 0 0,-8 10 444 0 0,-56 44-302 0 0,23-20 747 0 0,-33 30-1236 0 0,36-28-229 0 0,38-36-273 0 0,1-1-138 0 0,0 0-33 0 0,0 0-140 0 0,2-1-572 0 0,17-10-2972 0 0,-8 4-3316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5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10135 0 0,'0'0'464'0'0,"0"0"-9"0"0,0 0-155 0 0,0 0 443 0 0,0 0 227 0 0,1 0 44 0 0,13 0 1560 0 0,0 1 1 0 0,19 3 0 0 0,-31-4-2002 0 0,-2 0-49 0 0,0 0-11 0 0,3 2-193 0 0,0 0 0 0 0,0 1 0 0 0,0-1 0 0 0,0 1 0 0 0,-1-1 0 0 0,1 1 0 0 0,3 5 0 0 0,-4-5-220 0 0,-1 0 0 0 0,0 0 1 0 0,0 0-1 0 0,1 0 0 0 0,-2 1 0 0 0,1-1 0 0 0,0 0 1 0 0,-1 0-1 0 0,1 0 0 0 0,-1 1 0 0 0,0-1 0 0 0,-1 5 1 0 0,2 15 236 0 0,0-15-191 0 0,-1-1 1 0 0,0 1-1 0 0,-1 0 0 0 0,0-1 0 0 0,0 1 0 0 0,-1-1 1 0 0,0 1-1 0 0,-5 12 0 0 0,-5 20 421 0 0,-7 43-432 0 0,-15 74-105 0 0,-9 4-30 0 0,24-96 0 0 0,19-61 0 0 0,0 0 0 0 0,-8 10 0 0 0,3-6 0 0 0,-1-2 0 0 0,-3-2 0 0 0,-4 4 0 0 0,8-7 0 0 0,-8 0 0 0 0,11-1-6 0 0,-4 1-93 0 0,0 0 0 0 0,0-1 0 0 0,-9 0 1 0 0,13-1-377 0 0,2 1-33 0 0,-2 0 194 0 0,0 0 0 0 0,-1-1 0 0 0,1 1-1 0 0,0-1 1 0 0,-1 0 0 0 0,1 0 0 0 0,0 0 0 0 0,0 0-1 0 0,0 0 1 0 0,-3-2 0 0 0,4 2-846 0 0,1 1-572 0 0,-1-2-253 0 0,-1-6-938 0 0,2 5-3557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5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13823 0 0,'0'0'630'0'0,"0"0"-13"0"0,0 0-252 0 0,0 0 391 0 0,0 0 216 0 0,0 0 42 0 0,0 0 8 0 0,0 0 2 0 0,0 0 0 0 0,0 0 0 0 0,-4 3 329 0 0,5 0 2466 0 0,2 0-3703 0 0,0 0 0 0 0,0 0 0 0 0,0 0 0 0 0,1 0 0 0 0,-1-1 0 0 0,1 1 0 0 0,0-1 0 0 0,-1 0 0 0 0,1 0 0 0 0,0 0 0 0 0,0-1 0 0 0,1 1 0 0 0,-1-1 0 0 0,0 0 0 0 0,0 0 0 0 0,1-1 0 0 0,-1 1 0 0 0,7-1 0 0 0,46 5-100 0 0,-48-5-16 0 0,-3 1 2 0 0,1-1 11 0 0,1 3-92 0 0,-7-3-258 0 0,-1 0-138 0 0,0 0-33 0 0,0 0-4 0 0,0 0 0 0 0,0 0 0 0 0,0 0-704 0 0,0 0-2958 0 0,0 0-1304 0 0,0 0-254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5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10135 0 0,'0'0'464'0'0,"0"0"-9"0"0,0 0-87 0 0,0 0 728 0 0,0 0 353 0 0,0 0 73 0 0,0 0-57 0 0,0 0-288 0 0,0 0-121 0 0,0 0-28 0 0,0 0-4 0 0,0 0 0 0 0,13 9 1980 0 0,-6-8-2533 0 0,0-1 0 0 0,0 0 0 0 0,0 0 1 0 0,12-2-1 0 0,9 0-36 0 0,114-5 1039 0 0,-108 4-1343 0 0,-23 2-131 0 0,-3 1 0 0 0,-1 0 0 0 0,-17 3-2535 0 0,-9-2-4158 0 0,10-2-2095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3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 17503 0 0,'0'0'399'0'0,"0"0"60"0"0,0 0 21 0 0,0 0-59 0 0,8-3-260 0 0,-2-2 47 0 0,-5 4 871 0 0,-1 1 370 0 0,0 0 72 0 0,0 0-123 0 0,0 0-576 0 0,0 0-248 0 0,-1 2-50 0 0,-21 68 364 0 0,-3 10 873 0 0,17-48-1745 0 0,9-24-16 0 0,4-1 0 0 0,-3-6 0 0 0,-1-1 0 0 0,1 1 0 0 0,0 0 0 0 0,0 0 0 0 0,0-1 0 0 0,0 1 0 0 0,0-1 0 0 0,0 0 0 0 0,-1 1 0 0 0,1-1 0 0 0,0 0 0 0 0,0 0 0 0 0,0 0 0 0 0,0 0 0 0 0,0-1 0 0 0,2 0 0 0 0,34-10 0 0 0,-22 5 0 0 0,83-29 0 0 0,-67 30 0 0 0,-23 3 0 0 0,-1-2 0 0 0,0-1-133 0 0,-5 3-531 0 0,0 0 1 0 0,0 0-1 0 0,-1-1 1 0 0,1 1-1 0 0,0-1 0 0 0,-1 1 1 0 0,0-1-1 0 0,3-4 1 0 0,-4 2-2603 0 0,-5-4 1524 0 0,3 6-817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1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66 6447 0 0,'0'0'298'0'0,"0"0"-10"0"0,0 0-50 0 0,0 0 493 0 0,0 0 238 0 0,0 0 45 0 0,0 0-61 0 0,0 0-288 0 0,0 0-121 0 0,0 0-28 0 0,0 0-4 0 0,0 0 0 0 0,0 0 0 0 0,0 0 0 0 0,0 0 70 0 0,0 0 288 0 0,0 0 122 0 0,0 0 28 0 0,0 0-133 0 0,0-1-583 0 0,-3-62 3921 0 0,3 61-3854 0 0,0 2 117 0 0,0 0 21 0 0,0 0-66 0 0,-2 1-294 0 0,0 0-148 0 0,1 0 1 0 0,-1 0-1 0 0,1 0 0 0 0,-1 0 0 0 0,1 1 0 0 0,-1-1 1 0 0,1 0-1 0 0,0 1 0 0 0,0-1 0 0 0,-1 1 0 0 0,1-1 1 0 0,0 1-1 0 0,0-1 0 0 0,-1 4 0 0 0,-1 1-3 0 0,-38 64 2 0 0,34-57 0 0 0,0 0 0 0 0,1 0 0 0 0,-7 22 0 0 0,11-29 0 0 0,0 0 0 0 0,1-1 0 0 0,0 1 0 0 0,0 0 0 0 0,0 6 0 0 0,1 0 0 0 0,3-2 0 0 0,3-3 0 0 0,3-3 0 0 0,4-1 0 0 0,-9-4-253 0 0,1 1 1 0 0,-1-1-1 0 0,0 0 0 0 0,0 0 0 0 0,0-1 0 0 0,0 1 0 0 0,0-1 1 0 0,0 0-1 0 0,0 0 0 0 0,-1 0 0 0 0,1-1 0 0 0,-1 1 1 0 0,7-7-1 0 0,3-3-3103 0 0,21-26 1 0 0,-24 24-3283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1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15663 0 0,'0'0'719'0'0,"0"0"-20"0"0,0 0-306 0 0,0 0 371 0 0,1-2 209 0 0,-1 2-877 0 0,2-2 105 0 0,0 0-1 0 0,0 0 1 0 0,0 1 0 0 0,0-1-1 0 0,0 1 1 0 0,1-1-1 0 0,-1 1 1 0 0,0 0-1 0 0,1-1 1 0 0,-1 1 0 0 0,1 0-1 0 0,-1 1 1 0 0,1-1-1 0 0,-1 0 1 0 0,1 1-1 0 0,-1-1 1 0 0,1 1-1 0 0,0 0 1 0 0,-1 0 0 0 0,6 1-1 0 0,0-1 20 0 0,0 0 0 0 0,0 1 0 0 0,1 0 0 0 0,-1 1 0 0 0,10 3-1 0 0,8 2 494 0 0,-17-5-694 0 0,32 5-22 0 0,-9-7-4077 0 0,-35 0 3706 0 0,1 1-1 0 0,0 0 0 0 0,-1 0 1 0 0,1 0-1 0 0,0 0 0 0 0,0 0 1 0 0,0 0-1 0 0,-3 2 1 0 0,-3 1-472 0 0,-114 52-8615 0 0,118-54 9324 0 0,0 0 0 0 0,0 0 0 0 0,0 0 0 0 0,0 0 0 0 0,1 1 0 0 0,-1-1 0 0 0,1 1 0 0 0,0 0 0 0 0,0 0 1 0 0,0 1-1 0 0,0-1 0 0 0,-3 6 0 0 0,5-8 637 0 0,1-1 78 0 0,-1 1-250 0 0,1 0-1 0 0,0 0 1 0 0,0 0 0 0 0,0-1-1 0 0,0 1 1 0 0,0 0-1 0 0,0 0 1 0 0,0-1-1 0 0,0 1 1 0 0,1 0-1 0 0,-1 0 1 0 0,0-1-1 0 0,0 1 1 0 0,1 0 0 0 0,-1-1-1 0 0,0 1 1 0 0,1 0-1 0 0,-1-1 1 0 0,1 1-1 0 0,0 0 1 0 0,6 4-235 0 0,-3-4 163 0 0,1 1 0 0 0,0-1 0 0 0,0 1 0 0 0,0-2 0 0 0,0 1-1 0 0,1 0 1 0 0,-1-1 0 0 0,0 0 0 0 0,0 0 0 0 0,0-1 0 0 0,0 1 0 0 0,10-3-1 0 0,16-1 1147 0 0,33-5 145 0 0,-62 9-1038 0 0,-2 0-134 0 0,0 0-576 0 0,0 0-250 0 0,6 0 114 0 0,-1 1-1234 0 0,-4-1-3293 0 0,-1 0 2817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1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19351 0 0,'0'0'439'0'0,"0"0"62"0"0,0 0 33 0 0,0 0-65 0 0,-2 2-309 0 0,0 0-102 0 0,1 0-1 0 0,-1 0 1 0 0,0 0 0 0 0,1 1 0 0 0,-1-1-1 0 0,1 0 1 0 0,0 1 0 0 0,-1 0 0 0 0,1-1-1 0 0,0 1 1 0 0,1 0 0 0 0,-2 5-1 0 0,-3 40 1349 0 0,3-27-1497 0 0,1-7 91 0 0,0-1 0 0 0,1 1 0 0 0,0 0 0 0 0,4 21 0 0 0,-3-23-133 0 0,-1-12 87 0 0,0 1 0 0 0,0-1 0 0 0,0 0 0 0 0,0 1 0 0 0,0-1 0 0 0,0 0 0 0 0,0 1 0 0 0,0-1 0 0 0,1 1 0 0 0,-1-1 0 0 0,0 0 0 0 0,0 1 0 0 0,0-1 0 0 0,1 0 0 0 0,-1 1 0 0 0,0-1 0 0 0,0 0 0 0 0,1 1 0 0 0,-1-1 0 0 0,0 0 0 0 0,1 0 0 0 0,-1 1 0 0 0,0-1 0 0 0,1 0 0 0 0,-1 0-3 0 0,0 0 1 0 0,1 0-1 0 0,-1 0 0 0 0,0 1 0 0 0,0-1 1 0 0,0 0-1 0 0,0 0 0 0 0,1 0 1 0 0,-1 0-1 0 0,0 0 0 0 0,0 0 0 0 0,0 1 1 0 0,0-1-1 0 0,0 0 0 0 0,1 0 1 0 0,-1 0-1 0 0,0 0 0 0 0,0 1 0 0 0,0-1 1 0 0,0 0-1 0 0,0 0 0 0 0,0 0 1 0 0,0 1-1 0 0,0-1 0 0 0,0 0 0 0 0,0 0 1 0 0,0 0-1 0 0,0 1 0 0 0,0-1 1 0 0,0 0-1 0 0,0 0-974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5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91 119 10135 0 0,'15'-3'231'0'0,"-12"3"29"0"0,-2-1 19 0 0,15-26 278 0 0,-4 9 2060 0 0,-11 16-2376 0 0,0 1 1 0 0,0-1-1 0 0,0 0 0 0 0,0 0 0 0 0,-1 0 0 0 0,1 0 0 0 0,-1 0 0 0 0,1-3 0 0 0,1-4 269 0 0,14-19 3586 0 0,-16 27-3584 0 0,0 1 0 0 0,0 0 0 0 0,0 0 0 0 0,0 0 0 0 0,0 0 0 0 0,7-10 1183 0 0,-6 9-1307 0 0,-1 1 100 0 0,0 0 21 0 0,0 0-66 0 0,1 1-294 0 0,0 0-148 0 0,0 0 0 0 0,0 0-1 0 0,0 1 1 0 0,0-1 0 0 0,0 0 0 0 0,0 1-1 0 0,0-1 1 0 0,-1 0 0 0 0,1 1 0 0 0,-1-1 0 0 0,1 1-1 0 0,-1-1 1 0 0,1 1 0 0 0,-1-1 0 0 0,0 1-1 0 0,0-1 1 0 0,0 1 0 0 0,0 0 0 0 0,0-1 0 0 0,0 1-1 0 0,-1 2 1 0 0,1 1-2 0 0,-2 16 1 0 0,0 0 0 0 0,-1-1 0 0 0,-1 0 0 0 0,-1 1 0 0 0,-1-1 0 0 0,-10 21 0 0 0,-27 60 0 0 0,28-66 0 0 0,6-16 0 0 0,0 0 0 0 0,-21 33 0 0 0,25-44 0 0 0,0 0 0 0 0,3-5 0 0 0,-6 8 0 0 0,5-10 0 0 0,-4 3-118 0 0,4-5-189 0 0,6-9-582 0 0,-2 7 420 0 0,-9-23-3612 0 0,9 23 1829 0 0,6-3-4912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0:5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 10135 0 0,'0'0'231'0'0,"0"0"29"0"0,0 0 19 0 0,0-1-41 0 0,4-4-44 0 0,-4 4 552 0 0,0 1 232 0 0,21-14 11356 0 0,-20 15-12179 0 0,1 0-155 0 0,-1 0 1 0 0,0 0 0 0 0,1 0 0 0 0,-1 0-1 0 0,0 0 1 0 0,0 0 0 0 0,0 1 0 0 0,0-1-1 0 0,0 0 1 0 0,0 1 0 0 0,0-1-1 0 0,0 1 1 0 0,-1-1 0 0 0,1 1 0 0 0,0-1-1 0 0,-1 1 1 0 0,0-1 0 0 0,1 1-1 0 0,-1 0 1 0 0,0-1 0 0 0,0 1 0 0 0,1 0-1 0 0,-1-1 1 0 0,-1 1 0 0 0,1 2-1 0 0,0 4-1 0 0,0 12 376 0 0,-1 1 0 0 0,-1-1 1 0 0,-1 0-1 0 0,-6 24 0 0 0,3-18-203 0 0,-9 42-172 0 0,-8 46 0 0 0,19-92 0 0 0,4-19 11 0 0,-6 11-86 0 0,5-12-262 0 0,1-2-138 0 0,0 0-33 0 0,0 0-4 0 0,-8-22-2892 0 0,3 4 407 0 0,2 9 1462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0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8287 0 0,'14'-3'382'0'0,"-11"3"-8"0"0,10-11 3382 0 0,-8 5 3788 0 0,-8 6-7716 0 0,-18-2 3592 0 0,19 2-3049 0 0,2 0 117 0 0,0 0 21 0 0,2-1-66 0 0,37-9 1162 0 0,-3 3-997 0 0,-18 5 39 0 0,36 1-1 0 0,-4 1 109 0 0,26-1-755 0 0,-45 2 0 0 0,39-4 0 0 0,-58 2 0 0 0,0 0 0 0 0,1 1 0 0 0,-1 1 0 0 0,0 0 0 0 0,0 1 0 0 0,14 3 0 0 0,-25-4 0 0 0,26 8 0 0 0,-19-5 0 0 0,-2 0 0 0 0,-11-2-64 0 0,3-3-256 0 0,1 0-1 0 0,-1 0 1 0 0,1 0-1 0 0,-1 0 1 0 0,1 0-1 0 0,0-1 1 0 0,-1 1 0 0 0,0-2-1 0 0,-4-3-5959 0 0,0 1-2508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1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18 308 13823 0 0,'0'0'315'0'0,"0"0"45"0"0,0 0 21 0 0,0 0-49 0 0,0 0-81 0 0,0 0 481 0 0,-18-12 3929 0 0,19 4-4343 0 0,0 1-1 0 0,0 0 0 0 0,0-1 1 0 0,1 1-1 0 0,0 0 1 0 0,1 0-1 0 0,0 0 0 0 0,0 0 1 0 0,8-12-1 0 0,5-6 1434 0 0,22-26 0 0 0,-30 42-1667 0 0,-2 1 184 0 0,2 1 0 0 0,13-12 0 0 0,1 0 368 0 0,-19 16-193 0 0,3-2-294 0 0,2 1-133 0 0,0 3-16 0 0,-6 2 0 0 0,0 0 0 0 0,-1 0 0 0 0,1 0 0 0 0,-1 0 0 0 0,1 0 0 0 0,-1 1 0 0 0,1-1 0 0 0,-1 0 0 0 0,1 1 0 0 0,-1-1 0 0 0,0 1 0 0 0,0 0 0 0 0,0-1 0 0 0,0 1 0 0 0,0 0 0 0 0,0-1 0 0 0,-1 1 0 0 0,2 4 0 0 0,0-1 0 0 0,-1 1 0 0 0,1 0 0 0 0,-1 0 0 0 0,-1 0 0 0 0,1 6 0 0 0,-1-7 0 0 0,0 0 0 0 0,0 1 0 0 0,-1-1 0 0 0,1 0 0 0 0,-1 0 0 0 0,-1 0 0 0 0,1-1 0 0 0,-1 1 0 0 0,1 0 0 0 0,-1 0 0 0 0,-1-1 0 0 0,1 1 0 0 0,-1-1 0 0 0,1 0 0 0 0,-5 5 0 0 0,2-3 0 0 0,5-6 0 0 0,0 0 0 0 0,0 0 0 0 0,-1 0 0 0 0,1 0 0 0 0,0 0 0 0 0,0 0 0 0 0,0 0 0 0 0,0 0 0 0 0,0 0 0 0 0,-1 0 0 0 0,1 0 0 0 0,0 0 0 0 0,0 0 0 0 0,0 0 0 0 0,0 0 0 0 0,0 0 0 0 0,-1 0 0 0 0,1 0 0 0 0,0 0 0 0 0,0 0 0 0 0,0 0 0 0 0,0 0 0 0 0,-1 0 0 0 0,1 0 0 0 0,0 0 0 0 0,0 0 0 0 0,0 0 0 0 0,0 0 0 0 0,0 0 0 0 0,0 0 0 0 0,-1-1 0 0 0,1 1 0 0 0,0 0 0 0 0,0 0 0 0 0,0 0 0 0 0,0 0 0 0 0,-1-2 0 0 0,1 0 0 0 0,0 0 0 0 0,-1 0 0 0 0,1 0 0 0 0,0 0 0 0 0,0 1 0 0 0,0-1 0 0 0,0 0 0 0 0,0 0 0 0 0,1 0 0 0 0,-1 0 0 0 0,0 0 0 0 0,1 0 0 0 0,0 1 0 0 0,0-3 0 0 0,13-28 0 0 0,-2 13 0 0 0,22-32 0 0 0,-28 43 0 0 0,0 1 0 0 0,1 0 0 0 0,0 0 0 0 0,1 0 0 0 0,-1 1 0 0 0,13-7 0 0 0,-16 10 0 0 0,0 0 0 0 0,1 0 0 0 0,1 0 0 0 0,-1 0 0 0 0,0 0 0 0 0,1 1 0 0 0,-1 0 0 0 0,1 0 0 0 0,0 1 0 0 0,-1 0 0 0 0,1-1 0 0 0,0 2 0 0 0,6-1 0 0 0,-1 2 0 0 0,-1 5 0 0 0,-7-2 0 0 0,1 1 0 0 0,-1-1 0 0 0,0 1 0 0 0,0 0 0 0 0,4 10 0 0 0,0-1 0 0 0,-5-12 0 0 0,-1-1 0 0 0,-1 0 0 0 0,1-1 0 0 0,-1 1 0 0 0,1 0 0 0 0,-1 0 0 0 0,1 0 0 0 0,-1 0 0 0 0,0 0 0 0 0,1-1 0 0 0,-1 1 0 0 0,0 0 0 0 0,0 0 0 0 0,1 0 0 0 0,-1 0 0 0 0,0 0 0 0 0,0 2 0 0 0,1 1 8 0 0,-1-6 0 0 0,-1 35-88 0 0,1-31-257 0 0,-4 1 114 0 0,3 0-1436 0 0,-2-2-3715 0 0,3-1 3327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1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15 231 10135 0 0,'0'0'231'0'0,"0"0"29"0"0,0 0 19 0 0,0 0 105 0 0,0 0 410 0 0,0 0 184 0 0,0 0 40 0 0,0 0 6 0 0,0 0 0 0 0,0 0 0 0 0,0 0 0 0 0,0 0-69 0 0,0 0-290 0 0,0 0-121 0 0,0 0-28 0 0,11-11 1020 0 0,16-23-648 0 0,-15 20-316 0 0,-1 0 0 0 0,-1 0 0 0 0,12-22 0 0 0,-12 19-292 0 0,-8 13-170 0 0,0 1 1 0 0,1-1-1 0 0,-2 0 1 0 0,1 0-1 0 0,0 1 1 0 0,-1-1-1 0 0,1 0 1 0 0,-1-1-1 0 0,0 1 1 0 0,-1 0-1 0 0,1 0 1 0 0,-1 0 0 0 0,1 0-1 0 0,-1-1 1 0 0,-1-5-1 0 0,-1 3-110 0 0,-3 1 0 0 0,-1 2 0 0 0,-2 2 0 0 0,2 1 0 0 0,5 1 0 0 0,1 0 0 0 0,-1 0 0 0 0,1 0 0 0 0,-1 0 0 0 0,1-1 0 0 0,-1 1 0 0 0,1 0 0 0 0,0 0 0 0 0,-1 0 0 0 0,1 0 0 0 0,-1 1 0 0 0,1-1 0 0 0,-1 0 0 0 0,1 0 0 0 0,-1 0 0 0 0,1 0 0 0 0,0 0 0 0 0,-1 0 0 0 0,1 1 0 0 0,-1-1 0 0 0,1 0 0 0 0,0 0 0 0 0,-1 1 0 0 0,-7 4 0 0 0,3-1 0 0 0,0 1 0 0 0,0 0 0 0 0,1 0 0 0 0,-9 11 0 0 0,10-13 0 0 0,-2 6 0 0 0,1-1 0 0 0,-1 1 0 0 0,2 0 0 0 0,-1 0 0 0 0,-4 19 0 0 0,-14 75 0 0 0,21-90 0 0 0,-1 0 0 0 0,2 0 0 0 0,0 0 0 0 0,0 0 0 0 0,5 25 0 0 0,-4-34 0 0 0,0 0 0 0 0,0-1 0 0 0,1 1 0 0 0,-1 0 0 0 0,1-1 0 0 0,0 1 0 0 0,0-1 0 0 0,3 4 0 0 0,-4-6 0 0 0,0 1 0 0 0,0-1 0 0 0,0 0 0 0 0,1 0 0 0 0,-1 0 0 0 0,0 0 0 0 0,1 1 0 0 0,-1-2 0 0 0,0 1 0 0 0,1 0 0 0 0,-1 0 0 0 0,1 0 0 0 0,-1-1 0 0 0,1 1 0 0 0,0-1 0 0 0,-1 1 0 0 0,1-1 0 0 0,0 1 0 0 0,-1-1 0 0 0,3 0 0 0 0,9-3-3 0 0,0 0 0 0 0,0-1 0 0 0,-1 0 0 0 0,0-1 0 0 0,0 0 0 0 0,21-13 0 0 0,-18 10-40 0 0,-6 2-296 0 0,2-1-5463 0 0,-11 7-2049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1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8287 0 0,'0'0'382'0'0,"0"0"-8"0"0,0 0-102 0 0,0 0 463 0 0,-3-4 860 0 0,1 2 1863 0 0,2 2-3428 0 0,-1 0 0 0 0,1 0 0 0 0,0 0 0 0 0,0 0 0 0 0,0 0 1 0 0,0 0-1 0 0,0 0 0 0 0,0 0 0 0 0,0 0 0 0 0,0 0 0 0 0,0 0 0 0 0,0 0 0 0 0,0 0 0 0 0,0 0 0 0 0,-1-1 0 0 0,1 1 0 0 0,0 0 0 0 0,0 0 0 0 0,0 0 0 0 0,0 0 0 0 0,0 0 0 0 0,0 0 0 0 0,0 0 0 0 0,0 0 0 0 0,0 0 0 0 0,0-1 1 0 0,0 1-1 0 0,0 0 0 0 0,0 0 0 0 0,0 0 0 0 0,0 0 0 0 0,0 0 0 0 0,0 0 0 0 0,0 0 0 0 0,0 0 0 0 0,0 0 0 0 0,0-1 0 0 0,0 1 0 0 0,0 0 0 0 0,0 0 0 0 0,1 0 0 0 0,-1 0 0 0 0,0 0 0 0 0,0 0 0 0 0,0 0 0 0 0,0 0 0 0 0,0 0 0 0 0,0 0 1 0 0,0 0-1 0 0,0 0 0 0 0,0-1 0 0 0,0 1 0 0 0,0 0 0 0 0,0 0 0 0 0,1 0 0 0 0,-1 0 0 0 0,0 0 0 0 0,0 0 0 0 0,0 0 0 0 0,0 0 0 0 0,0 0 0 0 0,0 0 0 0 0,0 0 0 0 0,12-4 3535 0 0,18-1 1411 0 0,31 8-4976 0 0,-42-3-2390 0 0,13 0-5470 0 0,-32 0 1222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1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0,0 0 173 0 0,0 0 697 0 0,0 0 311 0 0,0 0 63 0 0,0 0-126 0 0,0 0-574 0 0,0 0-250 0 0,11 3 976 0 0,-7-2-1389 0 0,-1 1 0 0 0,1 0-1 0 0,0 0 1 0 0,-1 0-1 0 0,1 1 1 0 0,-1 0 0 0 0,1-1-1 0 0,-1 1 1 0 0,0 0 0 0 0,0 0-1 0 0,-1 1 1 0 0,4 4 0 0 0,4 8 1327 0 0,13 27 0 0 0,-7-12-801 0 0,43 66-686 0 0,-56-92 0 0 0,0 0 0 0 0,-1 0 0 0 0,4 10 0 0 0,-1-1 0 0 0,15 14 443 0 0,-19-27 45 0 0,-1-1 21 0 0,0 0-134 0 0,0 0-577 0 0,3 5-1798 0 0,-19-34-2788 0 0,12 23 2657 0 0,0-2-4691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7:27:3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93 6447 0 0,'7'-6'306'0'0,"-5"4"-266"0"0,0 0-1 0 0,-1 1 1 0 0,1-1 0 0 0,0 0 0 0 0,-1-1 0 0 0,1 1-1 0 0,-1 0 1 0 0,2-4 0 0 0,2-3 111 0 0,-4 8 585 0 0,-5-16 3413 0 0,4 16-3987 0 0,0 1-1 0 0,0 0 1 0 0,0 0-1 0 0,-1-1 1 0 0,1 1 0 0 0,0 0-1 0 0,0 0 1 0 0,0-1-1 0 0,0 1 1 0 0,0 0-1 0 0,0 0 1 0 0,0-1-1 0 0,0 1 1 0 0,0 0-1 0 0,0 0 1 0 0,0-1-1 0 0,0 1 1 0 0,0 0 0 0 0,0 0-1 0 0,0-1 1 0 0,1 1-1 0 0,-1 0 1 0 0,0 0-1 0 0,0 0 1 0 0,0-1-1 0 0,0 1 1 0 0,0 0-1 0 0,1 0 1 0 0,-1 0-1 0 0,0-1 1 0 0,0 1-1 0 0,0 0 1 0 0,1 0 0 0 0,4-3 3185 0 0,0 2-4468 0 0,-4 1 1609 0 0,-1 0 21 0 0,0 0 3 0 0,0 0 0 0 0,0 0 0 0 0,0 0 0 0 0,0 0-69 0 0,0 0-222 0 0,0 0 166 0 0,0 0 101 0 0,0 0 21 0 0,0 0-66 0 0,0 0-222 0 0,0 0 166 0 0,0 0 101 0 0,0 0 21 0 0,1-1-66 0 0,6-9-283 0 0,2 2-155 0 0,-6 3 67 0 0,-2 4 299 0 0,-1 1 117 0 0,0 0 21 0 0,0 0-66 0 0,0 1-428 0 0,0 0 0 0 0,0 1 0 0 0,0-1 0 0 0,0 0 1 0 0,0 1-1 0 0,0-1 0 0 0,0 0 0 0 0,1 0 0 0 0,-1 1 0 0 0,1 1 1 0 0,1 5-18 0 0,-2 2 1 0 0,-1-1-1 0 0,0 1 1 0 0,-1 0 0 0 0,-4 16-1 0 0,-1 1 81 0 0,-22 100 650 0 0,-12 72 518 0 0,39-186-1247 0 0,0 0 0 0 0,0 0 0 0 0,1-1 0 0 0,1 1 0 0 0,0 0 0 0 0,0 0 0 0 0,1-1 0 0 0,1 1 0 0 0,0-1 0 0 0,6 20 0 0 0,-6-24 0 0 0,0-3 0 0 0,1 19 0 0 0,0-7 0 0 0,-1-12 0 0 0,2-8 0 0 0,-2-1-852 0 0,0 0 0 0 0,0 0 0 0 0,0 0 0 0 0,-1 0-1 0 0,2-8 1 0 0,0 1-3834 0 0,0 2-4747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1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13823 0 0,'0'0'315'0'0,"0"0"45"0"0,0 0 21 0 0,0 0-49 0 0,0 0-12 0 0,0 0 770 0 0,0 0 354 0 0,0 0 76 0 0,0 0-123 0 0,-1 1-574 0 0,-70 64 901 0 0,-20 19 314 0 0,84-76-2440 0 0,6-6 174 0 0,0 0 1 0 0,0-1-1 0 0,-1 1 1 0 0,1-1-1 0 0,-1 1 1 0 0,1-1-1 0 0,-1 1 0 0 0,1-1 1 0 0,-1 0-1 0 0,0 0 1 0 0,0 0-1 0 0,0 0 1 0 0,-3 2-1 0 0,-12 1-1794 0 0,13-4-24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1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6447 0 0,'0'0'298'0'0,"0"0"-10"0"0,0 0-50 0 0,4-18 3429 0 0,14-8-123 0 0,-13 20-2803 0 0,-5 5-229 0 0,0 1 0 0 0,2-3 86 0 0,0-1-1 0 0,0 1 0 0 0,0 1 1 0 0,5-6-1 0 0,-7 8-512 0 0,1-1 62 0 0,0-1-1 0 0,0 1 1 0 0,0 0 0 0 0,0-1-1 0 0,0 1 1 0 0,0-1-1 0 0,0 1 1 0 0,-1-1 0 0 0,1-2-1 0 0,2-3 436 0 0,-3 6-70 0 0,0 1 0 0 0,0 0 0 0 0,0 0-68 0 0,1-1-289 0 0,2-2-66 0 0,-2 2 282 0 0,-1 1 117 0 0,0 0 21 0 0,0 0-66 0 0,0 0-222 0 0,13 15 1163 0 0,-9-8-1308 0 0,0 0 0 0 0,0 1 0 0 0,0-1 0 0 0,-1 1 0 0 0,-1 0 0 0 0,1 0 0 0 0,1 9 0 0 0,-2-9-76 0 0,0 0 0 0 0,1 0 0 0 0,0 0 0 0 0,0-1 0 0 0,8 13 0 0 0,5 11 0 0 0,-9-15 0 0 0,3 7 0 0 0,0 1 0 0 0,10 44 0 0 0,-18-57 0 0 0,2 5 0 0 0,-1 0 0 0 0,-1 0 0 0 0,-1-1 0 0 0,0 1 0 0 0,-1 0 0 0 0,-2 23 0 0 0,2-36 0 0 0,-3 18 0 0 0,-2-5 0 0 0,5-7 0 0 0,-26-51-9353 0 0,23 37 2530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1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22 11975 0 0,'0'0'547'0'0,"0"0"-11"0"0,0 0-203 0 0,0 0 419 0 0,3-11 3068 0 0,-2 0 3767 0 0,-8 15-7584 0 0,1 1 0 0 0,-1 0 0 0 0,1-1 0 0 0,0 2 0 0 0,1-1 0 0 0,-10 12 0 0 0,8-9-3 0 0,1-1-1 0 0,-1 0 0 0 0,-1 0 0 0 0,-10 7 0 0 0,-94 56 1 0 0,88-47-1880 0 0,13-11 931 0 0,8-10 1037 0 0,1 0-1333 0 0,1-1-5113 0 0,1-1 4822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2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11975 0 0,'0'0'547'0'0,"5"-8"181"0"0,58-100 5877 0 0,-39 66-5093 0 0,-19 32-1112 0 0,-1 5-254 0 0,-1 1 0 0 0,-1-1 0 0 0,1 0 0 0 0,-1 0 0 0 0,0 0 0 0 0,0-1 0 0 0,0 1 0 0 0,-1 0 0 0 0,1-1 0 0 0,-1 1 0 0 0,0-7 0 0 0,-1 5 261 0 0,0 0-1 0 0,1 1 0 0 0,0-1 1 0 0,3-10-1 0 0,-3 12-390 0 0,-1 4-16 0 0,0 1 0 0 0,0 0 0 0 0,0-1 0 0 0,0 1 0 0 0,0 0 0 0 0,0-1 0 0 0,0 1 0 0 0,0 0 0 0 0,0-1 0 0 0,0 1 0 0 0,0 0 0 0 0,0-1 0 0 0,-1 1 0 0 0,1 0 0 0 0,0-1 0 0 0,0 1 0 0 0,0 0 0 0 0,0 0 0 0 0,-1-1 0 0 0,1 1 0 0 0,0 0 0 0 0,0 0 0 0 0,0-1 0 0 0,-1 1 0 0 0,1 0 0 0 0,0 0 0 0 0,0-1 0 0 0,-1 1 0 0 0,1 0 0 0 0,0 0 0 0 0,-1 0 0 0 0,1 0 0 0 0,0 0 0 0 0,-1-1 0 0 0,1 1 0 0 0,0 0 0 0 0,0 0 0 0 0,-1 0 0 0 0,0 0 0 0 0,-13-7 0 0 0,7 7 0 0 0,4 3 0 0 0,0 0 0 0 0,0 0 0 0 0,0 0 0 0 0,0 0 0 0 0,1 1 0 0 0,-1-1 0 0 0,-3 8 0 0 0,-2 1 0 0 0,7-8 0 0 0,-1 0 0 0 0,0 0 0 0 0,1 0 0 0 0,0 1 0 0 0,0-1 0 0 0,0 0 0 0 0,1 0 0 0 0,0 1 0 0 0,-1-1 0 0 0,2 7 0 0 0,-2 8 0 0 0,1-17 0 0 0,-2 23 0 0 0,-1 0 0 0 0,-1 0 0 0 0,-10 35 0 0 0,14-58 0 0 0,-1 0 0 0 0,1 1 0 0 0,-1-1 0 0 0,1 1 0 0 0,0-1 0 0 0,0 1 0 0 0,0-1 0 0 0,0 0 0 0 0,1 4 0 0 0,0 16 0 0 0,-3-12 0 0 0,2-7 0 0 0,-1 0 0 0 0,1 0 0 0 0,-1 0 0 0 0,1 0 0 0 0,0 0 0 0 0,0 0 0 0 0,0 0 0 0 0,2 6 0 0 0,-2-1 0 0 0,0-6 0 0 0,1 0 0 0 0,-1 0 0 0 0,0 0 0 0 0,0 0 0 0 0,1 0 0 0 0,-1 0 0 0 0,1 0 0 0 0,1 3 0 0 0,3 4 0 0 0,5-4 0 0 0,-10-5 0 0 0,1 1 0 0 0,-1-1 0 0 0,1 0 0 0 0,-1 0 0 0 0,0 1 0 0 0,1-1 0 0 0,-1 0 0 0 0,1 0 0 0 0,-1 0 0 0 0,1 1 0 0 0,-1-1 0 0 0,1 0 0 0 0,-1 0 0 0 0,1 0 0 0 0,-1 0 0 0 0,1 0 0 0 0,-1 0 0 0 0,1 0 0 0 0,-1 0 0 0 0,1 0 0 0 0,-1 0 0 0 0,1 0 0 0 0,-1-1 0 0 0,1 1 0 0 0,-1 0 0 0 0,1 0 0 0 0,-1 0 0 0 0,1-1 0 0 0,-1 1 0 0 0,0 0 0 0 0,1 0 0 0 0,-1-1 0 0 0,1 1 0 0 0,-1 0 0 0 0,0-1 0 0 0,1 0 0 0 0,0 0 0 0 0,5-5 0 0 0,1 1 0 0 0,-1-2 0 0 0,0 1 0 0 0,-1-1 0 0 0,0 1 0 0 0,7-14 0 0 0,6-5 0 0 0,2-3 0 0 0,-8 12 0 0 0,0 0 0 0 0,21-20 0 0 0,-33 35 0 0 0,7-4 0 0 0,-1-1 0 0 0,-1 0 0 0 0,1-1 0 0 0,6-10 0 0 0,-6 10 0 0 0,1 3 0 0 0,1 3 0 0 0,-2 6 72 0 0,-5-3-36 0 0,0-1 0 0 0,-1 1 0 0 0,1 0 0 0 0,0 0 0 0 0,-1 0 0 0 0,1 0 0 0 0,-1 0 0 0 0,0 0-1 0 0,0 0 1 0 0,1 0 0 0 0,-1 0 0 0 0,-1-1 0 0 0,1 1 0 0 0,0 0 0 0 0,0 0 0 0 0,-1 0 0 0 0,1 0 0 0 0,-1 0 0 0 0,1 0 0 0 0,-1 0 0 0 0,0-1 0 0 0,0 1 0 0 0,0 0-1 0 0,0 0 1 0 0,0-1 0 0 0,0 1 0 0 0,0-1 0 0 0,-2 2 0 0 0,-3 4 151 0 0,-1-1 0 0 0,1 0-1 0 0,-1 0 1 0 0,-13 8 0 0 0,-5-2-187 0 0,21-10 0 0 0,-1 0 0 0 0,1 0 0 0 0,0 0 0 0 0,-8 5 0 0 0,-13 10 0 0 0,17-12 0 0 0,7-4 0 0 0,1-1 0 0 0,0 0 0 0 0,-1 1 0 0 0,1-1 0 0 0,-1 1 0 0 0,1-1 0 0 0,0 0 0 0 0,-1 1 0 0 0,1-1 0 0 0,0 1 0 0 0,-1-1 0 0 0,1 1 0 0 0,0-1 0 0 0,0 1 0 0 0,-1-1 0 0 0,1 1 0 0 0,0-1 0 0 0,0 1 0 0 0,0-1 0 0 0,0 1 0 0 0,0 0 0 0 0,0-1 0 0 0,0 1 0 0 0,0-1 0 0 0,0 1 0 0 0,0-1 0 0 0,0 1 0 0 0,0-1 0 0 0,0 1 0 0 0,0-1 0 0 0,1 1 0 0 0,-1-1 0 0 0,0 1 0 0 0,0-1 0 0 0,1 1 0 0 0,-1-1 0 0 0,0 1 0 0 0,1-1 0 0 0,-1 1 0 0 0,0-1 0 0 0,1 1 0 0 0,-1-1 0 0 0,1 0 0 0 0,0 1 0 0 0,-1 0 0 0 0,31 23 0 0 0,-19-18 12 0 0,-12-5-8 0 0,16 16-84 0 0,-15-16-257 0 0,-1-1-138 0 0,0 0-33 0 0,0 0-72 0 0,0 0-285 0 0,0 0-126 0 0,0 0-29 0 0,0 0-140 0 0,0 0-572 0 0,0 0-253 0 0,3 2-51 0 0,10 6-11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2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90 11975 0 0,'0'0'547'0'0,"0"0"-11"0"0,1-2-135 0 0,3-2 819 0 0,-1 0 0 0 0,0-1 0 0 0,0 0 0 0 0,0 0 0 0 0,0 0 0 0 0,-1 0 0 0 0,3-7 0 0 0,3-18 1200 0 0,-4 17-1378 0 0,-10 29-108 0 0,4-13-934 0 0,2 0 0 0 0,-1 0 0 0 0,0 0 0 0 0,0 1 0 0 0,1-1 0 0 0,0 0 0 0 0,0 0 0 0 0,0 4 0 0 0,-1 9 0 0 0,0-9 0 0 0,-1 0 0 0 0,0-1 0 0 0,-5 13 0 0 0,-5 15 0 0 0,10-26 0 0 0,0-1-64 0 0,1-6-273 0 0,1-1-138 0 0,0 0-33 0 0,0 0-72 0 0,0 0-285 0 0,0 0-126 0 0,0 0-893 0 0,1-1-3634 0 0,2-7-1564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2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47 19351 0 0,'0'0'439'0'0,"0"0"62"0"0,0 0 33 0 0,0 0-65 0 0,-5-7-152 0 0,0 3 546 0 0,-1-5 1626 0 0,-2-16 30 0 0,8 24-3215 0 0,0 1-258 0 0,0 0-1558 0 0,0 0-6017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2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 6447 0 0,'0'0'142'0'0,"0"0"22"0"0,0 0 13 0 0,0-2-20 0 0,-3-13-50 0 0,3 14 274 0 0,0 1 110 0 0,0 0 18 0 0,0 0 3 0 0,-7-9 1467 0 0,6 9-1913 0 0,0-1 1 0 0,0 0-1 0 0,0 1 0 0 0,0-1 1 0 0,1 1-1 0 0,-1-1 0 0 0,0 1 1 0 0,0-1-1 0 0,0 1 1 0 0,0 0-1 0 0,0-1 0 0 0,0 1 1 0 0,0 0-1 0 0,0 0 0 0 0,0 0 1 0 0,0 0-1 0 0,-1 0 0 0 0,1 0 1 0 0,0 0-1 0 0,-1 0 1 0 0,-1 1 144 0 0,2-1 301 0 0,1 0 0 0 0,0 0 0 0 0,0 0 0 0 0,0 0-69 0 0,-1 0 435 0 0,-5 2-2076 0 0,7 1 3085 0 0,8 2 4903 0 0,4 0-6790 0 0,-5-3 0 0 0,5 0 0 0 0,8-5 0 0 0,-16 3 0 0 0,19-1 0 0 0,32-2 0 0 0,-40 2 0 0 0,7-2 0 0 0,-21 3 0 0 0,22 2 0 0 0,5-1 0 0 0,-5 0 0 0 0,-22 0 0 0 0,-1 0 0 0 0,1 0 0 0 0,0-1 0 0 0,0 1 0 0 0,-1-1 0 0 0,1 0 0 0 0,0 1 0 0 0,0-1 0 0 0,0 0 0 0 0,3 0 0 0 0,27 0 0 0 0,-8 1 0 0 0,-1 1 0 0 0,-19-2 0 0 0,20 2 0 0 0,29-4 0 0 0,-24 0 0 0 0,11 1 0 0 0,-3 1 0 0 0,-25 0 0 0 0,0 1 0 0 0,-5-1 0 0 0,3 1 0 0 0,-10 0 0 0 0,3 1 0 0 0,40 7 0 0 0,-31-7 0 0 0,1 0 0 0 0,2-2 0 0 0,-1-1 0 0 0,4 2 0 0 0,-16 2 0 0 0,3-2 0 0 0,24-4 0 0 0,-16 2 0 0 0,11-2 443 0 0,-21 3 45 0 0,-3 0 21 0 0,2-1-66 0 0,38-3-278 0 0,4 2-165 0 0,-30 1 0 0 0,-1 0 0 0 0,46-4 0 0 0,-29 0 0 0 0,0 0 0 0 0,-15 3 0 0 0,-1 2 0 0 0,43 0 0 0 0,-43 0 0 0 0,0 0 0 0 0,0-1 0 0 0,-2 1 0 0 0,1 1 0 0 0,4 0 0 0 0,-16-1 0 0 0,31-6 0 0 0,-18 5 0 0 0,0-2 0 0 0,-1 1 0 0 0,0 1 0 0 0,-1 2 0 0 0,1 1 0 0 0,-5 0-201 0 0,-9-3-1397 0 0,-6-2-2000 0 0,-2 0-3909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2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37 8807 0 0,'0'0'400'0'0,"0"0"0"0"0,0 0-110 0 0,0-2 479 0 0,-1-19 1302 0 0,0 18-1034 0 0,1 3-138 0 0,0 0-61 0 0,1-2-7 0 0,2-5-47 0 0,-2 5-173 0 0,-1 2-71 0 0,0 0-18 0 0,0 0-3 0 0,0 0-6 0 0,0 0-1 0 0,0 0 0 0 0,0 0 0 0 0,0 0 0 0 0,0 0 0 0 0,0 0 0 0 0,0 0-68 0 0,0 2-289 0 0,-5 24-151 0 0,-1 0 0 0 0,-1-1 0 0 0,-12 26 0 0 0,5-9-3 0 0,-47 144-1 0 0,57-172 0 0 0,2-6 0 0 0,0-1 0 0 0,-1 0 0 0 0,-5 13 0 0 0,5-14 0 0 0,12-11 0 0 0,-3-1 165 0 0,0 0 0 0 0,-1-1 0 0 0,1 1 0 0 0,-1-1 0 0 0,-1 0 0 0 0,8-14-1 0 0,13-20 714 0 0,10-8-859 0 0,-18 25-20 0 0,24-26-1 0 0,-12 17 2 0 0,-20 25 0 0 0,2 4 0 0 0,-11 4 0 0 0,1 0 0 0 0,0 0 0 0 0,0 0 0 0 0,-1 0 0 0 0,1 1 0 0 0,0-1 0 0 0,-1 0 0 0 0,1 0 0 0 0,-1 0 0 0 0,1 1 0 0 0,0-1 0 0 0,-1 0 0 0 0,1 1 0 0 0,0-1 0 0 0,8 10 0 0 0,0 7 0 0 0,-9-11 0 0 0,0-2 0 0 0,1 4 0 0 0,0-6 0 0 0,-1 1 0 0 0,0 0 0 0 0,0 0 0 0 0,0 0 0 0 0,0 0 0 0 0,-1 0 0 0 0,1 0 0 0 0,-1-1 0 0 0,0 1 0 0 0,-1 3 0 0 0,0 5 0 0 0,2-8 0 0 0,-1 0 0 0 0,1 0 0 0 0,-1-1 0 0 0,0 1 0 0 0,0 0 0 0 0,0 0 0 0 0,-1 0 0 0 0,1-1 0 0 0,0 1 0 0 0,-1 0 0 0 0,0-1 0 0 0,0 1 0 0 0,0-1 0 0 0,0 0 0 0 0,-4 4 0 0 0,-1 1 0 0 0,-1-1 0 0 0,1 0 0 0 0,-1 0 0 0 0,0 0 0 0 0,-1-1 0 0 0,1-1 0 0 0,-15 6 0 0 0,-7 5 0 0 0,20-11 0 0 0,1-3 0 0 0,4-3 0 0 0,13-3 0 0 0,5 4 0 0 0,-1 8 0 0 0,1 3 0 0 0,5 10 0 0 0,-9-12 0 0 0,1-1 0 0 0,1-2 0 0 0,-2-2-64 0 0,-7-2-273 0 0,0-1 313 0 0,8-1-1798 0 0,3-6-3588 0 0,-1-1 3363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2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15663 0 0,'0'0'356'0'0,"0"0"50"0"0,0 0 20 0 0,0 0-42 0 0,1-2-250 0 0,3-2 354 0 0,0 0 0 0 0,0 0 0 0 0,0 0 0 0 0,-1-1 0 0 0,0 1 0 0 0,0-1 0 0 0,0 0 0 0 0,3-10 0 0 0,1 1 1451 0 0,14-22 0 0 0,-20 34-1568 0 0,-1 2 117 0 0,0 0 21 0 0,0 0-66 0 0,-1 2-294 0 0,-12 24-129 0 0,10-20-21 0 0,0-1 0 0 0,0 1 0 0 0,-3 11 0 0 0,4-12 1 0 0,-5 17 0 0 0,3 4 0 0 0,3-13 0 0 0,3-1 0 0 0,6-3 0 0 0,5-6-64 0 0,-11-3-77 0 0,-1 0 0 0 0,1 0 0 0 0,-1 0 0 0 0,1 0 0 0 0,0-1 1 0 0,-1 1-1 0 0,1-1 0 0 0,-1 1 0 0 0,0-1 0 0 0,1 1 0 0 0,-1-1 0 0 0,2-1 0 0 0,-1 1-371 0 0,0-1 0 0 0,10-9-400 0 0,-10 8 73 0 0,0 1 0 0 0,1-1 0 0 0,-1 0 0 0 0,0 0 0 0 0,0 0 0 0 0,2-5 0 0 0,-2-3-1208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31:2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13823 0 0,'0'0'630'0'0,"0"0"-13"0"0,0 0-252 0 0,0 0 391 0 0,0 0 216 0 0,0 0 42 0 0,0 0-61 0 0,0 0-288 0 0,0 0-121 0 0,0 0-28 0 0,0 0-4 0 0,0 0 0 0 0,0 0 0 0 0,0 0 0 0 0,0-2-68 0 0,5-11-647 0 0,-1 12-139 0 0,-3 0 230 0 0,-1 1-11 0 0,1 0 0 0 0,-1 0-1 0 0,1-1 1 0 0,-1 1 0 0 0,1 0 0 0 0,-1 0 0 0 0,1-1 0 0 0,-1 1 0 0 0,1 0 0 0 0,-1 0 0 0 0,1 0-1 0 0,0 0 1 0 0,-1 0 0 0 0,1 0 0 0 0,-1 0 0 0 0,1 0 0 0 0,0 0 0 0 0,1 0-853 0 0,0 0-6187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9BBD-9C66-43EE-A053-F8DC571DE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34B18-2A35-4C29-A0CD-BBE827002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55B99-8C30-4F6A-8AE2-4859897F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D81D-E2CF-46BB-930A-9F9EAFB67BAA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1960D-E977-40BE-A849-E8B6A273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3331E-9030-465B-81B0-0FE15169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18A4-2FAA-453B-A450-409ECED1F8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960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4D6E-670C-42C4-AB82-95E33BF7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53A77-B2F9-4C13-8971-5FD4B6004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F99C0-3F3C-40D5-80D6-021CAECC8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D81D-E2CF-46BB-930A-9F9EAFB67BAA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E2609-64A3-4A6A-A043-FE84B90B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962C0-508B-4085-8DD7-11917717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18A4-2FAA-453B-A450-409ECED1F8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3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02171E-07EB-4496-87CB-E0A1B6EBC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537E2-7918-4D1F-9593-1B6D5BA01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65221-FAF8-4EF4-9277-8935B8E8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D81D-E2CF-46BB-930A-9F9EAFB67BAA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46D4C-FAF2-4239-9B77-69366BE0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FD7C9-7D60-42E6-884B-E0945ACA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18A4-2FAA-453B-A450-409ECED1F8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38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5B257-38CB-4A2C-9978-D8612276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714E3-C28D-4D5D-B7E1-36F325740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60D6F-AE6E-4DD8-B1EA-07845744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D81D-E2CF-46BB-930A-9F9EAFB67BAA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DBD5C-64D2-443B-BF0F-339CB02F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6F498-65BF-450B-9FF6-83879F21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18A4-2FAA-453B-A450-409ECED1F8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11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87C6-6A7F-4BF3-904D-22346567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DDC62-8382-48B2-8792-3831D99A0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730D7-C53D-496F-ADA0-23362F24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D81D-E2CF-46BB-930A-9F9EAFB67BAA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1BB79-2FA3-4993-BD80-7F579FFF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B9A8E-C578-4567-8348-7FF4E4A7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18A4-2FAA-453B-A450-409ECED1F8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47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6836-D552-4F4A-9368-46B4DE66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2DD4F-0759-48B6-B4C7-5EF83FDA5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CC80C-A33C-4227-8899-2549FFFD3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46AFE-EB15-4843-BB4E-1B69E0BD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D81D-E2CF-46BB-930A-9F9EAFB67BAA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DCB27-DAE3-4AFD-B516-7D7781E6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EC9FF-B041-45C7-8991-F8FCD337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18A4-2FAA-453B-A450-409ECED1F8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34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3EFE7-4EF4-4044-9D83-840D596C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49426-E8E8-400B-B5BB-42D2C2E8C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925FE-840D-4A9F-A4B8-52BBA8647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1935A-AE03-420C-B9A0-2D47C1D96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A7DCF5-96A1-4C76-9A3E-0A9170DF4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C961C-4579-4CED-B3E8-5F378A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D81D-E2CF-46BB-930A-9F9EAFB67BAA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B6E61-7E45-4ABD-B392-4850A2E2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A0FA-3CFC-4218-B420-3402C9D0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18A4-2FAA-453B-A450-409ECED1F8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78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993B0-2FD2-4804-9A19-2BFE97C3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A399B-C32D-4428-A2FF-62880BDC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D81D-E2CF-46BB-930A-9F9EAFB67BAA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33860-78BB-4235-80C1-3D037760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217C0-04C5-4E92-98E9-ECAC0274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18A4-2FAA-453B-A450-409ECED1F8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3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3499F-7B25-497D-97A6-05E6557C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D81D-E2CF-46BB-930A-9F9EAFB67BAA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F6410-74E7-491F-A4FF-6AA44EC07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31CA6-B7D1-458D-82D6-B93D97C5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18A4-2FAA-453B-A450-409ECED1F8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08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6782-FCE3-48AB-B807-B8A00737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0BAED-AC5B-45C4-9266-AC16CE602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3D40D-3C2B-4A02-8DBC-4A886EA65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F982E-04C7-47CE-A23F-82E86306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D81D-E2CF-46BB-930A-9F9EAFB67BAA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22607-EFD5-4B85-A1A0-1B9333DD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5129D-B525-4E92-AACA-B03E8292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18A4-2FAA-453B-A450-409ECED1F8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15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0992-AE89-48B0-915F-1A4896D1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8814C-F866-4DCA-86C9-F05D11B5F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F2E48-2B9D-4892-9CDD-5317560EE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6D3C8-E031-4895-8893-8BC4318A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D81D-E2CF-46BB-930A-9F9EAFB67BAA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B6C60-6226-4063-8A60-DF9B80EB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A264D-7547-413E-8734-D518FE0A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18A4-2FAA-453B-A450-409ECED1F8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84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7170A-45BB-46A7-A848-56DC14AA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192D5-FA0A-43E6-A011-89F7A0346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D11D9-C27F-4A6F-BE42-2D4E6918B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8D81D-E2CF-46BB-930A-9F9EAFB67BAA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B43AE-23DB-4D43-9052-CB8937598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5E5C9-3D1B-40AF-B7EE-2803FB085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A18A4-2FAA-453B-A450-409ECED1F8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667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2.png"/><Relationship Id="rId2" Type="http://schemas.openxmlformats.org/officeDocument/2006/relationships/image" Target="../media/image130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85.xml"/><Relationship Id="rId299" Type="http://schemas.openxmlformats.org/officeDocument/2006/relationships/customXml" Target="../ink/ink1476.xml"/><Relationship Id="rId21" Type="http://schemas.openxmlformats.org/officeDocument/2006/relationships/customXml" Target="../ink/ink1337.xml"/><Relationship Id="rId63" Type="http://schemas.openxmlformats.org/officeDocument/2006/relationships/customXml" Target="../ink/ink1358.xml"/><Relationship Id="rId159" Type="http://schemas.openxmlformats.org/officeDocument/2006/relationships/customXml" Target="../ink/ink1406.xml"/><Relationship Id="rId324" Type="http://schemas.openxmlformats.org/officeDocument/2006/relationships/image" Target="../media/image1460.png"/><Relationship Id="rId366" Type="http://schemas.openxmlformats.org/officeDocument/2006/relationships/image" Target="../media/image1481.png"/><Relationship Id="rId170" Type="http://schemas.openxmlformats.org/officeDocument/2006/relationships/image" Target="../media/image1385.png"/><Relationship Id="rId226" Type="http://schemas.openxmlformats.org/officeDocument/2006/relationships/image" Target="../media/image1412.png"/><Relationship Id="rId433" Type="http://schemas.openxmlformats.org/officeDocument/2006/relationships/customXml" Target="../ink/ink1543.xml"/><Relationship Id="rId268" Type="http://schemas.openxmlformats.org/officeDocument/2006/relationships/image" Target="../media/image1433.png"/><Relationship Id="rId32" Type="http://schemas.openxmlformats.org/officeDocument/2006/relationships/image" Target="../media/image1317.png"/><Relationship Id="rId74" Type="http://schemas.openxmlformats.org/officeDocument/2006/relationships/image" Target="../media/image1337.png"/><Relationship Id="rId128" Type="http://schemas.openxmlformats.org/officeDocument/2006/relationships/image" Target="../media/image1364.png"/><Relationship Id="rId335" Type="http://schemas.openxmlformats.org/officeDocument/2006/relationships/customXml" Target="../ink/ink1494.xml"/><Relationship Id="rId377" Type="http://schemas.openxmlformats.org/officeDocument/2006/relationships/customXml" Target="../ink/ink1515.xml"/><Relationship Id="rId181" Type="http://schemas.openxmlformats.org/officeDocument/2006/relationships/customXml" Target="../ink/ink1417.xml"/><Relationship Id="rId237" Type="http://schemas.openxmlformats.org/officeDocument/2006/relationships/customXml" Target="../ink/ink1445.xml"/><Relationship Id="rId402" Type="http://schemas.openxmlformats.org/officeDocument/2006/relationships/image" Target="../media/image1498.png"/><Relationship Id="rId279" Type="http://schemas.openxmlformats.org/officeDocument/2006/relationships/customXml" Target="../ink/ink1466.xml"/><Relationship Id="rId444" Type="http://schemas.openxmlformats.org/officeDocument/2006/relationships/image" Target="../media/image1518.png"/><Relationship Id="rId43" Type="http://schemas.openxmlformats.org/officeDocument/2006/relationships/customXml" Target="../ink/ink1348.xml"/><Relationship Id="rId139" Type="http://schemas.openxmlformats.org/officeDocument/2006/relationships/customXml" Target="../ink/ink1396.xml"/><Relationship Id="rId290" Type="http://schemas.openxmlformats.org/officeDocument/2006/relationships/image" Target="../media/image1444.png"/><Relationship Id="rId304" Type="http://schemas.openxmlformats.org/officeDocument/2006/relationships/image" Target="../media/image1451.png"/><Relationship Id="rId346" Type="http://schemas.openxmlformats.org/officeDocument/2006/relationships/image" Target="../media/image1471.png"/><Relationship Id="rId388" Type="http://schemas.openxmlformats.org/officeDocument/2006/relationships/image" Target="../media/image1492.png"/><Relationship Id="rId85" Type="http://schemas.openxmlformats.org/officeDocument/2006/relationships/customXml" Target="../ink/ink1369.xml"/><Relationship Id="rId150" Type="http://schemas.openxmlformats.org/officeDocument/2006/relationships/image" Target="../media/image1375.png"/><Relationship Id="rId192" Type="http://schemas.openxmlformats.org/officeDocument/2006/relationships/image" Target="../media/image1396.png"/><Relationship Id="rId206" Type="http://schemas.openxmlformats.org/officeDocument/2006/relationships/image" Target="../media/image1403.png"/><Relationship Id="rId413" Type="http://schemas.openxmlformats.org/officeDocument/2006/relationships/customXml" Target="../ink/ink1533.xml"/><Relationship Id="rId248" Type="http://schemas.openxmlformats.org/officeDocument/2006/relationships/image" Target="../media/image1423.png"/><Relationship Id="rId455" Type="http://schemas.openxmlformats.org/officeDocument/2006/relationships/customXml" Target="../ink/ink1554.xml"/><Relationship Id="rId12" Type="http://schemas.openxmlformats.org/officeDocument/2006/relationships/image" Target="../media/image1307.png"/><Relationship Id="rId108" Type="http://schemas.openxmlformats.org/officeDocument/2006/relationships/image" Target="../media/image1354.png"/><Relationship Id="rId315" Type="http://schemas.openxmlformats.org/officeDocument/2006/relationships/customXml" Target="../ink/ink1484.xml"/><Relationship Id="rId357" Type="http://schemas.openxmlformats.org/officeDocument/2006/relationships/customXml" Target="../ink/ink1505.xml"/><Relationship Id="rId54" Type="http://schemas.openxmlformats.org/officeDocument/2006/relationships/image" Target="../media/image1327.png"/><Relationship Id="rId96" Type="http://schemas.openxmlformats.org/officeDocument/2006/relationships/image" Target="../media/image1348.png"/><Relationship Id="rId161" Type="http://schemas.openxmlformats.org/officeDocument/2006/relationships/customXml" Target="../ink/ink1407.xml"/><Relationship Id="rId217" Type="http://schemas.openxmlformats.org/officeDocument/2006/relationships/customXml" Target="../ink/ink1435.xml"/><Relationship Id="rId399" Type="http://schemas.openxmlformats.org/officeDocument/2006/relationships/customXml" Target="../ink/ink1526.xml"/><Relationship Id="rId259" Type="http://schemas.openxmlformats.org/officeDocument/2006/relationships/customXml" Target="../ink/ink1456.xml"/><Relationship Id="rId424" Type="http://schemas.openxmlformats.org/officeDocument/2006/relationships/image" Target="../media/image1508.png"/><Relationship Id="rId466" Type="http://schemas.openxmlformats.org/officeDocument/2006/relationships/image" Target="../media/image1529.png"/><Relationship Id="rId23" Type="http://schemas.openxmlformats.org/officeDocument/2006/relationships/customXml" Target="../ink/ink1338.xml"/><Relationship Id="rId119" Type="http://schemas.openxmlformats.org/officeDocument/2006/relationships/customXml" Target="../ink/ink1386.xml"/><Relationship Id="rId270" Type="http://schemas.openxmlformats.org/officeDocument/2006/relationships/image" Target="../media/image1434.png"/><Relationship Id="rId326" Type="http://schemas.openxmlformats.org/officeDocument/2006/relationships/image" Target="../media/image1461.png"/><Relationship Id="rId65" Type="http://schemas.openxmlformats.org/officeDocument/2006/relationships/customXml" Target="../ink/ink1359.xml"/><Relationship Id="rId130" Type="http://schemas.openxmlformats.org/officeDocument/2006/relationships/image" Target="../media/image1365.png"/><Relationship Id="rId368" Type="http://schemas.openxmlformats.org/officeDocument/2006/relationships/image" Target="../media/image1482.png"/><Relationship Id="rId172" Type="http://schemas.openxmlformats.org/officeDocument/2006/relationships/image" Target="../media/image1386.png"/><Relationship Id="rId193" Type="http://schemas.openxmlformats.org/officeDocument/2006/relationships/customXml" Target="../ink/ink1423.xml"/><Relationship Id="rId207" Type="http://schemas.openxmlformats.org/officeDocument/2006/relationships/customXml" Target="../ink/ink1430.xml"/><Relationship Id="rId228" Type="http://schemas.openxmlformats.org/officeDocument/2006/relationships/image" Target="../media/image1413.png"/><Relationship Id="rId249" Type="http://schemas.openxmlformats.org/officeDocument/2006/relationships/customXml" Target="../ink/ink1451.xml"/><Relationship Id="rId414" Type="http://schemas.openxmlformats.org/officeDocument/2006/relationships/image" Target="../media/image1504.png"/><Relationship Id="rId435" Type="http://schemas.openxmlformats.org/officeDocument/2006/relationships/customXml" Target="../ink/ink1544.xml"/><Relationship Id="rId456" Type="http://schemas.openxmlformats.org/officeDocument/2006/relationships/image" Target="../media/image1524.png"/><Relationship Id="rId13" Type="http://schemas.openxmlformats.org/officeDocument/2006/relationships/customXml" Target="../ink/ink1333.xml"/><Relationship Id="rId109" Type="http://schemas.openxmlformats.org/officeDocument/2006/relationships/customXml" Target="../ink/ink1381.xml"/><Relationship Id="rId260" Type="http://schemas.openxmlformats.org/officeDocument/2006/relationships/image" Target="../media/image1429.png"/><Relationship Id="rId281" Type="http://schemas.openxmlformats.org/officeDocument/2006/relationships/customXml" Target="../ink/ink1467.xml"/><Relationship Id="rId316" Type="http://schemas.openxmlformats.org/officeDocument/2006/relationships/image" Target="../media/image1456.png"/><Relationship Id="rId337" Type="http://schemas.openxmlformats.org/officeDocument/2006/relationships/customXml" Target="../ink/ink1495.xml"/><Relationship Id="rId34" Type="http://schemas.openxmlformats.org/officeDocument/2006/relationships/image" Target="../media/image1318.png"/><Relationship Id="rId55" Type="http://schemas.openxmlformats.org/officeDocument/2006/relationships/customXml" Target="../ink/ink1354.xml"/><Relationship Id="rId76" Type="http://schemas.openxmlformats.org/officeDocument/2006/relationships/image" Target="../media/image1338.png"/><Relationship Id="rId97" Type="http://schemas.openxmlformats.org/officeDocument/2006/relationships/customXml" Target="../ink/ink1375.xml"/><Relationship Id="rId120" Type="http://schemas.openxmlformats.org/officeDocument/2006/relationships/image" Target="../media/image1360.png"/><Relationship Id="rId141" Type="http://schemas.openxmlformats.org/officeDocument/2006/relationships/customXml" Target="../ink/ink1397.xml"/><Relationship Id="rId358" Type="http://schemas.openxmlformats.org/officeDocument/2006/relationships/image" Target="../media/image1477.png"/><Relationship Id="rId379" Type="http://schemas.openxmlformats.org/officeDocument/2006/relationships/customXml" Target="../ink/ink1516.xml"/><Relationship Id="rId7" Type="http://schemas.openxmlformats.org/officeDocument/2006/relationships/customXml" Target="../ink/ink1330.xml"/><Relationship Id="rId162" Type="http://schemas.openxmlformats.org/officeDocument/2006/relationships/image" Target="../media/image1381.png"/><Relationship Id="rId183" Type="http://schemas.openxmlformats.org/officeDocument/2006/relationships/customXml" Target="../ink/ink1418.xml"/><Relationship Id="rId218" Type="http://schemas.openxmlformats.org/officeDocument/2006/relationships/image" Target="../media/image1408.png"/><Relationship Id="rId239" Type="http://schemas.openxmlformats.org/officeDocument/2006/relationships/customXml" Target="../ink/ink1446.xml"/><Relationship Id="rId390" Type="http://schemas.openxmlformats.org/officeDocument/2006/relationships/image" Target="../media/image1493.png"/><Relationship Id="rId404" Type="http://schemas.openxmlformats.org/officeDocument/2006/relationships/image" Target="../media/image1499.png"/><Relationship Id="rId425" Type="http://schemas.openxmlformats.org/officeDocument/2006/relationships/customXml" Target="../ink/ink1539.xml"/><Relationship Id="rId446" Type="http://schemas.openxmlformats.org/officeDocument/2006/relationships/image" Target="../media/image1519.png"/><Relationship Id="rId467" Type="http://schemas.openxmlformats.org/officeDocument/2006/relationships/customXml" Target="../ink/ink1560.xml"/><Relationship Id="rId250" Type="http://schemas.openxmlformats.org/officeDocument/2006/relationships/image" Target="../media/image1424.png"/><Relationship Id="rId271" Type="http://schemas.openxmlformats.org/officeDocument/2006/relationships/customXml" Target="../ink/ink1462.xml"/><Relationship Id="rId292" Type="http://schemas.openxmlformats.org/officeDocument/2006/relationships/image" Target="../media/image1445.png"/><Relationship Id="rId306" Type="http://schemas.openxmlformats.org/officeDocument/2006/relationships/image" Target="../media/image1452.png"/><Relationship Id="rId24" Type="http://schemas.openxmlformats.org/officeDocument/2006/relationships/image" Target="../media/image1313.png"/><Relationship Id="rId45" Type="http://schemas.openxmlformats.org/officeDocument/2006/relationships/customXml" Target="../ink/ink1349.xml"/><Relationship Id="rId66" Type="http://schemas.openxmlformats.org/officeDocument/2006/relationships/image" Target="../media/image1333.png"/><Relationship Id="rId87" Type="http://schemas.openxmlformats.org/officeDocument/2006/relationships/customXml" Target="../ink/ink1370.xml"/><Relationship Id="rId110" Type="http://schemas.openxmlformats.org/officeDocument/2006/relationships/image" Target="../media/image1355.png"/><Relationship Id="rId131" Type="http://schemas.openxmlformats.org/officeDocument/2006/relationships/customXml" Target="../ink/ink1392.xml"/><Relationship Id="rId327" Type="http://schemas.openxmlformats.org/officeDocument/2006/relationships/customXml" Target="../ink/ink1490.xml"/><Relationship Id="rId348" Type="http://schemas.openxmlformats.org/officeDocument/2006/relationships/image" Target="../media/image1472.png"/><Relationship Id="rId369" Type="http://schemas.openxmlformats.org/officeDocument/2006/relationships/customXml" Target="../ink/ink1511.xml"/><Relationship Id="rId152" Type="http://schemas.openxmlformats.org/officeDocument/2006/relationships/image" Target="../media/image1376.png"/><Relationship Id="rId173" Type="http://schemas.openxmlformats.org/officeDocument/2006/relationships/customXml" Target="../ink/ink1413.xml"/><Relationship Id="rId194" Type="http://schemas.openxmlformats.org/officeDocument/2006/relationships/image" Target="../media/image1397.png"/><Relationship Id="rId208" Type="http://schemas.openxmlformats.org/officeDocument/2006/relationships/image" Target="../media/image1404.png"/><Relationship Id="rId229" Type="http://schemas.openxmlformats.org/officeDocument/2006/relationships/customXml" Target="../ink/ink1441.xml"/><Relationship Id="rId380" Type="http://schemas.openxmlformats.org/officeDocument/2006/relationships/image" Target="../media/image1488.png"/><Relationship Id="rId415" Type="http://schemas.openxmlformats.org/officeDocument/2006/relationships/customXml" Target="../ink/ink1534.xml"/><Relationship Id="rId436" Type="http://schemas.openxmlformats.org/officeDocument/2006/relationships/image" Target="../media/image1514.png"/><Relationship Id="rId457" Type="http://schemas.openxmlformats.org/officeDocument/2006/relationships/customXml" Target="../ink/ink1555.xml"/><Relationship Id="rId240" Type="http://schemas.openxmlformats.org/officeDocument/2006/relationships/image" Target="../media/image1419.png"/><Relationship Id="rId261" Type="http://schemas.openxmlformats.org/officeDocument/2006/relationships/customXml" Target="../ink/ink1457.xml"/><Relationship Id="rId14" Type="http://schemas.openxmlformats.org/officeDocument/2006/relationships/image" Target="../media/image1308.png"/><Relationship Id="rId35" Type="http://schemas.openxmlformats.org/officeDocument/2006/relationships/customXml" Target="../ink/ink1344.xml"/><Relationship Id="rId56" Type="http://schemas.openxmlformats.org/officeDocument/2006/relationships/image" Target="../media/image1328.png"/><Relationship Id="rId77" Type="http://schemas.openxmlformats.org/officeDocument/2006/relationships/customXml" Target="../ink/ink1365.xml"/><Relationship Id="rId100" Type="http://schemas.openxmlformats.org/officeDocument/2006/relationships/image" Target="../media/image1350.png"/><Relationship Id="rId282" Type="http://schemas.openxmlformats.org/officeDocument/2006/relationships/image" Target="../media/image1440.png"/><Relationship Id="rId317" Type="http://schemas.openxmlformats.org/officeDocument/2006/relationships/customXml" Target="../ink/ink1485.xml"/><Relationship Id="rId338" Type="http://schemas.openxmlformats.org/officeDocument/2006/relationships/image" Target="../media/image1467.png"/><Relationship Id="rId359" Type="http://schemas.openxmlformats.org/officeDocument/2006/relationships/customXml" Target="../ink/ink1506.xml"/><Relationship Id="rId8" Type="http://schemas.openxmlformats.org/officeDocument/2006/relationships/image" Target="../media/image1305.png"/><Relationship Id="rId98" Type="http://schemas.openxmlformats.org/officeDocument/2006/relationships/image" Target="../media/image1349.png"/><Relationship Id="rId121" Type="http://schemas.openxmlformats.org/officeDocument/2006/relationships/customXml" Target="../ink/ink1387.xml"/><Relationship Id="rId142" Type="http://schemas.openxmlformats.org/officeDocument/2006/relationships/image" Target="../media/image1371.png"/><Relationship Id="rId163" Type="http://schemas.openxmlformats.org/officeDocument/2006/relationships/customXml" Target="../ink/ink1408.xml"/><Relationship Id="rId184" Type="http://schemas.openxmlformats.org/officeDocument/2006/relationships/image" Target="../media/image1392.png"/><Relationship Id="rId219" Type="http://schemas.openxmlformats.org/officeDocument/2006/relationships/customXml" Target="../ink/ink1436.xml"/><Relationship Id="rId370" Type="http://schemas.openxmlformats.org/officeDocument/2006/relationships/image" Target="../media/image1483.png"/><Relationship Id="rId391" Type="http://schemas.openxmlformats.org/officeDocument/2006/relationships/customXml" Target="../ink/ink1522.xml"/><Relationship Id="rId405" Type="http://schemas.openxmlformats.org/officeDocument/2006/relationships/customXml" Target="../ink/ink1529.xml"/><Relationship Id="rId426" Type="http://schemas.openxmlformats.org/officeDocument/2006/relationships/image" Target="../media/image1509.png"/><Relationship Id="rId447" Type="http://schemas.openxmlformats.org/officeDocument/2006/relationships/customXml" Target="../ink/ink1550.xml"/><Relationship Id="rId230" Type="http://schemas.openxmlformats.org/officeDocument/2006/relationships/image" Target="../media/image1414.png"/><Relationship Id="rId251" Type="http://schemas.openxmlformats.org/officeDocument/2006/relationships/customXml" Target="../ink/ink1452.xml"/><Relationship Id="rId468" Type="http://schemas.openxmlformats.org/officeDocument/2006/relationships/image" Target="../media/image1530.png"/><Relationship Id="rId25" Type="http://schemas.openxmlformats.org/officeDocument/2006/relationships/customXml" Target="../ink/ink1339.xml"/><Relationship Id="rId46" Type="http://schemas.openxmlformats.org/officeDocument/2006/relationships/image" Target="../media/image1323.png"/><Relationship Id="rId67" Type="http://schemas.openxmlformats.org/officeDocument/2006/relationships/customXml" Target="../ink/ink1360.xml"/><Relationship Id="rId272" Type="http://schemas.openxmlformats.org/officeDocument/2006/relationships/image" Target="../media/image1435.png"/><Relationship Id="rId293" Type="http://schemas.openxmlformats.org/officeDocument/2006/relationships/customXml" Target="../ink/ink1473.xml"/><Relationship Id="rId307" Type="http://schemas.openxmlformats.org/officeDocument/2006/relationships/customXml" Target="../ink/ink1480.xml"/><Relationship Id="rId328" Type="http://schemas.openxmlformats.org/officeDocument/2006/relationships/image" Target="../media/image1462.png"/><Relationship Id="rId349" Type="http://schemas.openxmlformats.org/officeDocument/2006/relationships/customXml" Target="../ink/ink1501.xml"/><Relationship Id="rId88" Type="http://schemas.openxmlformats.org/officeDocument/2006/relationships/image" Target="../media/image1344.png"/><Relationship Id="rId111" Type="http://schemas.openxmlformats.org/officeDocument/2006/relationships/customXml" Target="../ink/ink1382.xml"/><Relationship Id="rId132" Type="http://schemas.openxmlformats.org/officeDocument/2006/relationships/image" Target="../media/image1366.png"/><Relationship Id="rId153" Type="http://schemas.openxmlformats.org/officeDocument/2006/relationships/customXml" Target="../ink/ink1403.xml"/><Relationship Id="rId174" Type="http://schemas.openxmlformats.org/officeDocument/2006/relationships/image" Target="../media/image1387.png"/><Relationship Id="rId195" Type="http://schemas.openxmlformats.org/officeDocument/2006/relationships/customXml" Target="../ink/ink1424.xml"/><Relationship Id="rId209" Type="http://schemas.openxmlformats.org/officeDocument/2006/relationships/customXml" Target="../ink/ink1431.xml"/><Relationship Id="rId360" Type="http://schemas.openxmlformats.org/officeDocument/2006/relationships/image" Target="../media/image1478.png"/><Relationship Id="rId381" Type="http://schemas.openxmlformats.org/officeDocument/2006/relationships/customXml" Target="../ink/ink1517.xml"/><Relationship Id="rId416" Type="http://schemas.openxmlformats.org/officeDocument/2006/relationships/image" Target="../media/image1505.png"/><Relationship Id="rId220" Type="http://schemas.openxmlformats.org/officeDocument/2006/relationships/image" Target="../media/image1409.png"/><Relationship Id="rId241" Type="http://schemas.openxmlformats.org/officeDocument/2006/relationships/customXml" Target="../ink/ink1447.xml"/><Relationship Id="rId437" Type="http://schemas.openxmlformats.org/officeDocument/2006/relationships/customXml" Target="../ink/ink1545.xml"/><Relationship Id="rId458" Type="http://schemas.openxmlformats.org/officeDocument/2006/relationships/image" Target="../media/image1525.png"/><Relationship Id="rId15" Type="http://schemas.openxmlformats.org/officeDocument/2006/relationships/customXml" Target="../ink/ink1334.xml"/><Relationship Id="rId36" Type="http://schemas.openxmlformats.org/officeDocument/2006/relationships/image" Target="../media/image1319.png"/><Relationship Id="rId57" Type="http://schemas.openxmlformats.org/officeDocument/2006/relationships/customXml" Target="../ink/ink1355.xml"/><Relationship Id="rId262" Type="http://schemas.openxmlformats.org/officeDocument/2006/relationships/image" Target="../media/image1430.png"/><Relationship Id="rId283" Type="http://schemas.openxmlformats.org/officeDocument/2006/relationships/customXml" Target="../ink/ink1468.xml"/><Relationship Id="rId318" Type="http://schemas.openxmlformats.org/officeDocument/2006/relationships/image" Target="../media/image1457.png"/><Relationship Id="rId339" Type="http://schemas.openxmlformats.org/officeDocument/2006/relationships/customXml" Target="../ink/ink1496.xml"/><Relationship Id="rId78" Type="http://schemas.openxmlformats.org/officeDocument/2006/relationships/image" Target="../media/image1339.png"/><Relationship Id="rId99" Type="http://schemas.openxmlformats.org/officeDocument/2006/relationships/customXml" Target="../ink/ink1376.xml"/><Relationship Id="rId101" Type="http://schemas.openxmlformats.org/officeDocument/2006/relationships/customXml" Target="../ink/ink1377.xml"/><Relationship Id="rId122" Type="http://schemas.openxmlformats.org/officeDocument/2006/relationships/image" Target="../media/image1361.png"/><Relationship Id="rId143" Type="http://schemas.openxmlformats.org/officeDocument/2006/relationships/customXml" Target="../ink/ink1398.xml"/><Relationship Id="rId164" Type="http://schemas.openxmlformats.org/officeDocument/2006/relationships/image" Target="../media/image1382.png"/><Relationship Id="rId185" Type="http://schemas.openxmlformats.org/officeDocument/2006/relationships/customXml" Target="../ink/ink1419.xml"/><Relationship Id="rId350" Type="http://schemas.openxmlformats.org/officeDocument/2006/relationships/image" Target="../media/image1473.png"/><Relationship Id="rId371" Type="http://schemas.openxmlformats.org/officeDocument/2006/relationships/customXml" Target="../ink/ink1512.xml"/><Relationship Id="rId406" Type="http://schemas.openxmlformats.org/officeDocument/2006/relationships/image" Target="../media/image1500.png"/><Relationship Id="rId9" Type="http://schemas.openxmlformats.org/officeDocument/2006/relationships/customXml" Target="../ink/ink1331.xml"/><Relationship Id="rId210" Type="http://schemas.openxmlformats.org/officeDocument/2006/relationships/image" Target="../media/image700.png"/><Relationship Id="rId392" Type="http://schemas.openxmlformats.org/officeDocument/2006/relationships/image" Target="../media/image1494.png"/><Relationship Id="rId427" Type="http://schemas.openxmlformats.org/officeDocument/2006/relationships/customXml" Target="../ink/ink1540.xml"/><Relationship Id="rId448" Type="http://schemas.openxmlformats.org/officeDocument/2006/relationships/image" Target="../media/image1520.png"/><Relationship Id="rId469" Type="http://schemas.openxmlformats.org/officeDocument/2006/relationships/customXml" Target="../ink/ink1561.xml"/><Relationship Id="rId26" Type="http://schemas.openxmlformats.org/officeDocument/2006/relationships/image" Target="../media/image1314.png"/><Relationship Id="rId231" Type="http://schemas.openxmlformats.org/officeDocument/2006/relationships/customXml" Target="../ink/ink1442.xml"/><Relationship Id="rId252" Type="http://schemas.openxmlformats.org/officeDocument/2006/relationships/image" Target="../media/image1425.png"/><Relationship Id="rId273" Type="http://schemas.openxmlformats.org/officeDocument/2006/relationships/customXml" Target="../ink/ink1463.xml"/><Relationship Id="rId294" Type="http://schemas.openxmlformats.org/officeDocument/2006/relationships/image" Target="../media/image1446.png"/><Relationship Id="rId308" Type="http://schemas.openxmlformats.org/officeDocument/2006/relationships/image" Target="../media/image1453.png"/><Relationship Id="rId329" Type="http://schemas.openxmlformats.org/officeDocument/2006/relationships/customXml" Target="../ink/ink1491.xml"/><Relationship Id="rId47" Type="http://schemas.openxmlformats.org/officeDocument/2006/relationships/customXml" Target="../ink/ink1350.xml"/><Relationship Id="rId68" Type="http://schemas.openxmlformats.org/officeDocument/2006/relationships/image" Target="../media/image1334.png"/><Relationship Id="rId89" Type="http://schemas.openxmlformats.org/officeDocument/2006/relationships/customXml" Target="../ink/ink1371.xml"/><Relationship Id="rId112" Type="http://schemas.openxmlformats.org/officeDocument/2006/relationships/image" Target="../media/image1356.png"/><Relationship Id="rId133" Type="http://schemas.openxmlformats.org/officeDocument/2006/relationships/customXml" Target="../ink/ink1393.xml"/><Relationship Id="rId154" Type="http://schemas.openxmlformats.org/officeDocument/2006/relationships/image" Target="../media/image1377.png"/><Relationship Id="rId175" Type="http://schemas.openxmlformats.org/officeDocument/2006/relationships/customXml" Target="../ink/ink1414.xml"/><Relationship Id="rId340" Type="http://schemas.openxmlformats.org/officeDocument/2006/relationships/image" Target="../media/image1468.png"/><Relationship Id="rId361" Type="http://schemas.openxmlformats.org/officeDocument/2006/relationships/customXml" Target="../ink/ink1507.xml"/><Relationship Id="rId196" Type="http://schemas.openxmlformats.org/officeDocument/2006/relationships/image" Target="../media/image1398.png"/><Relationship Id="rId200" Type="http://schemas.openxmlformats.org/officeDocument/2006/relationships/image" Target="../media/image1400.png"/><Relationship Id="rId382" Type="http://schemas.openxmlformats.org/officeDocument/2006/relationships/image" Target="../media/image1489.png"/><Relationship Id="rId417" Type="http://schemas.openxmlformats.org/officeDocument/2006/relationships/customXml" Target="../ink/ink1535.xml"/><Relationship Id="rId438" Type="http://schemas.openxmlformats.org/officeDocument/2006/relationships/image" Target="../media/image1515.png"/><Relationship Id="rId459" Type="http://schemas.openxmlformats.org/officeDocument/2006/relationships/customXml" Target="../ink/ink1556.xml"/><Relationship Id="rId16" Type="http://schemas.openxmlformats.org/officeDocument/2006/relationships/image" Target="../media/image1309.png"/><Relationship Id="rId221" Type="http://schemas.openxmlformats.org/officeDocument/2006/relationships/customXml" Target="../ink/ink1437.xml"/><Relationship Id="rId242" Type="http://schemas.openxmlformats.org/officeDocument/2006/relationships/image" Target="../media/image1420.png"/><Relationship Id="rId263" Type="http://schemas.openxmlformats.org/officeDocument/2006/relationships/customXml" Target="../ink/ink1458.xml"/><Relationship Id="rId284" Type="http://schemas.openxmlformats.org/officeDocument/2006/relationships/image" Target="../media/image1441.png"/><Relationship Id="rId319" Type="http://schemas.openxmlformats.org/officeDocument/2006/relationships/customXml" Target="../ink/ink1486.xml"/><Relationship Id="rId470" Type="http://schemas.openxmlformats.org/officeDocument/2006/relationships/image" Target="../media/image1531.png"/><Relationship Id="rId37" Type="http://schemas.openxmlformats.org/officeDocument/2006/relationships/customXml" Target="../ink/ink1345.xml"/><Relationship Id="rId58" Type="http://schemas.openxmlformats.org/officeDocument/2006/relationships/image" Target="../media/image1329.png"/><Relationship Id="rId79" Type="http://schemas.openxmlformats.org/officeDocument/2006/relationships/customXml" Target="../ink/ink1366.xml"/><Relationship Id="rId102" Type="http://schemas.openxmlformats.org/officeDocument/2006/relationships/image" Target="../media/image1351.png"/><Relationship Id="rId123" Type="http://schemas.openxmlformats.org/officeDocument/2006/relationships/customXml" Target="../ink/ink1388.xml"/><Relationship Id="rId144" Type="http://schemas.openxmlformats.org/officeDocument/2006/relationships/image" Target="../media/image1372.png"/><Relationship Id="rId330" Type="http://schemas.openxmlformats.org/officeDocument/2006/relationships/image" Target="../media/image1463.png"/><Relationship Id="rId90" Type="http://schemas.openxmlformats.org/officeDocument/2006/relationships/image" Target="../media/image1345.png"/><Relationship Id="rId165" Type="http://schemas.openxmlformats.org/officeDocument/2006/relationships/customXml" Target="../ink/ink1409.xml"/><Relationship Id="rId186" Type="http://schemas.openxmlformats.org/officeDocument/2006/relationships/image" Target="../media/image1393.png"/><Relationship Id="rId351" Type="http://schemas.openxmlformats.org/officeDocument/2006/relationships/customXml" Target="../ink/ink1502.xml"/><Relationship Id="rId372" Type="http://schemas.openxmlformats.org/officeDocument/2006/relationships/image" Target="../media/image1484.png"/><Relationship Id="rId393" Type="http://schemas.openxmlformats.org/officeDocument/2006/relationships/customXml" Target="../ink/ink1523.xml"/><Relationship Id="rId407" Type="http://schemas.openxmlformats.org/officeDocument/2006/relationships/customXml" Target="../ink/ink1530.xml"/><Relationship Id="rId428" Type="http://schemas.openxmlformats.org/officeDocument/2006/relationships/image" Target="../media/image1510.png"/><Relationship Id="rId449" Type="http://schemas.openxmlformats.org/officeDocument/2006/relationships/customXml" Target="../ink/ink1551.xml"/><Relationship Id="rId211" Type="http://schemas.openxmlformats.org/officeDocument/2006/relationships/customXml" Target="../ink/ink1432.xml"/><Relationship Id="rId232" Type="http://schemas.openxmlformats.org/officeDocument/2006/relationships/image" Target="../media/image1415.png"/><Relationship Id="rId253" Type="http://schemas.openxmlformats.org/officeDocument/2006/relationships/customXml" Target="../ink/ink1453.xml"/><Relationship Id="rId274" Type="http://schemas.openxmlformats.org/officeDocument/2006/relationships/image" Target="../media/image1436.png"/><Relationship Id="rId295" Type="http://schemas.openxmlformats.org/officeDocument/2006/relationships/customXml" Target="../ink/ink1474.xml"/><Relationship Id="rId309" Type="http://schemas.openxmlformats.org/officeDocument/2006/relationships/customXml" Target="../ink/ink1481.xml"/><Relationship Id="rId460" Type="http://schemas.openxmlformats.org/officeDocument/2006/relationships/image" Target="../media/image1526.png"/><Relationship Id="rId27" Type="http://schemas.openxmlformats.org/officeDocument/2006/relationships/customXml" Target="../ink/ink1340.xml"/><Relationship Id="rId48" Type="http://schemas.openxmlformats.org/officeDocument/2006/relationships/image" Target="../media/image1324.png"/><Relationship Id="rId69" Type="http://schemas.openxmlformats.org/officeDocument/2006/relationships/customXml" Target="../ink/ink1361.xml"/><Relationship Id="rId113" Type="http://schemas.openxmlformats.org/officeDocument/2006/relationships/customXml" Target="../ink/ink1383.xml"/><Relationship Id="rId134" Type="http://schemas.openxmlformats.org/officeDocument/2006/relationships/image" Target="../media/image1367.png"/><Relationship Id="rId320" Type="http://schemas.openxmlformats.org/officeDocument/2006/relationships/image" Target="../media/image1458.png"/><Relationship Id="rId80" Type="http://schemas.openxmlformats.org/officeDocument/2006/relationships/image" Target="../media/image1340.png"/><Relationship Id="rId155" Type="http://schemas.openxmlformats.org/officeDocument/2006/relationships/customXml" Target="../ink/ink1404.xml"/><Relationship Id="rId176" Type="http://schemas.openxmlformats.org/officeDocument/2006/relationships/image" Target="../media/image1388.png"/><Relationship Id="rId197" Type="http://schemas.openxmlformats.org/officeDocument/2006/relationships/customXml" Target="../ink/ink1425.xml"/><Relationship Id="rId341" Type="http://schemas.openxmlformats.org/officeDocument/2006/relationships/customXml" Target="../ink/ink1497.xml"/><Relationship Id="rId362" Type="http://schemas.openxmlformats.org/officeDocument/2006/relationships/image" Target="../media/image1479.png"/><Relationship Id="rId383" Type="http://schemas.openxmlformats.org/officeDocument/2006/relationships/customXml" Target="../ink/ink1518.xml"/><Relationship Id="rId418" Type="http://schemas.openxmlformats.org/officeDocument/2006/relationships/image" Target="../media/image143.png"/><Relationship Id="rId439" Type="http://schemas.openxmlformats.org/officeDocument/2006/relationships/customXml" Target="../ink/ink1546.xml"/><Relationship Id="rId201" Type="http://schemas.openxmlformats.org/officeDocument/2006/relationships/customXml" Target="../ink/ink1427.xml"/><Relationship Id="rId222" Type="http://schemas.openxmlformats.org/officeDocument/2006/relationships/image" Target="../media/image1410.png"/><Relationship Id="rId243" Type="http://schemas.openxmlformats.org/officeDocument/2006/relationships/customXml" Target="../ink/ink1448.xml"/><Relationship Id="rId264" Type="http://schemas.openxmlformats.org/officeDocument/2006/relationships/image" Target="../media/image1431.png"/><Relationship Id="rId285" Type="http://schemas.openxmlformats.org/officeDocument/2006/relationships/customXml" Target="../ink/ink1469.xml"/><Relationship Id="rId450" Type="http://schemas.openxmlformats.org/officeDocument/2006/relationships/image" Target="../media/image1521.png"/><Relationship Id="rId471" Type="http://schemas.openxmlformats.org/officeDocument/2006/relationships/customXml" Target="../ink/ink1562.xml"/><Relationship Id="rId17" Type="http://schemas.openxmlformats.org/officeDocument/2006/relationships/customXml" Target="../ink/ink1335.xml"/><Relationship Id="rId38" Type="http://schemas.openxmlformats.org/officeDocument/2006/relationships/image" Target="../media/image1320.png"/><Relationship Id="rId59" Type="http://schemas.openxmlformats.org/officeDocument/2006/relationships/customXml" Target="../ink/ink1356.xml"/><Relationship Id="rId103" Type="http://schemas.openxmlformats.org/officeDocument/2006/relationships/customXml" Target="../ink/ink1378.xml"/><Relationship Id="rId124" Type="http://schemas.openxmlformats.org/officeDocument/2006/relationships/image" Target="../media/image1362.png"/><Relationship Id="rId310" Type="http://schemas.openxmlformats.org/officeDocument/2006/relationships/image" Target="../media/image1454.png"/><Relationship Id="rId70" Type="http://schemas.openxmlformats.org/officeDocument/2006/relationships/image" Target="../media/image1335.png"/><Relationship Id="rId91" Type="http://schemas.openxmlformats.org/officeDocument/2006/relationships/customXml" Target="../ink/ink1372.xml"/><Relationship Id="rId145" Type="http://schemas.openxmlformats.org/officeDocument/2006/relationships/customXml" Target="../ink/ink1399.xml"/><Relationship Id="rId166" Type="http://schemas.openxmlformats.org/officeDocument/2006/relationships/image" Target="../media/image1383.png"/><Relationship Id="rId187" Type="http://schemas.openxmlformats.org/officeDocument/2006/relationships/customXml" Target="../ink/ink1420.xml"/><Relationship Id="rId331" Type="http://schemas.openxmlformats.org/officeDocument/2006/relationships/customXml" Target="../ink/ink1492.xml"/><Relationship Id="rId352" Type="http://schemas.openxmlformats.org/officeDocument/2006/relationships/image" Target="../media/image1474.png"/><Relationship Id="rId373" Type="http://schemas.openxmlformats.org/officeDocument/2006/relationships/customXml" Target="../ink/ink1513.xml"/><Relationship Id="rId394" Type="http://schemas.openxmlformats.org/officeDocument/2006/relationships/image" Target="../media/image1495.png"/><Relationship Id="rId408" Type="http://schemas.openxmlformats.org/officeDocument/2006/relationships/image" Target="../media/image1501.png"/><Relationship Id="rId429" Type="http://schemas.openxmlformats.org/officeDocument/2006/relationships/customXml" Target="../ink/ink154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405.png"/><Relationship Id="rId233" Type="http://schemas.openxmlformats.org/officeDocument/2006/relationships/customXml" Target="../ink/ink1443.xml"/><Relationship Id="rId254" Type="http://schemas.openxmlformats.org/officeDocument/2006/relationships/image" Target="../media/image1426.png"/><Relationship Id="rId440" Type="http://schemas.openxmlformats.org/officeDocument/2006/relationships/image" Target="../media/image1516.png"/><Relationship Id="rId28" Type="http://schemas.openxmlformats.org/officeDocument/2006/relationships/image" Target="../media/image1315.png"/><Relationship Id="rId49" Type="http://schemas.openxmlformats.org/officeDocument/2006/relationships/customXml" Target="../ink/ink1351.xml"/><Relationship Id="rId114" Type="http://schemas.openxmlformats.org/officeDocument/2006/relationships/image" Target="../media/image1357.png"/><Relationship Id="rId275" Type="http://schemas.openxmlformats.org/officeDocument/2006/relationships/customXml" Target="../ink/ink1464.xml"/><Relationship Id="rId296" Type="http://schemas.openxmlformats.org/officeDocument/2006/relationships/image" Target="../media/image1447.png"/><Relationship Id="rId300" Type="http://schemas.openxmlformats.org/officeDocument/2006/relationships/image" Target="../media/image1449.png"/><Relationship Id="rId461" Type="http://schemas.openxmlformats.org/officeDocument/2006/relationships/customXml" Target="../ink/ink1557.xml"/><Relationship Id="rId60" Type="http://schemas.openxmlformats.org/officeDocument/2006/relationships/image" Target="../media/image1330.png"/><Relationship Id="rId81" Type="http://schemas.openxmlformats.org/officeDocument/2006/relationships/customXml" Target="../ink/ink1367.xml"/><Relationship Id="rId135" Type="http://schemas.openxmlformats.org/officeDocument/2006/relationships/customXml" Target="../ink/ink1394.xml"/><Relationship Id="rId156" Type="http://schemas.openxmlformats.org/officeDocument/2006/relationships/image" Target="../media/image1378.png"/><Relationship Id="rId177" Type="http://schemas.openxmlformats.org/officeDocument/2006/relationships/customXml" Target="../ink/ink1415.xml"/><Relationship Id="rId198" Type="http://schemas.openxmlformats.org/officeDocument/2006/relationships/image" Target="../media/image1399.png"/><Relationship Id="rId321" Type="http://schemas.openxmlformats.org/officeDocument/2006/relationships/customXml" Target="../ink/ink1487.xml"/><Relationship Id="rId342" Type="http://schemas.openxmlformats.org/officeDocument/2006/relationships/image" Target="../media/image1469.png"/><Relationship Id="rId363" Type="http://schemas.openxmlformats.org/officeDocument/2006/relationships/customXml" Target="../ink/ink1508.xml"/><Relationship Id="rId384" Type="http://schemas.openxmlformats.org/officeDocument/2006/relationships/image" Target="../media/image1490.png"/><Relationship Id="rId419" Type="http://schemas.openxmlformats.org/officeDocument/2006/relationships/customXml" Target="../ink/ink1536.xml"/><Relationship Id="rId202" Type="http://schemas.openxmlformats.org/officeDocument/2006/relationships/image" Target="../media/image1401.png"/><Relationship Id="rId223" Type="http://schemas.openxmlformats.org/officeDocument/2006/relationships/customXml" Target="../ink/ink1438.xml"/><Relationship Id="rId244" Type="http://schemas.openxmlformats.org/officeDocument/2006/relationships/image" Target="../media/image1421.png"/><Relationship Id="rId430" Type="http://schemas.openxmlformats.org/officeDocument/2006/relationships/image" Target="../media/image1511.png"/><Relationship Id="rId18" Type="http://schemas.openxmlformats.org/officeDocument/2006/relationships/image" Target="../media/image1310.png"/><Relationship Id="rId39" Type="http://schemas.openxmlformats.org/officeDocument/2006/relationships/customXml" Target="../ink/ink1346.xml"/><Relationship Id="rId265" Type="http://schemas.openxmlformats.org/officeDocument/2006/relationships/customXml" Target="../ink/ink1459.xml"/><Relationship Id="rId286" Type="http://schemas.openxmlformats.org/officeDocument/2006/relationships/image" Target="../media/image1442.png"/><Relationship Id="rId451" Type="http://schemas.openxmlformats.org/officeDocument/2006/relationships/customXml" Target="../ink/ink1552.xml"/><Relationship Id="rId472" Type="http://schemas.openxmlformats.org/officeDocument/2006/relationships/image" Target="../media/image1532.png"/><Relationship Id="rId50" Type="http://schemas.openxmlformats.org/officeDocument/2006/relationships/image" Target="../media/image1325.png"/><Relationship Id="rId104" Type="http://schemas.openxmlformats.org/officeDocument/2006/relationships/image" Target="../media/image1352.png"/><Relationship Id="rId125" Type="http://schemas.openxmlformats.org/officeDocument/2006/relationships/customXml" Target="../ink/ink1389.xml"/><Relationship Id="rId146" Type="http://schemas.openxmlformats.org/officeDocument/2006/relationships/image" Target="../media/image1373.png"/><Relationship Id="rId167" Type="http://schemas.openxmlformats.org/officeDocument/2006/relationships/customXml" Target="../ink/ink1410.xml"/><Relationship Id="rId188" Type="http://schemas.openxmlformats.org/officeDocument/2006/relationships/image" Target="../media/image1394.png"/><Relationship Id="rId311" Type="http://schemas.openxmlformats.org/officeDocument/2006/relationships/customXml" Target="../ink/ink1482.xml"/><Relationship Id="rId332" Type="http://schemas.openxmlformats.org/officeDocument/2006/relationships/image" Target="../media/image1464.png"/><Relationship Id="rId353" Type="http://schemas.openxmlformats.org/officeDocument/2006/relationships/customXml" Target="../ink/ink1503.xml"/><Relationship Id="rId374" Type="http://schemas.openxmlformats.org/officeDocument/2006/relationships/image" Target="../media/image1485.png"/><Relationship Id="rId395" Type="http://schemas.openxmlformats.org/officeDocument/2006/relationships/customXml" Target="../ink/ink1524.xml"/><Relationship Id="rId409" Type="http://schemas.openxmlformats.org/officeDocument/2006/relationships/customXml" Target="../ink/ink1531.xml"/><Relationship Id="rId71" Type="http://schemas.openxmlformats.org/officeDocument/2006/relationships/customXml" Target="../ink/ink1362.xml"/><Relationship Id="rId92" Type="http://schemas.openxmlformats.org/officeDocument/2006/relationships/image" Target="../media/image1346.png"/><Relationship Id="rId213" Type="http://schemas.openxmlformats.org/officeDocument/2006/relationships/customXml" Target="../ink/ink1433.xml"/><Relationship Id="rId234" Type="http://schemas.openxmlformats.org/officeDocument/2006/relationships/image" Target="../media/image1416.png"/><Relationship Id="rId420" Type="http://schemas.openxmlformats.org/officeDocument/2006/relationships/image" Target="../media/image1506.png"/><Relationship Id="rId2" Type="http://schemas.openxmlformats.org/officeDocument/2006/relationships/package" Target="../embeddings/Microsoft_Word_Document2.docx"/><Relationship Id="rId29" Type="http://schemas.openxmlformats.org/officeDocument/2006/relationships/customXml" Target="../ink/ink1341.xml"/><Relationship Id="rId255" Type="http://schemas.openxmlformats.org/officeDocument/2006/relationships/customXml" Target="../ink/ink1454.xml"/><Relationship Id="rId276" Type="http://schemas.openxmlformats.org/officeDocument/2006/relationships/image" Target="../media/image1437.png"/><Relationship Id="rId297" Type="http://schemas.openxmlformats.org/officeDocument/2006/relationships/customXml" Target="../ink/ink1475.xml"/><Relationship Id="rId441" Type="http://schemas.openxmlformats.org/officeDocument/2006/relationships/customXml" Target="../ink/ink1547.xml"/><Relationship Id="rId462" Type="http://schemas.openxmlformats.org/officeDocument/2006/relationships/image" Target="../media/image1527.png"/><Relationship Id="rId40" Type="http://schemas.openxmlformats.org/officeDocument/2006/relationships/image" Target="../media/image1321.png"/><Relationship Id="rId115" Type="http://schemas.openxmlformats.org/officeDocument/2006/relationships/customXml" Target="../ink/ink1384.xml"/><Relationship Id="rId136" Type="http://schemas.openxmlformats.org/officeDocument/2006/relationships/image" Target="../media/image1368.png"/><Relationship Id="rId157" Type="http://schemas.openxmlformats.org/officeDocument/2006/relationships/customXml" Target="../ink/ink1405.xml"/><Relationship Id="rId178" Type="http://schemas.openxmlformats.org/officeDocument/2006/relationships/image" Target="../media/image1389.png"/><Relationship Id="rId301" Type="http://schemas.openxmlformats.org/officeDocument/2006/relationships/customXml" Target="../ink/ink1477.xml"/><Relationship Id="rId322" Type="http://schemas.openxmlformats.org/officeDocument/2006/relationships/image" Target="../media/image1459.png"/><Relationship Id="rId343" Type="http://schemas.openxmlformats.org/officeDocument/2006/relationships/customXml" Target="../ink/ink1498.xml"/><Relationship Id="rId364" Type="http://schemas.openxmlformats.org/officeDocument/2006/relationships/image" Target="../media/image1480.png"/><Relationship Id="rId61" Type="http://schemas.openxmlformats.org/officeDocument/2006/relationships/customXml" Target="../ink/ink1357.xml"/><Relationship Id="rId82" Type="http://schemas.openxmlformats.org/officeDocument/2006/relationships/image" Target="../media/image1341.png"/><Relationship Id="rId199" Type="http://schemas.openxmlformats.org/officeDocument/2006/relationships/customXml" Target="../ink/ink1426.xml"/><Relationship Id="rId203" Type="http://schemas.openxmlformats.org/officeDocument/2006/relationships/customXml" Target="../ink/ink1428.xml"/><Relationship Id="rId385" Type="http://schemas.openxmlformats.org/officeDocument/2006/relationships/customXml" Target="../ink/ink1519.xml"/><Relationship Id="rId19" Type="http://schemas.openxmlformats.org/officeDocument/2006/relationships/customXml" Target="../ink/ink1336.xml"/><Relationship Id="rId224" Type="http://schemas.openxmlformats.org/officeDocument/2006/relationships/image" Target="../media/image1411.png"/><Relationship Id="rId245" Type="http://schemas.openxmlformats.org/officeDocument/2006/relationships/customXml" Target="../ink/ink1449.xml"/><Relationship Id="rId266" Type="http://schemas.openxmlformats.org/officeDocument/2006/relationships/image" Target="../media/image1432.png"/><Relationship Id="rId287" Type="http://schemas.openxmlformats.org/officeDocument/2006/relationships/customXml" Target="../ink/ink1470.xml"/><Relationship Id="rId410" Type="http://schemas.openxmlformats.org/officeDocument/2006/relationships/image" Target="../media/image1502.png"/><Relationship Id="rId431" Type="http://schemas.openxmlformats.org/officeDocument/2006/relationships/customXml" Target="../ink/ink1542.xml"/><Relationship Id="rId452" Type="http://schemas.openxmlformats.org/officeDocument/2006/relationships/image" Target="../media/image1522.png"/><Relationship Id="rId30" Type="http://schemas.openxmlformats.org/officeDocument/2006/relationships/image" Target="../media/image1316.png"/><Relationship Id="rId105" Type="http://schemas.openxmlformats.org/officeDocument/2006/relationships/customXml" Target="../ink/ink1379.xml"/><Relationship Id="rId126" Type="http://schemas.openxmlformats.org/officeDocument/2006/relationships/image" Target="../media/image1363.png"/><Relationship Id="rId147" Type="http://schemas.openxmlformats.org/officeDocument/2006/relationships/customXml" Target="../ink/ink1400.xml"/><Relationship Id="rId168" Type="http://schemas.openxmlformats.org/officeDocument/2006/relationships/image" Target="../media/image1384.png"/><Relationship Id="rId312" Type="http://schemas.openxmlformats.org/officeDocument/2006/relationships/image" Target="../media/image381.png"/><Relationship Id="rId333" Type="http://schemas.openxmlformats.org/officeDocument/2006/relationships/customXml" Target="../ink/ink1493.xml"/><Relationship Id="rId354" Type="http://schemas.openxmlformats.org/officeDocument/2006/relationships/image" Target="../media/image1475.png"/><Relationship Id="rId51" Type="http://schemas.openxmlformats.org/officeDocument/2006/relationships/customXml" Target="../ink/ink1352.xml"/><Relationship Id="rId72" Type="http://schemas.openxmlformats.org/officeDocument/2006/relationships/image" Target="../media/image1336.png"/><Relationship Id="rId93" Type="http://schemas.openxmlformats.org/officeDocument/2006/relationships/customXml" Target="../ink/ink1373.xml"/><Relationship Id="rId189" Type="http://schemas.openxmlformats.org/officeDocument/2006/relationships/customXml" Target="../ink/ink1421.xml"/><Relationship Id="rId375" Type="http://schemas.openxmlformats.org/officeDocument/2006/relationships/customXml" Target="../ink/ink1514.xml"/><Relationship Id="rId396" Type="http://schemas.openxmlformats.org/officeDocument/2006/relationships/image" Target="../media/image820.png"/><Relationship Id="rId3" Type="http://schemas.openxmlformats.org/officeDocument/2006/relationships/image" Target="../media/image1303.emf"/><Relationship Id="rId214" Type="http://schemas.openxmlformats.org/officeDocument/2006/relationships/image" Target="../media/image1406.png"/><Relationship Id="rId235" Type="http://schemas.openxmlformats.org/officeDocument/2006/relationships/customXml" Target="../ink/ink1444.xml"/><Relationship Id="rId256" Type="http://schemas.openxmlformats.org/officeDocument/2006/relationships/image" Target="../media/image1427.png"/><Relationship Id="rId277" Type="http://schemas.openxmlformats.org/officeDocument/2006/relationships/customXml" Target="../ink/ink1465.xml"/><Relationship Id="rId298" Type="http://schemas.openxmlformats.org/officeDocument/2006/relationships/image" Target="../media/image1448.png"/><Relationship Id="rId400" Type="http://schemas.openxmlformats.org/officeDocument/2006/relationships/image" Target="../media/image1497.png"/><Relationship Id="rId421" Type="http://schemas.openxmlformats.org/officeDocument/2006/relationships/customXml" Target="../ink/ink1537.xml"/><Relationship Id="rId442" Type="http://schemas.openxmlformats.org/officeDocument/2006/relationships/image" Target="../media/image1517.png"/><Relationship Id="rId463" Type="http://schemas.openxmlformats.org/officeDocument/2006/relationships/customXml" Target="../ink/ink1558.xml"/><Relationship Id="rId116" Type="http://schemas.openxmlformats.org/officeDocument/2006/relationships/image" Target="../media/image1358.png"/><Relationship Id="rId137" Type="http://schemas.openxmlformats.org/officeDocument/2006/relationships/customXml" Target="../ink/ink1395.xml"/><Relationship Id="rId158" Type="http://schemas.openxmlformats.org/officeDocument/2006/relationships/image" Target="../media/image1379.png"/><Relationship Id="rId302" Type="http://schemas.openxmlformats.org/officeDocument/2006/relationships/image" Target="../media/image1450.png"/><Relationship Id="rId323" Type="http://schemas.openxmlformats.org/officeDocument/2006/relationships/customXml" Target="../ink/ink1488.xml"/><Relationship Id="rId344" Type="http://schemas.openxmlformats.org/officeDocument/2006/relationships/image" Target="../media/image1470.png"/><Relationship Id="rId20" Type="http://schemas.openxmlformats.org/officeDocument/2006/relationships/image" Target="../media/image1311.png"/><Relationship Id="rId41" Type="http://schemas.openxmlformats.org/officeDocument/2006/relationships/customXml" Target="../ink/ink1347.xml"/><Relationship Id="rId62" Type="http://schemas.openxmlformats.org/officeDocument/2006/relationships/image" Target="../media/image1331.png"/><Relationship Id="rId83" Type="http://schemas.openxmlformats.org/officeDocument/2006/relationships/customXml" Target="../ink/ink1368.xml"/><Relationship Id="rId179" Type="http://schemas.openxmlformats.org/officeDocument/2006/relationships/customXml" Target="../ink/ink1416.xml"/><Relationship Id="rId365" Type="http://schemas.openxmlformats.org/officeDocument/2006/relationships/customXml" Target="../ink/ink1509.xml"/><Relationship Id="rId386" Type="http://schemas.openxmlformats.org/officeDocument/2006/relationships/image" Target="../media/image1491.png"/><Relationship Id="rId190" Type="http://schemas.openxmlformats.org/officeDocument/2006/relationships/image" Target="../media/image1395.png"/><Relationship Id="rId204" Type="http://schemas.openxmlformats.org/officeDocument/2006/relationships/image" Target="../media/image1402.png"/><Relationship Id="rId225" Type="http://schemas.openxmlformats.org/officeDocument/2006/relationships/customXml" Target="../ink/ink1439.xml"/><Relationship Id="rId246" Type="http://schemas.openxmlformats.org/officeDocument/2006/relationships/image" Target="../media/image1422.png"/><Relationship Id="rId267" Type="http://schemas.openxmlformats.org/officeDocument/2006/relationships/customXml" Target="../ink/ink1460.xml"/><Relationship Id="rId288" Type="http://schemas.openxmlformats.org/officeDocument/2006/relationships/image" Target="../media/image1443.png"/><Relationship Id="rId411" Type="http://schemas.openxmlformats.org/officeDocument/2006/relationships/customXml" Target="../ink/ink1532.xml"/><Relationship Id="rId432" Type="http://schemas.openxmlformats.org/officeDocument/2006/relationships/image" Target="../media/image1512.png"/><Relationship Id="rId453" Type="http://schemas.openxmlformats.org/officeDocument/2006/relationships/customXml" Target="../ink/ink1553.xml"/><Relationship Id="rId106" Type="http://schemas.openxmlformats.org/officeDocument/2006/relationships/image" Target="../media/image1353.png"/><Relationship Id="rId127" Type="http://schemas.openxmlformats.org/officeDocument/2006/relationships/customXml" Target="../ink/ink1390.xml"/><Relationship Id="rId313" Type="http://schemas.openxmlformats.org/officeDocument/2006/relationships/customXml" Target="../ink/ink1483.xml"/><Relationship Id="rId10" Type="http://schemas.openxmlformats.org/officeDocument/2006/relationships/image" Target="../media/image1306.png"/><Relationship Id="rId31" Type="http://schemas.openxmlformats.org/officeDocument/2006/relationships/customXml" Target="../ink/ink1342.xml"/><Relationship Id="rId52" Type="http://schemas.openxmlformats.org/officeDocument/2006/relationships/image" Target="../media/image1326.png"/><Relationship Id="rId73" Type="http://schemas.openxmlformats.org/officeDocument/2006/relationships/customXml" Target="../ink/ink1363.xml"/><Relationship Id="rId94" Type="http://schemas.openxmlformats.org/officeDocument/2006/relationships/image" Target="../media/image1347.png"/><Relationship Id="rId148" Type="http://schemas.openxmlformats.org/officeDocument/2006/relationships/image" Target="../media/image1374.png"/><Relationship Id="rId169" Type="http://schemas.openxmlformats.org/officeDocument/2006/relationships/customXml" Target="../ink/ink1411.xml"/><Relationship Id="rId334" Type="http://schemas.openxmlformats.org/officeDocument/2006/relationships/image" Target="../media/image1465.png"/><Relationship Id="rId355" Type="http://schemas.openxmlformats.org/officeDocument/2006/relationships/customXml" Target="../ink/ink1504.xml"/><Relationship Id="rId376" Type="http://schemas.openxmlformats.org/officeDocument/2006/relationships/image" Target="../media/image1486.png"/><Relationship Id="rId397" Type="http://schemas.openxmlformats.org/officeDocument/2006/relationships/customXml" Target="../ink/ink1525.xml"/><Relationship Id="rId4" Type="http://schemas.openxmlformats.org/officeDocument/2006/relationships/customXml" Target="../ink/ink1329.xml"/><Relationship Id="rId180" Type="http://schemas.openxmlformats.org/officeDocument/2006/relationships/image" Target="../media/image1390.png"/><Relationship Id="rId215" Type="http://schemas.openxmlformats.org/officeDocument/2006/relationships/customXml" Target="../ink/ink1434.xml"/><Relationship Id="rId236" Type="http://schemas.openxmlformats.org/officeDocument/2006/relationships/image" Target="../media/image1417.png"/><Relationship Id="rId257" Type="http://schemas.openxmlformats.org/officeDocument/2006/relationships/customXml" Target="../ink/ink1455.xml"/><Relationship Id="rId278" Type="http://schemas.openxmlformats.org/officeDocument/2006/relationships/image" Target="../media/image1438.png"/><Relationship Id="rId401" Type="http://schemas.openxmlformats.org/officeDocument/2006/relationships/customXml" Target="../ink/ink1527.xml"/><Relationship Id="rId422" Type="http://schemas.openxmlformats.org/officeDocument/2006/relationships/image" Target="../media/image1507.png"/><Relationship Id="rId443" Type="http://schemas.openxmlformats.org/officeDocument/2006/relationships/customXml" Target="../ink/ink1548.xml"/><Relationship Id="rId464" Type="http://schemas.openxmlformats.org/officeDocument/2006/relationships/image" Target="../media/image1528.png"/><Relationship Id="rId303" Type="http://schemas.openxmlformats.org/officeDocument/2006/relationships/customXml" Target="../ink/ink1478.xml"/><Relationship Id="rId42" Type="http://schemas.openxmlformats.org/officeDocument/2006/relationships/image" Target="../media/image768.png"/><Relationship Id="rId84" Type="http://schemas.openxmlformats.org/officeDocument/2006/relationships/image" Target="../media/image1342.png"/><Relationship Id="rId138" Type="http://schemas.openxmlformats.org/officeDocument/2006/relationships/image" Target="../media/image1369.png"/><Relationship Id="rId345" Type="http://schemas.openxmlformats.org/officeDocument/2006/relationships/customXml" Target="../ink/ink1499.xml"/><Relationship Id="rId387" Type="http://schemas.openxmlformats.org/officeDocument/2006/relationships/customXml" Target="../ink/ink1520.xml"/><Relationship Id="rId191" Type="http://schemas.openxmlformats.org/officeDocument/2006/relationships/customXml" Target="../ink/ink1422.xml"/><Relationship Id="rId205" Type="http://schemas.openxmlformats.org/officeDocument/2006/relationships/customXml" Target="../ink/ink1429.xml"/><Relationship Id="rId247" Type="http://schemas.openxmlformats.org/officeDocument/2006/relationships/customXml" Target="../ink/ink1450.xml"/><Relationship Id="rId412" Type="http://schemas.openxmlformats.org/officeDocument/2006/relationships/image" Target="../media/image1503.png"/><Relationship Id="rId107" Type="http://schemas.openxmlformats.org/officeDocument/2006/relationships/customXml" Target="../ink/ink1380.xml"/><Relationship Id="rId289" Type="http://schemas.openxmlformats.org/officeDocument/2006/relationships/customXml" Target="../ink/ink1471.xml"/><Relationship Id="rId454" Type="http://schemas.openxmlformats.org/officeDocument/2006/relationships/image" Target="../media/image1523.png"/><Relationship Id="rId11" Type="http://schemas.openxmlformats.org/officeDocument/2006/relationships/customXml" Target="../ink/ink1332.xml"/><Relationship Id="rId53" Type="http://schemas.openxmlformats.org/officeDocument/2006/relationships/customXml" Target="../ink/ink1353.xml"/><Relationship Id="rId149" Type="http://schemas.openxmlformats.org/officeDocument/2006/relationships/customXml" Target="../ink/ink1401.xml"/><Relationship Id="rId314" Type="http://schemas.openxmlformats.org/officeDocument/2006/relationships/image" Target="../media/image1455.png"/><Relationship Id="rId356" Type="http://schemas.openxmlformats.org/officeDocument/2006/relationships/image" Target="../media/image1476.png"/><Relationship Id="rId398" Type="http://schemas.openxmlformats.org/officeDocument/2006/relationships/image" Target="../media/image1496.png"/><Relationship Id="rId95" Type="http://schemas.openxmlformats.org/officeDocument/2006/relationships/customXml" Target="../ink/ink1374.xml"/><Relationship Id="rId160" Type="http://schemas.openxmlformats.org/officeDocument/2006/relationships/image" Target="../media/image1380.png"/><Relationship Id="rId216" Type="http://schemas.openxmlformats.org/officeDocument/2006/relationships/image" Target="../media/image1407.png"/><Relationship Id="rId423" Type="http://schemas.openxmlformats.org/officeDocument/2006/relationships/customXml" Target="../ink/ink1538.xml"/><Relationship Id="rId258" Type="http://schemas.openxmlformats.org/officeDocument/2006/relationships/image" Target="../media/image1428.png"/><Relationship Id="rId465" Type="http://schemas.openxmlformats.org/officeDocument/2006/relationships/customXml" Target="../ink/ink1559.xml"/><Relationship Id="rId22" Type="http://schemas.openxmlformats.org/officeDocument/2006/relationships/image" Target="../media/image1312.png"/><Relationship Id="rId64" Type="http://schemas.openxmlformats.org/officeDocument/2006/relationships/image" Target="../media/image1332.png"/><Relationship Id="rId118" Type="http://schemas.openxmlformats.org/officeDocument/2006/relationships/image" Target="../media/image1359.png"/><Relationship Id="rId325" Type="http://schemas.openxmlformats.org/officeDocument/2006/relationships/customXml" Target="../ink/ink1489.xml"/><Relationship Id="rId367" Type="http://schemas.openxmlformats.org/officeDocument/2006/relationships/customXml" Target="../ink/ink1510.xml"/><Relationship Id="rId171" Type="http://schemas.openxmlformats.org/officeDocument/2006/relationships/customXml" Target="../ink/ink1412.xml"/><Relationship Id="rId227" Type="http://schemas.openxmlformats.org/officeDocument/2006/relationships/customXml" Target="../ink/ink1440.xml"/><Relationship Id="rId269" Type="http://schemas.openxmlformats.org/officeDocument/2006/relationships/customXml" Target="../ink/ink1461.xml"/><Relationship Id="rId434" Type="http://schemas.openxmlformats.org/officeDocument/2006/relationships/image" Target="../media/image1513.png"/><Relationship Id="rId33" Type="http://schemas.openxmlformats.org/officeDocument/2006/relationships/customXml" Target="../ink/ink1343.xml"/><Relationship Id="rId129" Type="http://schemas.openxmlformats.org/officeDocument/2006/relationships/customXml" Target="../ink/ink1391.xml"/><Relationship Id="rId280" Type="http://schemas.openxmlformats.org/officeDocument/2006/relationships/image" Target="../media/image1439.png"/><Relationship Id="rId336" Type="http://schemas.openxmlformats.org/officeDocument/2006/relationships/image" Target="../media/image1466.png"/><Relationship Id="rId75" Type="http://schemas.openxmlformats.org/officeDocument/2006/relationships/customXml" Target="../ink/ink1364.xml"/><Relationship Id="rId140" Type="http://schemas.openxmlformats.org/officeDocument/2006/relationships/image" Target="../media/image1370.png"/><Relationship Id="rId182" Type="http://schemas.openxmlformats.org/officeDocument/2006/relationships/image" Target="../media/image1391.png"/><Relationship Id="rId378" Type="http://schemas.openxmlformats.org/officeDocument/2006/relationships/image" Target="../media/image1487.png"/><Relationship Id="rId403" Type="http://schemas.openxmlformats.org/officeDocument/2006/relationships/customXml" Target="../ink/ink1528.xml"/><Relationship Id="rId6" Type="http://schemas.openxmlformats.org/officeDocument/2006/relationships/image" Target="../media/image1304.png"/><Relationship Id="rId238" Type="http://schemas.openxmlformats.org/officeDocument/2006/relationships/image" Target="../media/image1418.png"/><Relationship Id="rId445" Type="http://schemas.openxmlformats.org/officeDocument/2006/relationships/customXml" Target="../ink/ink1549.xml"/><Relationship Id="rId291" Type="http://schemas.openxmlformats.org/officeDocument/2006/relationships/customXml" Target="../ink/ink1472.xml"/><Relationship Id="rId305" Type="http://schemas.openxmlformats.org/officeDocument/2006/relationships/customXml" Target="../ink/ink1479.xml"/><Relationship Id="rId347" Type="http://schemas.openxmlformats.org/officeDocument/2006/relationships/customXml" Target="../ink/ink1500.xml"/><Relationship Id="rId44" Type="http://schemas.openxmlformats.org/officeDocument/2006/relationships/image" Target="../media/image1322.png"/><Relationship Id="rId86" Type="http://schemas.openxmlformats.org/officeDocument/2006/relationships/image" Target="../media/image1343.png"/><Relationship Id="rId151" Type="http://schemas.openxmlformats.org/officeDocument/2006/relationships/customXml" Target="../ink/ink1402.xml"/><Relationship Id="rId389" Type="http://schemas.openxmlformats.org/officeDocument/2006/relationships/customXml" Target="../ink/ink15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99" Type="http://schemas.openxmlformats.org/officeDocument/2006/relationships/image" Target="../media/image151.png"/><Relationship Id="rId21" Type="http://schemas.openxmlformats.org/officeDocument/2006/relationships/image" Target="../media/image12.png"/><Relationship Id="rId63" Type="http://schemas.openxmlformats.org/officeDocument/2006/relationships/image" Target="../media/image33.png"/><Relationship Id="rId159" Type="http://schemas.openxmlformats.org/officeDocument/2006/relationships/image" Target="../media/image81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433" Type="http://schemas.openxmlformats.org/officeDocument/2006/relationships/image" Target="../media/image218.png"/><Relationship Id="rId268" Type="http://schemas.openxmlformats.org/officeDocument/2006/relationships/customXml" Target="../ink/ink134.xml"/><Relationship Id="rId475" Type="http://schemas.openxmlformats.org/officeDocument/2006/relationships/image" Target="../media/image239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9.png"/><Relationship Id="rId377" Type="http://schemas.openxmlformats.org/officeDocument/2006/relationships/image" Target="../media/image190.png"/><Relationship Id="rId500" Type="http://schemas.openxmlformats.org/officeDocument/2006/relationships/customXml" Target="../ink/ink250.xml"/><Relationship Id="rId5" Type="http://schemas.openxmlformats.org/officeDocument/2006/relationships/image" Target="../media/image4.png"/><Relationship Id="rId181" Type="http://schemas.openxmlformats.org/officeDocument/2006/relationships/image" Target="../media/image92.png"/><Relationship Id="rId237" Type="http://schemas.openxmlformats.org/officeDocument/2006/relationships/image" Target="../media/image120.png"/><Relationship Id="rId402" Type="http://schemas.openxmlformats.org/officeDocument/2006/relationships/customXml" Target="../ink/ink201.xml"/><Relationship Id="rId279" Type="http://schemas.openxmlformats.org/officeDocument/2006/relationships/image" Target="../media/image141.png"/><Relationship Id="rId444" Type="http://schemas.openxmlformats.org/officeDocument/2006/relationships/customXml" Target="../ink/ink222.xml"/><Relationship Id="rId486" Type="http://schemas.openxmlformats.org/officeDocument/2006/relationships/customXml" Target="../ink/ink243.xml"/><Relationship Id="rId43" Type="http://schemas.openxmlformats.org/officeDocument/2006/relationships/image" Target="../media/image23.png"/><Relationship Id="rId139" Type="http://schemas.openxmlformats.org/officeDocument/2006/relationships/image" Target="../media/image71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511" Type="http://schemas.openxmlformats.org/officeDocument/2006/relationships/image" Target="../media/image257.png"/><Relationship Id="rId85" Type="http://schemas.openxmlformats.org/officeDocument/2006/relationships/image" Target="../media/image44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8.png"/><Relationship Id="rId248" Type="http://schemas.openxmlformats.org/officeDocument/2006/relationships/customXml" Target="../ink/ink124.xml"/><Relationship Id="rId455" Type="http://schemas.openxmlformats.org/officeDocument/2006/relationships/image" Target="../media/image229.png"/><Relationship Id="rId497" Type="http://schemas.openxmlformats.org/officeDocument/2006/relationships/image" Target="../media/image250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9.png"/><Relationship Id="rId357" Type="http://schemas.openxmlformats.org/officeDocument/2006/relationships/image" Target="../media/image180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2.png"/><Relationship Id="rId217" Type="http://schemas.openxmlformats.org/officeDocument/2006/relationships/image" Target="../media/image110.png"/><Relationship Id="rId399" Type="http://schemas.openxmlformats.org/officeDocument/2006/relationships/image" Target="../media/image201.png"/><Relationship Id="rId259" Type="http://schemas.openxmlformats.org/officeDocument/2006/relationships/image" Target="../media/image131.png"/><Relationship Id="rId424" Type="http://schemas.openxmlformats.org/officeDocument/2006/relationships/customXml" Target="../ink/ink212.xml"/><Relationship Id="rId466" Type="http://schemas.openxmlformats.org/officeDocument/2006/relationships/customXml" Target="../ink/ink233.xml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image" Target="../media/image34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435" Type="http://schemas.openxmlformats.org/officeDocument/2006/relationships/image" Target="../media/image219.png"/><Relationship Id="rId477" Type="http://schemas.openxmlformats.org/officeDocument/2006/relationships/image" Target="../media/image240.png"/><Relationship Id="rId281" Type="http://schemas.openxmlformats.org/officeDocument/2006/relationships/image" Target="../media/image142.png"/><Relationship Id="rId337" Type="http://schemas.openxmlformats.org/officeDocument/2006/relationships/image" Target="../media/image170.png"/><Relationship Id="rId502" Type="http://schemas.openxmlformats.org/officeDocument/2006/relationships/customXml" Target="../ink/ink251.xml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2.png"/><Relationship Id="rId379" Type="http://schemas.openxmlformats.org/officeDocument/2006/relationships/image" Target="../media/image191.png"/><Relationship Id="rId7" Type="http://schemas.openxmlformats.org/officeDocument/2006/relationships/image" Target="../media/image5.png"/><Relationship Id="rId183" Type="http://schemas.openxmlformats.org/officeDocument/2006/relationships/image" Target="../media/image93.png"/><Relationship Id="rId239" Type="http://schemas.openxmlformats.org/officeDocument/2006/relationships/image" Target="../media/image121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customXml" Target="../ink/ink223.xml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88" Type="http://schemas.openxmlformats.org/officeDocument/2006/relationships/customXml" Target="../ink/ink244.xml"/><Relationship Id="rId45" Type="http://schemas.openxmlformats.org/officeDocument/2006/relationships/image" Target="../media/image24.png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13" Type="http://schemas.openxmlformats.org/officeDocument/2006/relationships/image" Target="../media/image258.png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9.png"/><Relationship Id="rId457" Type="http://schemas.openxmlformats.org/officeDocument/2006/relationships/image" Target="../media/image230.png"/><Relationship Id="rId240" Type="http://schemas.openxmlformats.org/officeDocument/2006/relationships/customXml" Target="../ink/ink120.xml"/><Relationship Id="rId261" Type="http://schemas.openxmlformats.org/officeDocument/2006/relationships/image" Target="../media/image132.png"/><Relationship Id="rId478" Type="http://schemas.openxmlformats.org/officeDocument/2006/relationships/customXml" Target="../ink/ink239.xml"/><Relationship Id="rId499" Type="http://schemas.openxmlformats.org/officeDocument/2006/relationships/image" Target="../media/image251.png"/><Relationship Id="rId14" Type="http://schemas.openxmlformats.org/officeDocument/2006/relationships/customXml" Target="../ink/ink7.xml"/><Relationship Id="rId35" Type="http://schemas.openxmlformats.org/officeDocument/2006/relationships/image" Target="../media/image19.png"/><Relationship Id="rId56" Type="http://schemas.openxmlformats.org/officeDocument/2006/relationships/customXml" Target="../ink/ink28.xml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17" Type="http://schemas.openxmlformats.org/officeDocument/2006/relationships/image" Target="../media/image160.png"/><Relationship Id="rId338" Type="http://schemas.openxmlformats.org/officeDocument/2006/relationships/customXml" Target="../ink/ink169.xml"/><Relationship Id="rId359" Type="http://schemas.openxmlformats.org/officeDocument/2006/relationships/image" Target="../media/image181.png"/><Relationship Id="rId503" Type="http://schemas.openxmlformats.org/officeDocument/2006/relationships/image" Target="../media/image253.png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.png"/><Relationship Id="rId142" Type="http://schemas.openxmlformats.org/officeDocument/2006/relationships/customXml" Target="../ink/ink71.xml"/><Relationship Id="rId163" Type="http://schemas.openxmlformats.org/officeDocument/2006/relationships/image" Target="../media/image83.png"/><Relationship Id="rId184" Type="http://schemas.openxmlformats.org/officeDocument/2006/relationships/customXml" Target="../ink/ink92.xml"/><Relationship Id="rId219" Type="http://schemas.openxmlformats.org/officeDocument/2006/relationships/image" Target="../media/image111.png"/><Relationship Id="rId370" Type="http://schemas.openxmlformats.org/officeDocument/2006/relationships/customXml" Target="../ink/ink185.xml"/><Relationship Id="rId391" Type="http://schemas.openxmlformats.org/officeDocument/2006/relationships/image" Target="../media/image197.png"/><Relationship Id="rId405" Type="http://schemas.openxmlformats.org/officeDocument/2006/relationships/image" Target="../media/image204.png"/><Relationship Id="rId426" Type="http://schemas.openxmlformats.org/officeDocument/2006/relationships/customXml" Target="../ink/ink213.xml"/><Relationship Id="rId447" Type="http://schemas.openxmlformats.org/officeDocument/2006/relationships/image" Target="../media/image225.png"/><Relationship Id="rId230" Type="http://schemas.openxmlformats.org/officeDocument/2006/relationships/customXml" Target="../ink/ink115.xml"/><Relationship Id="rId251" Type="http://schemas.openxmlformats.org/officeDocument/2006/relationships/image" Target="../media/image127.png"/><Relationship Id="rId468" Type="http://schemas.openxmlformats.org/officeDocument/2006/relationships/customXml" Target="../ink/ink234.xml"/><Relationship Id="rId489" Type="http://schemas.openxmlformats.org/officeDocument/2006/relationships/image" Target="../media/image246.png"/><Relationship Id="rId25" Type="http://schemas.openxmlformats.org/officeDocument/2006/relationships/image" Target="../media/image14.png"/><Relationship Id="rId46" Type="http://schemas.openxmlformats.org/officeDocument/2006/relationships/customXml" Target="../ink/ink23.xml"/><Relationship Id="rId67" Type="http://schemas.openxmlformats.org/officeDocument/2006/relationships/image" Target="../media/image35.png"/><Relationship Id="rId272" Type="http://schemas.openxmlformats.org/officeDocument/2006/relationships/customXml" Target="../ink/ink136.xml"/><Relationship Id="rId293" Type="http://schemas.openxmlformats.org/officeDocument/2006/relationships/image" Target="../media/image148.png"/><Relationship Id="rId307" Type="http://schemas.openxmlformats.org/officeDocument/2006/relationships/image" Target="../media/image155.png"/><Relationship Id="rId328" Type="http://schemas.openxmlformats.org/officeDocument/2006/relationships/customXml" Target="../ink/ink164.xml"/><Relationship Id="rId349" Type="http://schemas.openxmlformats.org/officeDocument/2006/relationships/image" Target="../media/image176.png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32" Type="http://schemas.openxmlformats.org/officeDocument/2006/relationships/customXml" Target="../ink/ink66.xml"/><Relationship Id="rId153" Type="http://schemas.openxmlformats.org/officeDocument/2006/relationships/image" Target="../media/image78.png"/><Relationship Id="rId174" Type="http://schemas.openxmlformats.org/officeDocument/2006/relationships/customXml" Target="../ink/ink87.xml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360" Type="http://schemas.openxmlformats.org/officeDocument/2006/relationships/customXml" Target="../ink/ink180.xml"/><Relationship Id="rId381" Type="http://schemas.openxmlformats.org/officeDocument/2006/relationships/image" Target="../media/image192.png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241" Type="http://schemas.openxmlformats.org/officeDocument/2006/relationships/image" Target="../media/image122.png"/><Relationship Id="rId437" Type="http://schemas.openxmlformats.org/officeDocument/2006/relationships/image" Target="../media/image220.png"/><Relationship Id="rId458" Type="http://schemas.openxmlformats.org/officeDocument/2006/relationships/customXml" Target="../ink/ink229.xml"/><Relationship Id="rId479" Type="http://schemas.openxmlformats.org/officeDocument/2006/relationships/image" Target="../media/image241.png"/><Relationship Id="rId15" Type="http://schemas.openxmlformats.org/officeDocument/2006/relationships/image" Target="../media/image9.png"/><Relationship Id="rId36" Type="http://schemas.openxmlformats.org/officeDocument/2006/relationships/customXml" Target="../ink/ink18.xml"/><Relationship Id="rId57" Type="http://schemas.openxmlformats.org/officeDocument/2006/relationships/image" Target="../media/image30.png"/><Relationship Id="rId262" Type="http://schemas.openxmlformats.org/officeDocument/2006/relationships/customXml" Target="../ink/ink131.xml"/><Relationship Id="rId283" Type="http://schemas.openxmlformats.org/officeDocument/2006/relationships/image" Target="../media/image143.png"/><Relationship Id="rId318" Type="http://schemas.openxmlformats.org/officeDocument/2006/relationships/customXml" Target="../ink/ink159.xml"/><Relationship Id="rId339" Type="http://schemas.openxmlformats.org/officeDocument/2006/relationships/image" Target="../media/image171.png"/><Relationship Id="rId490" Type="http://schemas.openxmlformats.org/officeDocument/2006/relationships/customXml" Target="../ink/ink245.xml"/><Relationship Id="rId504" Type="http://schemas.openxmlformats.org/officeDocument/2006/relationships/customXml" Target="../ink/ink252.xml"/><Relationship Id="rId78" Type="http://schemas.openxmlformats.org/officeDocument/2006/relationships/customXml" Target="../ink/ink39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image" Target="../media/image73.png"/><Relationship Id="rId164" Type="http://schemas.openxmlformats.org/officeDocument/2006/relationships/customXml" Target="../ink/ink82.xml"/><Relationship Id="rId185" Type="http://schemas.openxmlformats.org/officeDocument/2006/relationships/image" Target="../media/image94.png"/><Relationship Id="rId350" Type="http://schemas.openxmlformats.org/officeDocument/2006/relationships/customXml" Target="../ink/ink175.xml"/><Relationship Id="rId371" Type="http://schemas.openxmlformats.org/officeDocument/2006/relationships/image" Target="../media/image187.png"/><Relationship Id="rId406" Type="http://schemas.openxmlformats.org/officeDocument/2006/relationships/customXml" Target="../ink/ink203.xml"/><Relationship Id="rId9" Type="http://schemas.openxmlformats.org/officeDocument/2006/relationships/image" Target="../media/image6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27" Type="http://schemas.openxmlformats.org/officeDocument/2006/relationships/image" Target="../media/image215.png"/><Relationship Id="rId448" Type="http://schemas.openxmlformats.org/officeDocument/2006/relationships/customXml" Target="../ink/ink224.xml"/><Relationship Id="rId469" Type="http://schemas.openxmlformats.org/officeDocument/2006/relationships/image" Target="../media/image236.png"/><Relationship Id="rId26" Type="http://schemas.openxmlformats.org/officeDocument/2006/relationships/customXml" Target="../ink/ink13.xml"/><Relationship Id="rId231" Type="http://schemas.openxmlformats.org/officeDocument/2006/relationships/image" Target="../media/image117.png"/><Relationship Id="rId252" Type="http://schemas.openxmlformats.org/officeDocument/2006/relationships/customXml" Target="../ink/ink126.xml"/><Relationship Id="rId273" Type="http://schemas.openxmlformats.org/officeDocument/2006/relationships/image" Target="../media/image138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166.png"/><Relationship Id="rId480" Type="http://schemas.openxmlformats.org/officeDocument/2006/relationships/customXml" Target="../ink/ink240.xml"/><Relationship Id="rId47" Type="http://schemas.openxmlformats.org/officeDocument/2006/relationships/image" Target="../media/image25.png"/><Relationship Id="rId68" Type="http://schemas.openxmlformats.org/officeDocument/2006/relationships/customXml" Target="../ink/ink34.xml"/><Relationship Id="rId89" Type="http://schemas.openxmlformats.org/officeDocument/2006/relationships/image" Target="../media/image46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customXml" Target="../ink/ink77.xml"/><Relationship Id="rId175" Type="http://schemas.openxmlformats.org/officeDocument/2006/relationships/image" Target="../media/image89.png"/><Relationship Id="rId340" Type="http://schemas.openxmlformats.org/officeDocument/2006/relationships/customXml" Target="../ink/ink170.xml"/><Relationship Id="rId361" Type="http://schemas.openxmlformats.org/officeDocument/2006/relationships/image" Target="../media/image182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17" Type="http://schemas.openxmlformats.org/officeDocument/2006/relationships/image" Target="../media/image210.png"/><Relationship Id="rId438" Type="http://schemas.openxmlformats.org/officeDocument/2006/relationships/customXml" Target="../ink/ink219.xml"/><Relationship Id="rId459" Type="http://schemas.openxmlformats.org/officeDocument/2006/relationships/image" Target="../media/image231.png"/><Relationship Id="rId16" Type="http://schemas.openxmlformats.org/officeDocument/2006/relationships/customXml" Target="../ink/ink8.xml"/><Relationship Id="rId221" Type="http://schemas.openxmlformats.org/officeDocument/2006/relationships/image" Target="../media/image112.png"/><Relationship Id="rId242" Type="http://schemas.openxmlformats.org/officeDocument/2006/relationships/customXml" Target="../ink/ink121.xml"/><Relationship Id="rId263" Type="http://schemas.openxmlformats.org/officeDocument/2006/relationships/image" Target="../media/image133.png"/><Relationship Id="rId284" Type="http://schemas.openxmlformats.org/officeDocument/2006/relationships/customXml" Target="../ink/ink142.xml"/><Relationship Id="rId319" Type="http://schemas.openxmlformats.org/officeDocument/2006/relationships/image" Target="../media/image161.png"/><Relationship Id="rId470" Type="http://schemas.openxmlformats.org/officeDocument/2006/relationships/customXml" Target="../ink/ink235.xml"/><Relationship Id="rId491" Type="http://schemas.openxmlformats.org/officeDocument/2006/relationships/image" Target="../media/image247.png"/><Relationship Id="rId505" Type="http://schemas.openxmlformats.org/officeDocument/2006/relationships/image" Target="../media/image254.png"/><Relationship Id="rId37" Type="http://schemas.openxmlformats.org/officeDocument/2006/relationships/image" Target="../media/image20.png"/><Relationship Id="rId58" Type="http://schemas.openxmlformats.org/officeDocument/2006/relationships/customXml" Target="../ink/ink29.xml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23" Type="http://schemas.openxmlformats.org/officeDocument/2006/relationships/image" Target="../media/image63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5.xml"/><Relationship Id="rId165" Type="http://schemas.openxmlformats.org/officeDocument/2006/relationships/image" Target="../media/image84.png"/><Relationship Id="rId186" Type="http://schemas.openxmlformats.org/officeDocument/2006/relationships/customXml" Target="../ink/ink93.xml"/><Relationship Id="rId351" Type="http://schemas.openxmlformats.org/officeDocument/2006/relationships/image" Target="../media/image177.png"/><Relationship Id="rId372" Type="http://schemas.openxmlformats.org/officeDocument/2006/relationships/customXml" Target="../ink/ink186.xml"/><Relationship Id="rId393" Type="http://schemas.openxmlformats.org/officeDocument/2006/relationships/image" Target="../media/image198.png"/><Relationship Id="rId407" Type="http://schemas.openxmlformats.org/officeDocument/2006/relationships/image" Target="../media/image205.png"/><Relationship Id="rId428" Type="http://schemas.openxmlformats.org/officeDocument/2006/relationships/customXml" Target="../ink/ink214.xml"/><Relationship Id="rId449" Type="http://schemas.openxmlformats.org/officeDocument/2006/relationships/image" Target="../media/image226.png"/><Relationship Id="rId211" Type="http://schemas.openxmlformats.org/officeDocument/2006/relationships/image" Target="../media/image107.png"/><Relationship Id="rId232" Type="http://schemas.openxmlformats.org/officeDocument/2006/relationships/customXml" Target="../ink/ink116.xml"/><Relationship Id="rId253" Type="http://schemas.openxmlformats.org/officeDocument/2006/relationships/image" Target="../media/image128.png"/><Relationship Id="rId274" Type="http://schemas.openxmlformats.org/officeDocument/2006/relationships/customXml" Target="../ink/ink137.xml"/><Relationship Id="rId295" Type="http://schemas.openxmlformats.org/officeDocument/2006/relationships/image" Target="../media/image149.png"/><Relationship Id="rId309" Type="http://schemas.openxmlformats.org/officeDocument/2006/relationships/image" Target="../media/image156.png"/><Relationship Id="rId460" Type="http://schemas.openxmlformats.org/officeDocument/2006/relationships/customXml" Target="../ink/ink230.xml"/><Relationship Id="rId481" Type="http://schemas.openxmlformats.org/officeDocument/2006/relationships/image" Target="../media/image242.png"/><Relationship Id="rId27" Type="http://schemas.openxmlformats.org/officeDocument/2006/relationships/image" Target="../media/image15.png"/><Relationship Id="rId48" Type="http://schemas.openxmlformats.org/officeDocument/2006/relationships/customXml" Target="../ink/ink24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79.png"/><Relationship Id="rId176" Type="http://schemas.openxmlformats.org/officeDocument/2006/relationships/customXml" Target="../ink/ink88.xml"/><Relationship Id="rId197" Type="http://schemas.openxmlformats.org/officeDocument/2006/relationships/image" Target="../media/image100.png"/><Relationship Id="rId341" Type="http://schemas.openxmlformats.org/officeDocument/2006/relationships/image" Target="../media/image172.png"/><Relationship Id="rId362" Type="http://schemas.openxmlformats.org/officeDocument/2006/relationships/customXml" Target="../ink/ink181.xml"/><Relationship Id="rId383" Type="http://schemas.openxmlformats.org/officeDocument/2006/relationships/image" Target="../media/image193.png"/><Relationship Id="rId418" Type="http://schemas.openxmlformats.org/officeDocument/2006/relationships/customXml" Target="../ink/ink209.xml"/><Relationship Id="rId439" Type="http://schemas.openxmlformats.org/officeDocument/2006/relationships/image" Target="../media/image221.png"/><Relationship Id="rId201" Type="http://schemas.openxmlformats.org/officeDocument/2006/relationships/image" Target="../media/image102.png"/><Relationship Id="rId222" Type="http://schemas.openxmlformats.org/officeDocument/2006/relationships/customXml" Target="../ink/ink111.xml"/><Relationship Id="rId243" Type="http://schemas.openxmlformats.org/officeDocument/2006/relationships/image" Target="../media/image123.png"/><Relationship Id="rId264" Type="http://schemas.openxmlformats.org/officeDocument/2006/relationships/customXml" Target="../ink/ink132.xml"/><Relationship Id="rId285" Type="http://schemas.openxmlformats.org/officeDocument/2006/relationships/image" Target="../media/image144.png"/><Relationship Id="rId450" Type="http://schemas.openxmlformats.org/officeDocument/2006/relationships/customXml" Target="../ink/ink225.xml"/><Relationship Id="rId471" Type="http://schemas.openxmlformats.org/officeDocument/2006/relationships/image" Target="../media/image237.png"/><Relationship Id="rId506" Type="http://schemas.openxmlformats.org/officeDocument/2006/relationships/customXml" Target="../ink/ink253.xml"/><Relationship Id="rId17" Type="http://schemas.openxmlformats.org/officeDocument/2006/relationships/image" Target="../media/image10.png"/><Relationship Id="rId38" Type="http://schemas.openxmlformats.org/officeDocument/2006/relationships/customXml" Target="../ink/ink19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492" Type="http://schemas.openxmlformats.org/officeDocument/2006/relationships/customXml" Target="../ink/ink246.xml"/><Relationship Id="rId70" Type="http://schemas.openxmlformats.org/officeDocument/2006/relationships/customXml" Target="../ink/ink35.xml"/><Relationship Id="rId91" Type="http://schemas.openxmlformats.org/officeDocument/2006/relationships/image" Target="../media/image47.png"/><Relationship Id="rId145" Type="http://schemas.openxmlformats.org/officeDocument/2006/relationships/image" Target="../media/image74.png"/><Relationship Id="rId166" Type="http://schemas.openxmlformats.org/officeDocument/2006/relationships/customXml" Target="../ink/ink83.xml"/><Relationship Id="rId187" Type="http://schemas.openxmlformats.org/officeDocument/2006/relationships/image" Target="../media/image95.png"/><Relationship Id="rId331" Type="http://schemas.openxmlformats.org/officeDocument/2006/relationships/image" Target="../media/image167.png"/><Relationship Id="rId352" Type="http://schemas.openxmlformats.org/officeDocument/2006/relationships/customXml" Target="../ink/ink176.xml"/><Relationship Id="rId373" Type="http://schemas.openxmlformats.org/officeDocument/2006/relationships/image" Target="../media/image188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429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33" Type="http://schemas.openxmlformats.org/officeDocument/2006/relationships/image" Target="../media/image118.png"/><Relationship Id="rId254" Type="http://schemas.openxmlformats.org/officeDocument/2006/relationships/customXml" Target="../ink/ink127.xml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275" Type="http://schemas.openxmlformats.org/officeDocument/2006/relationships/image" Target="../media/image139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461" Type="http://schemas.openxmlformats.org/officeDocument/2006/relationships/image" Target="../media/image232.png"/><Relationship Id="rId482" Type="http://schemas.openxmlformats.org/officeDocument/2006/relationships/customXml" Target="../ink/ink241.xml"/><Relationship Id="rId60" Type="http://schemas.openxmlformats.org/officeDocument/2006/relationships/customXml" Target="../ink/ink30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56" Type="http://schemas.openxmlformats.org/officeDocument/2006/relationships/customXml" Target="../ink/ink78.xml"/><Relationship Id="rId177" Type="http://schemas.openxmlformats.org/officeDocument/2006/relationships/image" Target="../media/image90.png"/><Relationship Id="rId198" Type="http://schemas.openxmlformats.org/officeDocument/2006/relationships/customXml" Target="../ink/ink99.xml"/><Relationship Id="rId321" Type="http://schemas.openxmlformats.org/officeDocument/2006/relationships/image" Target="../media/image162.png"/><Relationship Id="rId342" Type="http://schemas.openxmlformats.org/officeDocument/2006/relationships/customXml" Target="../ink/ink171.xml"/><Relationship Id="rId363" Type="http://schemas.openxmlformats.org/officeDocument/2006/relationships/image" Target="../media/image183.png"/><Relationship Id="rId384" Type="http://schemas.openxmlformats.org/officeDocument/2006/relationships/customXml" Target="../ink/ink192.xml"/><Relationship Id="rId419" Type="http://schemas.openxmlformats.org/officeDocument/2006/relationships/image" Target="../media/image211.png"/><Relationship Id="rId202" Type="http://schemas.openxmlformats.org/officeDocument/2006/relationships/customXml" Target="../ink/ink101.xml"/><Relationship Id="rId223" Type="http://schemas.openxmlformats.org/officeDocument/2006/relationships/image" Target="../media/image113.png"/><Relationship Id="rId244" Type="http://schemas.openxmlformats.org/officeDocument/2006/relationships/customXml" Target="../ink/ink122.xml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39" Type="http://schemas.openxmlformats.org/officeDocument/2006/relationships/image" Target="../media/image21.png"/><Relationship Id="rId265" Type="http://schemas.openxmlformats.org/officeDocument/2006/relationships/image" Target="../media/image134.png"/><Relationship Id="rId286" Type="http://schemas.openxmlformats.org/officeDocument/2006/relationships/customXml" Target="../ink/ink143.xml"/><Relationship Id="rId451" Type="http://schemas.openxmlformats.org/officeDocument/2006/relationships/image" Target="../media/image227.png"/><Relationship Id="rId472" Type="http://schemas.openxmlformats.org/officeDocument/2006/relationships/customXml" Target="../ink/ink236.xml"/><Relationship Id="rId493" Type="http://schemas.openxmlformats.org/officeDocument/2006/relationships/image" Target="../media/image248.png"/><Relationship Id="rId507" Type="http://schemas.openxmlformats.org/officeDocument/2006/relationships/image" Target="../media/image255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.png"/><Relationship Id="rId146" Type="http://schemas.openxmlformats.org/officeDocument/2006/relationships/customXml" Target="../ink/ink73.xml"/><Relationship Id="rId167" Type="http://schemas.openxmlformats.org/officeDocument/2006/relationships/image" Target="../media/image85.png"/><Relationship Id="rId188" Type="http://schemas.openxmlformats.org/officeDocument/2006/relationships/customXml" Target="../ink/ink94.xml"/><Relationship Id="rId311" Type="http://schemas.openxmlformats.org/officeDocument/2006/relationships/image" Target="../media/image157.png"/><Relationship Id="rId332" Type="http://schemas.openxmlformats.org/officeDocument/2006/relationships/customXml" Target="../ink/ink166.xml"/><Relationship Id="rId353" Type="http://schemas.openxmlformats.org/officeDocument/2006/relationships/image" Target="../media/image178.png"/><Relationship Id="rId374" Type="http://schemas.openxmlformats.org/officeDocument/2006/relationships/customXml" Target="../ink/ink187.xml"/><Relationship Id="rId395" Type="http://schemas.openxmlformats.org/officeDocument/2006/relationships/image" Target="../media/image199.png"/><Relationship Id="rId409" Type="http://schemas.openxmlformats.org/officeDocument/2006/relationships/image" Target="../media/image206.png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213" Type="http://schemas.openxmlformats.org/officeDocument/2006/relationships/image" Target="../media/image108.png"/><Relationship Id="rId234" Type="http://schemas.openxmlformats.org/officeDocument/2006/relationships/customXml" Target="../ink/ink117.xml"/><Relationship Id="rId420" Type="http://schemas.openxmlformats.org/officeDocument/2006/relationships/customXml" Target="../ink/ink210.xml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255" Type="http://schemas.openxmlformats.org/officeDocument/2006/relationships/image" Target="../media/image129.png"/><Relationship Id="rId276" Type="http://schemas.openxmlformats.org/officeDocument/2006/relationships/customXml" Target="../ink/ink138.xml"/><Relationship Id="rId297" Type="http://schemas.openxmlformats.org/officeDocument/2006/relationships/image" Target="../media/image150.png"/><Relationship Id="rId441" Type="http://schemas.openxmlformats.org/officeDocument/2006/relationships/image" Target="../media/image222.png"/><Relationship Id="rId462" Type="http://schemas.openxmlformats.org/officeDocument/2006/relationships/customXml" Target="../ink/ink231.xml"/><Relationship Id="rId483" Type="http://schemas.openxmlformats.org/officeDocument/2006/relationships/image" Target="../media/image243.png"/><Relationship Id="rId40" Type="http://schemas.openxmlformats.org/officeDocument/2006/relationships/customXml" Target="../ink/ink20.xml"/><Relationship Id="rId115" Type="http://schemas.openxmlformats.org/officeDocument/2006/relationships/image" Target="../media/image59.png"/><Relationship Id="rId136" Type="http://schemas.openxmlformats.org/officeDocument/2006/relationships/customXml" Target="../ink/ink68.xml"/><Relationship Id="rId157" Type="http://schemas.openxmlformats.org/officeDocument/2006/relationships/image" Target="../media/image80.png"/><Relationship Id="rId178" Type="http://schemas.openxmlformats.org/officeDocument/2006/relationships/customXml" Target="../ink/ink89.xml"/><Relationship Id="rId301" Type="http://schemas.openxmlformats.org/officeDocument/2006/relationships/image" Target="../media/image152.png"/><Relationship Id="rId322" Type="http://schemas.openxmlformats.org/officeDocument/2006/relationships/customXml" Target="../ink/ink161.xml"/><Relationship Id="rId343" Type="http://schemas.openxmlformats.org/officeDocument/2006/relationships/image" Target="../media/image173.png"/><Relationship Id="rId364" Type="http://schemas.openxmlformats.org/officeDocument/2006/relationships/customXml" Target="../ink/ink182.xml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99" Type="http://schemas.openxmlformats.org/officeDocument/2006/relationships/image" Target="../media/image101.png"/><Relationship Id="rId203" Type="http://schemas.openxmlformats.org/officeDocument/2006/relationships/image" Target="../media/image103.png"/><Relationship Id="rId385" Type="http://schemas.openxmlformats.org/officeDocument/2006/relationships/image" Target="../media/image194.png"/><Relationship Id="rId19" Type="http://schemas.openxmlformats.org/officeDocument/2006/relationships/image" Target="../media/image11.png"/><Relationship Id="rId224" Type="http://schemas.openxmlformats.org/officeDocument/2006/relationships/customXml" Target="../ink/ink112.xml"/><Relationship Id="rId245" Type="http://schemas.openxmlformats.org/officeDocument/2006/relationships/image" Target="../media/image124.png"/><Relationship Id="rId266" Type="http://schemas.openxmlformats.org/officeDocument/2006/relationships/customXml" Target="../ink/ink133.xml"/><Relationship Id="rId287" Type="http://schemas.openxmlformats.org/officeDocument/2006/relationships/image" Target="../media/image145.png"/><Relationship Id="rId410" Type="http://schemas.openxmlformats.org/officeDocument/2006/relationships/customXml" Target="../ink/ink205.xml"/><Relationship Id="rId431" Type="http://schemas.openxmlformats.org/officeDocument/2006/relationships/image" Target="../media/image217.png"/><Relationship Id="rId452" Type="http://schemas.openxmlformats.org/officeDocument/2006/relationships/customXml" Target="../ink/ink226.xml"/><Relationship Id="rId473" Type="http://schemas.openxmlformats.org/officeDocument/2006/relationships/image" Target="../media/image238.png"/><Relationship Id="rId494" Type="http://schemas.openxmlformats.org/officeDocument/2006/relationships/customXml" Target="../ink/ink247.xml"/><Relationship Id="rId508" Type="http://schemas.openxmlformats.org/officeDocument/2006/relationships/customXml" Target="../ink/ink254.xml"/><Relationship Id="rId30" Type="http://schemas.openxmlformats.org/officeDocument/2006/relationships/customXml" Target="../ink/ink15.xml"/><Relationship Id="rId105" Type="http://schemas.openxmlformats.org/officeDocument/2006/relationships/image" Target="../media/image54.png"/><Relationship Id="rId126" Type="http://schemas.openxmlformats.org/officeDocument/2006/relationships/customXml" Target="../ink/ink63.xml"/><Relationship Id="rId147" Type="http://schemas.openxmlformats.org/officeDocument/2006/relationships/image" Target="../media/image75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68.png"/><Relationship Id="rId354" Type="http://schemas.openxmlformats.org/officeDocument/2006/relationships/customXml" Target="../ink/ink177.xml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93" Type="http://schemas.openxmlformats.org/officeDocument/2006/relationships/image" Target="../media/image48.png"/><Relationship Id="rId189" Type="http://schemas.openxmlformats.org/officeDocument/2006/relationships/image" Target="../media/image96.png"/><Relationship Id="rId375" Type="http://schemas.openxmlformats.org/officeDocument/2006/relationships/image" Target="../media/image189.png"/><Relationship Id="rId396" Type="http://schemas.openxmlformats.org/officeDocument/2006/relationships/customXml" Target="../ink/ink198.xml"/><Relationship Id="rId3" Type="http://schemas.openxmlformats.org/officeDocument/2006/relationships/image" Target="../media/image3.png"/><Relationship Id="rId214" Type="http://schemas.openxmlformats.org/officeDocument/2006/relationships/customXml" Target="../ink/ink107.xml"/><Relationship Id="rId235" Type="http://schemas.openxmlformats.org/officeDocument/2006/relationships/image" Target="../media/image119.png"/><Relationship Id="rId256" Type="http://schemas.openxmlformats.org/officeDocument/2006/relationships/customXml" Target="../ink/ink128.xml"/><Relationship Id="rId277" Type="http://schemas.openxmlformats.org/officeDocument/2006/relationships/image" Target="../media/image140.png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image" Target="../media/image212.png"/><Relationship Id="rId442" Type="http://schemas.openxmlformats.org/officeDocument/2006/relationships/customXml" Target="../ink/ink221.xml"/><Relationship Id="rId463" Type="http://schemas.openxmlformats.org/officeDocument/2006/relationships/image" Target="../media/image233.png"/><Relationship Id="rId484" Type="http://schemas.openxmlformats.org/officeDocument/2006/relationships/customXml" Target="../ink/ink242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3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62" Type="http://schemas.openxmlformats.org/officeDocument/2006/relationships/customXml" Target="../ink/ink31.xml"/><Relationship Id="rId83" Type="http://schemas.openxmlformats.org/officeDocument/2006/relationships/image" Target="../media/image43.png"/><Relationship Id="rId179" Type="http://schemas.openxmlformats.org/officeDocument/2006/relationships/image" Target="../media/image91.png"/><Relationship Id="rId365" Type="http://schemas.openxmlformats.org/officeDocument/2006/relationships/image" Target="../media/image184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4.png"/><Relationship Id="rId246" Type="http://schemas.openxmlformats.org/officeDocument/2006/relationships/customXml" Target="../ink/ink123.xml"/><Relationship Id="rId267" Type="http://schemas.openxmlformats.org/officeDocument/2006/relationships/image" Target="../media/image135.png"/><Relationship Id="rId288" Type="http://schemas.openxmlformats.org/officeDocument/2006/relationships/customXml" Target="../ink/ink144.xml"/><Relationship Id="rId411" Type="http://schemas.openxmlformats.org/officeDocument/2006/relationships/image" Target="../media/image207.png"/><Relationship Id="rId432" Type="http://schemas.openxmlformats.org/officeDocument/2006/relationships/customXml" Target="../ink/ink216.xml"/><Relationship Id="rId453" Type="http://schemas.openxmlformats.org/officeDocument/2006/relationships/image" Target="../media/image228.png"/><Relationship Id="rId474" Type="http://schemas.openxmlformats.org/officeDocument/2006/relationships/customXml" Target="../ink/ink237.xml"/><Relationship Id="rId509" Type="http://schemas.openxmlformats.org/officeDocument/2006/relationships/image" Target="../media/image256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313" Type="http://schemas.openxmlformats.org/officeDocument/2006/relationships/image" Target="../media/image158.png"/><Relationship Id="rId495" Type="http://schemas.openxmlformats.org/officeDocument/2006/relationships/image" Target="../media/image249.png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52" Type="http://schemas.openxmlformats.org/officeDocument/2006/relationships/customXml" Target="../ink/ink26.xml"/><Relationship Id="rId73" Type="http://schemas.openxmlformats.org/officeDocument/2006/relationships/image" Target="../media/image38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6.png"/><Relationship Id="rId334" Type="http://schemas.openxmlformats.org/officeDocument/2006/relationships/customXml" Target="../ink/ink167.xml"/><Relationship Id="rId355" Type="http://schemas.openxmlformats.org/officeDocument/2006/relationships/image" Target="../media/image179.png"/><Relationship Id="rId376" Type="http://schemas.openxmlformats.org/officeDocument/2006/relationships/customXml" Target="../ink/ink188.xml"/><Relationship Id="rId397" Type="http://schemas.openxmlformats.org/officeDocument/2006/relationships/image" Target="../media/image200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9.png"/><Relationship Id="rId236" Type="http://schemas.openxmlformats.org/officeDocument/2006/relationships/customXml" Target="../ink/ink118.xml"/><Relationship Id="rId257" Type="http://schemas.openxmlformats.org/officeDocument/2006/relationships/image" Target="../media/image130.png"/><Relationship Id="rId278" Type="http://schemas.openxmlformats.org/officeDocument/2006/relationships/customXml" Target="../ink/ink139.xml"/><Relationship Id="rId401" Type="http://schemas.openxmlformats.org/officeDocument/2006/relationships/image" Target="../media/image202.png"/><Relationship Id="rId422" Type="http://schemas.openxmlformats.org/officeDocument/2006/relationships/customXml" Target="../ink/ink211.xml"/><Relationship Id="rId443" Type="http://schemas.openxmlformats.org/officeDocument/2006/relationships/image" Target="../media/image223.png"/><Relationship Id="rId464" Type="http://schemas.openxmlformats.org/officeDocument/2006/relationships/customXml" Target="../ink/ink232.xml"/><Relationship Id="rId303" Type="http://schemas.openxmlformats.org/officeDocument/2006/relationships/image" Target="../media/image153.png"/><Relationship Id="rId485" Type="http://schemas.openxmlformats.org/officeDocument/2006/relationships/image" Target="../media/image244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4.png"/><Relationship Id="rId387" Type="http://schemas.openxmlformats.org/officeDocument/2006/relationships/image" Target="../media/image195.png"/><Relationship Id="rId510" Type="http://schemas.openxmlformats.org/officeDocument/2006/relationships/customXml" Target="../ink/ink255.xml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247" Type="http://schemas.openxmlformats.org/officeDocument/2006/relationships/image" Target="../media/image125.png"/><Relationship Id="rId412" Type="http://schemas.openxmlformats.org/officeDocument/2006/relationships/customXml" Target="../ink/ink206.xml"/><Relationship Id="rId107" Type="http://schemas.openxmlformats.org/officeDocument/2006/relationships/image" Target="../media/image55.png"/><Relationship Id="rId289" Type="http://schemas.openxmlformats.org/officeDocument/2006/relationships/image" Target="../media/image146.png"/><Relationship Id="rId454" Type="http://schemas.openxmlformats.org/officeDocument/2006/relationships/customXml" Target="../ink/ink227.xml"/><Relationship Id="rId496" Type="http://schemas.openxmlformats.org/officeDocument/2006/relationships/customXml" Target="../ink/ink248.xml"/><Relationship Id="rId11" Type="http://schemas.openxmlformats.org/officeDocument/2006/relationships/image" Target="../media/image7.png"/><Relationship Id="rId53" Type="http://schemas.openxmlformats.org/officeDocument/2006/relationships/image" Target="../media/image28.png"/><Relationship Id="rId149" Type="http://schemas.openxmlformats.org/officeDocument/2006/relationships/image" Target="../media/image76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95" Type="http://schemas.openxmlformats.org/officeDocument/2006/relationships/image" Target="../media/image49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3.png"/><Relationship Id="rId258" Type="http://schemas.openxmlformats.org/officeDocument/2006/relationships/customXml" Target="../ink/ink129.xml"/><Relationship Id="rId465" Type="http://schemas.openxmlformats.org/officeDocument/2006/relationships/image" Target="../media/image234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4.png"/><Relationship Id="rId367" Type="http://schemas.openxmlformats.org/officeDocument/2006/relationships/image" Target="../media/image185.png"/><Relationship Id="rId171" Type="http://schemas.openxmlformats.org/officeDocument/2006/relationships/image" Target="../media/image87.png"/><Relationship Id="rId227" Type="http://schemas.openxmlformats.org/officeDocument/2006/relationships/image" Target="../media/image115.png"/><Relationship Id="rId269" Type="http://schemas.openxmlformats.org/officeDocument/2006/relationships/image" Target="../media/image136.png"/><Relationship Id="rId434" Type="http://schemas.openxmlformats.org/officeDocument/2006/relationships/customXml" Target="../ink/ink217.xml"/><Relationship Id="rId476" Type="http://schemas.openxmlformats.org/officeDocument/2006/relationships/customXml" Target="../ink/ink238.xml"/><Relationship Id="rId33" Type="http://schemas.openxmlformats.org/officeDocument/2006/relationships/image" Target="../media/image18.png"/><Relationship Id="rId129" Type="http://schemas.openxmlformats.org/officeDocument/2006/relationships/image" Target="../media/image66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501" Type="http://schemas.openxmlformats.org/officeDocument/2006/relationships/image" Target="../media/image252.png"/><Relationship Id="rId75" Type="http://schemas.openxmlformats.org/officeDocument/2006/relationships/image" Target="../media/image39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3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4.png"/><Relationship Id="rId487" Type="http://schemas.openxmlformats.org/officeDocument/2006/relationships/image" Target="../media/image245.png"/><Relationship Id="rId291" Type="http://schemas.openxmlformats.org/officeDocument/2006/relationships/image" Target="../media/image147.png"/><Relationship Id="rId305" Type="http://schemas.openxmlformats.org/officeDocument/2006/relationships/image" Target="../media/image154.png"/><Relationship Id="rId347" Type="http://schemas.openxmlformats.org/officeDocument/2006/relationships/image" Target="../media/image175.png"/><Relationship Id="rId512" Type="http://schemas.openxmlformats.org/officeDocument/2006/relationships/customXml" Target="../ink/ink256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7.png"/><Relationship Id="rId389" Type="http://schemas.openxmlformats.org/officeDocument/2006/relationships/image" Target="../media/image196.png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249" Type="http://schemas.openxmlformats.org/officeDocument/2006/relationships/image" Target="../media/image126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498" Type="http://schemas.openxmlformats.org/officeDocument/2006/relationships/customXml" Target="../ink/ink249.xml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5" Type="http://schemas.openxmlformats.org/officeDocument/2006/relationships/image" Target="../media/image29.png"/><Relationship Id="rId97" Type="http://schemas.openxmlformats.org/officeDocument/2006/relationships/image" Target="../media/image50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14.png"/><Relationship Id="rId467" Type="http://schemas.openxmlformats.org/officeDocument/2006/relationships/image" Target="../media/image235.png"/><Relationship Id="rId271" Type="http://schemas.openxmlformats.org/officeDocument/2006/relationships/image" Target="../media/image137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7.png"/><Relationship Id="rId327" Type="http://schemas.openxmlformats.org/officeDocument/2006/relationships/image" Target="../media/image165.png"/><Relationship Id="rId369" Type="http://schemas.openxmlformats.org/officeDocument/2006/relationships/image" Target="../media/image186.png"/><Relationship Id="rId173" Type="http://schemas.openxmlformats.org/officeDocument/2006/relationships/image" Target="../media/image88.png"/><Relationship Id="rId229" Type="http://schemas.openxmlformats.org/officeDocument/2006/relationships/image" Target="../media/image116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3.png"/><Relationship Id="rId299" Type="http://schemas.openxmlformats.org/officeDocument/2006/relationships/customXml" Target="../ink/ink407.xml"/><Relationship Id="rId671" Type="http://schemas.openxmlformats.org/officeDocument/2006/relationships/image" Target="../media/image584.png"/><Relationship Id="rId21" Type="http://schemas.openxmlformats.org/officeDocument/2006/relationships/image" Target="../media/image268.png"/><Relationship Id="rId63" Type="http://schemas.openxmlformats.org/officeDocument/2006/relationships/image" Target="../media/image287.png"/><Relationship Id="rId159" Type="http://schemas.openxmlformats.org/officeDocument/2006/relationships/image" Target="../media/image334.png"/><Relationship Id="rId324" Type="http://schemas.openxmlformats.org/officeDocument/2006/relationships/customXml" Target="../ink/ink420.xml"/><Relationship Id="rId366" Type="http://schemas.openxmlformats.org/officeDocument/2006/relationships/image" Target="../media/image433.png"/><Relationship Id="rId531" Type="http://schemas.openxmlformats.org/officeDocument/2006/relationships/customXml" Target="../ink/ink524.xml"/><Relationship Id="rId573" Type="http://schemas.openxmlformats.org/officeDocument/2006/relationships/image" Target="../media/image536.png"/><Relationship Id="rId629" Type="http://schemas.openxmlformats.org/officeDocument/2006/relationships/image" Target="../media/image564.png"/><Relationship Id="rId170" Type="http://schemas.openxmlformats.org/officeDocument/2006/relationships/customXml" Target="../ink/ink341.xml"/><Relationship Id="rId226" Type="http://schemas.openxmlformats.org/officeDocument/2006/relationships/customXml" Target="../ink/ink370.xml"/><Relationship Id="rId433" Type="http://schemas.openxmlformats.org/officeDocument/2006/relationships/customXml" Target="../ink/ink475.xml"/><Relationship Id="rId268" Type="http://schemas.openxmlformats.org/officeDocument/2006/relationships/customXml" Target="../ink/ink391.xml"/><Relationship Id="rId475" Type="http://schemas.openxmlformats.org/officeDocument/2006/relationships/customXml" Target="../ink/ink496.xml"/><Relationship Id="rId640" Type="http://schemas.openxmlformats.org/officeDocument/2006/relationships/customXml" Target="../ink/ink579.xml"/><Relationship Id="rId32" Type="http://schemas.openxmlformats.org/officeDocument/2006/relationships/customXml" Target="../ink/ink272.xml"/><Relationship Id="rId74" Type="http://schemas.openxmlformats.org/officeDocument/2006/relationships/customXml" Target="../ink/ink293.xml"/><Relationship Id="rId128" Type="http://schemas.openxmlformats.org/officeDocument/2006/relationships/customXml" Target="../ink/ink320.xml"/><Relationship Id="rId335" Type="http://schemas.openxmlformats.org/officeDocument/2006/relationships/customXml" Target="../ink/ink426.xml"/><Relationship Id="rId377" Type="http://schemas.openxmlformats.org/officeDocument/2006/relationships/customXml" Target="../ink/ink447.xml"/><Relationship Id="rId500" Type="http://schemas.openxmlformats.org/officeDocument/2006/relationships/image" Target="../media/image500.png"/><Relationship Id="rId542" Type="http://schemas.openxmlformats.org/officeDocument/2006/relationships/image" Target="../media/image521.png"/><Relationship Id="rId584" Type="http://schemas.openxmlformats.org/officeDocument/2006/relationships/customXml" Target="../ink/ink551.xml"/><Relationship Id="rId5" Type="http://schemas.openxmlformats.org/officeDocument/2006/relationships/image" Target="../media/image260.png"/><Relationship Id="rId181" Type="http://schemas.openxmlformats.org/officeDocument/2006/relationships/customXml" Target="../ink/ink347.xml"/><Relationship Id="rId237" Type="http://schemas.openxmlformats.org/officeDocument/2006/relationships/image" Target="../media/image371.png"/><Relationship Id="rId402" Type="http://schemas.openxmlformats.org/officeDocument/2006/relationships/image" Target="../media/image451.png"/><Relationship Id="rId279" Type="http://schemas.openxmlformats.org/officeDocument/2006/relationships/customXml" Target="../ink/ink397.xml"/><Relationship Id="rId444" Type="http://schemas.openxmlformats.org/officeDocument/2006/relationships/image" Target="../media/image472.png"/><Relationship Id="rId486" Type="http://schemas.openxmlformats.org/officeDocument/2006/relationships/image" Target="../media/image493.png"/><Relationship Id="rId651" Type="http://schemas.openxmlformats.org/officeDocument/2006/relationships/image" Target="../media/image575.png"/><Relationship Id="rId43" Type="http://schemas.openxmlformats.org/officeDocument/2006/relationships/image" Target="../media/image278.png"/><Relationship Id="rId139" Type="http://schemas.openxmlformats.org/officeDocument/2006/relationships/image" Target="../media/image324.png"/><Relationship Id="rId290" Type="http://schemas.openxmlformats.org/officeDocument/2006/relationships/image" Target="../media/image235.png"/><Relationship Id="rId304" Type="http://schemas.openxmlformats.org/officeDocument/2006/relationships/image" Target="../media/image403.png"/><Relationship Id="rId346" Type="http://schemas.openxmlformats.org/officeDocument/2006/relationships/image" Target="../media/image423.png"/><Relationship Id="rId388" Type="http://schemas.openxmlformats.org/officeDocument/2006/relationships/image" Target="../media/image444.png"/><Relationship Id="rId511" Type="http://schemas.openxmlformats.org/officeDocument/2006/relationships/customXml" Target="../ink/ink514.xml"/><Relationship Id="rId553" Type="http://schemas.openxmlformats.org/officeDocument/2006/relationships/image" Target="../media/image526.png"/><Relationship Id="rId609" Type="http://schemas.openxmlformats.org/officeDocument/2006/relationships/image" Target="../media/image554.png"/><Relationship Id="rId85" Type="http://schemas.openxmlformats.org/officeDocument/2006/relationships/image" Target="../media/image298.png"/><Relationship Id="rId150" Type="http://schemas.openxmlformats.org/officeDocument/2006/relationships/customXml" Target="../ink/ink331.xml"/><Relationship Id="rId192" Type="http://schemas.openxmlformats.org/officeDocument/2006/relationships/image" Target="../media/image349.png"/><Relationship Id="rId206" Type="http://schemas.openxmlformats.org/officeDocument/2006/relationships/image" Target="../media/image356.png"/><Relationship Id="rId413" Type="http://schemas.openxmlformats.org/officeDocument/2006/relationships/customXml" Target="../ink/ink465.xml"/><Relationship Id="rId595" Type="http://schemas.openxmlformats.org/officeDocument/2006/relationships/image" Target="../media/image547.png"/><Relationship Id="rId248" Type="http://schemas.openxmlformats.org/officeDocument/2006/relationships/customXml" Target="../ink/ink381.xml"/><Relationship Id="rId455" Type="http://schemas.openxmlformats.org/officeDocument/2006/relationships/customXml" Target="../ink/ink486.xml"/><Relationship Id="rId497" Type="http://schemas.openxmlformats.org/officeDocument/2006/relationships/customXml" Target="../ink/ink507.xml"/><Relationship Id="rId620" Type="http://schemas.openxmlformats.org/officeDocument/2006/relationships/customXml" Target="../ink/ink569.xml"/><Relationship Id="rId662" Type="http://schemas.openxmlformats.org/officeDocument/2006/relationships/image" Target="../media/image580.png"/><Relationship Id="rId12" Type="http://schemas.openxmlformats.org/officeDocument/2006/relationships/customXml" Target="../ink/ink262.xml"/><Relationship Id="rId108" Type="http://schemas.openxmlformats.org/officeDocument/2006/relationships/customXml" Target="../ink/ink310.xml"/><Relationship Id="rId315" Type="http://schemas.openxmlformats.org/officeDocument/2006/relationships/image" Target="../media/image408.png"/><Relationship Id="rId357" Type="http://schemas.openxmlformats.org/officeDocument/2006/relationships/customXml" Target="../ink/ink437.xml"/><Relationship Id="rId522" Type="http://schemas.openxmlformats.org/officeDocument/2006/relationships/image" Target="../media/image511.png"/><Relationship Id="rId54" Type="http://schemas.openxmlformats.org/officeDocument/2006/relationships/customXml" Target="../ink/ink283.xml"/><Relationship Id="rId96" Type="http://schemas.openxmlformats.org/officeDocument/2006/relationships/customXml" Target="../ink/ink304.xml"/><Relationship Id="rId161" Type="http://schemas.openxmlformats.org/officeDocument/2006/relationships/image" Target="../media/image335.png"/><Relationship Id="rId217" Type="http://schemas.openxmlformats.org/officeDocument/2006/relationships/image" Target="../media/image361.png"/><Relationship Id="rId399" Type="http://schemas.openxmlformats.org/officeDocument/2006/relationships/customXml" Target="../ink/ink458.xml"/><Relationship Id="rId564" Type="http://schemas.openxmlformats.org/officeDocument/2006/relationships/customXml" Target="../ink/ink541.xml"/><Relationship Id="rId259" Type="http://schemas.openxmlformats.org/officeDocument/2006/relationships/image" Target="../media/image382.png"/><Relationship Id="rId424" Type="http://schemas.openxmlformats.org/officeDocument/2006/relationships/image" Target="../media/image462.png"/><Relationship Id="rId466" Type="http://schemas.openxmlformats.org/officeDocument/2006/relationships/image" Target="../media/image483.png"/><Relationship Id="rId631" Type="http://schemas.openxmlformats.org/officeDocument/2006/relationships/image" Target="../media/image565.png"/><Relationship Id="rId673" Type="http://schemas.openxmlformats.org/officeDocument/2006/relationships/image" Target="../media/image585.png"/><Relationship Id="rId23" Type="http://schemas.openxmlformats.org/officeDocument/2006/relationships/image" Target="../media/image269.png"/><Relationship Id="rId119" Type="http://schemas.openxmlformats.org/officeDocument/2006/relationships/image" Target="../media/image314.png"/><Relationship Id="rId270" Type="http://schemas.openxmlformats.org/officeDocument/2006/relationships/customXml" Target="../ink/ink392.xml"/><Relationship Id="rId326" Type="http://schemas.openxmlformats.org/officeDocument/2006/relationships/customXml" Target="../ink/ink421.xml"/><Relationship Id="rId533" Type="http://schemas.openxmlformats.org/officeDocument/2006/relationships/customXml" Target="../ink/ink525.xml"/><Relationship Id="rId65" Type="http://schemas.openxmlformats.org/officeDocument/2006/relationships/image" Target="../media/image288.png"/><Relationship Id="rId130" Type="http://schemas.openxmlformats.org/officeDocument/2006/relationships/customXml" Target="../ink/ink321.xml"/><Relationship Id="rId368" Type="http://schemas.openxmlformats.org/officeDocument/2006/relationships/image" Target="../media/image434.png"/><Relationship Id="rId575" Type="http://schemas.openxmlformats.org/officeDocument/2006/relationships/image" Target="../media/image537.png"/><Relationship Id="rId172" Type="http://schemas.openxmlformats.org/officeDocument/2006/relationships/image" Target="../media/image340.png"/><Relationship Id="rId228" Type="http://schemas.openxmlformats.org/officeDocument/2006/relationships/customXml" Target="../ink/ink371.xml"/><Relationship Id="rId435" Type="http://schemas.openxmlformats.org/officeDocument/2006/relationships/customXml" Target="../ink/ink476.xml"/><Relationship Id="rId477" Type="http://schemas.openxmlformats.org/officeDocument/2006/relationships/customXml" Target="../ink/ink497.xml"/><Relationship Id="rId600" Type="http://schemas.openxmlformats.org/officeDocument/2006/relationships/customXml" Target="../ink/ink559.xml"/><Relationship Id="rId642" Type="http://schemas.openxmlformats.org/officeDocument/2006/relationships/customXml" Target="../ink/ink580.xml"/><Relationship Id="rId281" Type="http://schemas.openxmlformats.org/officeDocument/2006/relationships/customXml" Target="../ink/ink398.xml"/><Relationship Id="rId337" Type="http://schemas.openxmlformats.org/officeDocument/2006/relationships/customXml" Target="../ink/ink427.xml"/><Relationship Id="rId502" Type="http://schemas.openxmlformats.org/officeDocument/2006/relationships/image" Target="../media/image501.png"/><Relationship Id="rId34" Type="http://schemas.openxmlformats.org/officeDocument/2006/relationships/customXml" Target="../ink/ink273.xml"/><Relationship Id="rId76" Type="http://schemas.openxmlformats.org/officeDocument/2006/relationships/customXml" Target="../ink/ink294.xml"/><Relationship Id="rId141" Type="http://schemas.openxmlformats.org/officeDocument/2006/relationships/image" Target="../media/image325.png"/><Relationship Id="rId379" Type="http://schemas.openxmlformats.org/officeDocument/2006/relationships/customXml" Target="../ink/ink448.xml"/><Relationship Id="rId544" Type="http://schemas.openxmlformats.org/officeDocument/2006/relationships/image" Target="../media/image522.png"/><Relationship Id="rId586" Type="http://schemas.openxmlformats.org/officeDocument/2006/relationships/customXml" Target="../ink/ink552.xml"/><Relationship Id="rId7" Type="http://schemas.openxmlformats.org/officeDocument/2006/relationships/image" Target="../media/image261.png"/><Relationship Id="rId183" Type="http://schemas.openxmlformats.org/officeDocument/2006/relationships/customXml" Target="../ink/ink348.xml"/><Relationship Id="rId239" Type="http://schemas.openxmlformats.org/officeDocument/2006/relationships/image" Target="../media/image372.png"/><Relationship Id="rId390" Type="http://schemas.openxmlformats.org/officeDocument/2006/relationships/image" Target="../media/image445.png"/><Relationship Id="rId404" Type="http://schemas.openxmlformats.org/officeDocument/2006/relationships/image" Target="../media/image452.png"/><Relationship Id="rId446" Type="http://schemas.openxmlformats.org/officeDocument/2006/relationships/image" Target="../media/image473.png"/><Relationship Id="rId611" Type="http://schemas.openxmlformats.org/officeDocument/2006/relationships/image" Target="../media/image555.png"/><Relationship Id="rId653" Type="http://schemas.openxmlformats.org/officeDocument/2006/relationships/image" Target="../media/image576.png"/><Relationship Id="rId250" Type="http://schemas.openxmlformats.org/officeDocument/2006/relationships/customXml" Target="../ink/ink382.xml"/><Relationship Id="rId292" Type="http://schemas.openxmlformats.org/officeDocument/2006/relationships/image" Target="../media/image397.png"/><Relationship Id="rId306" Type="http://schemas.openxmlformats.org/officeDocument/2006/relationships/customXml" Target="../ink/ink411.xml"/><Relationship Id="rId488" Type="http://schemas.openxmlformats.org/officeDocument/2006/relationships/image" Target="../media/image494.png"/><Relationship Id="rId45" Type="http://schemas.openxmlformats.org/officeDocument/2006/relationships/image" Target="../media/image279.png"/><Relationship Id="rId87" Type="http://schemas.openxmlformats.org/officeDocument/2006/relationships/image" Target="../media/image299.png"/><Relationship Id="rId110" Type="http://schemas.openxmlformats.org/officeDocument/2006/relationships/customXml" Target="../ink/ink311.xml"/><Relationship Id="rId348" Type="http://schemas.openxmlformats.org/officeDocument/2006/relationships/image" Target="../media/image424.png"/><Relationship Id="rId513" Type="http://schemas.openxmlformats.org/officeDocument/2006/relationships/customXml" Target="../ink/ink515.xml"/><Relationship Id="rId555" Type="http://schemas.openxmlformats.org/officeDocument/2006/relationships/image" Target="../media/image527.png"/><Relationship Id="rId597" Type="http://schemas.openxmlformats.org/officeDocument/2006/relationships/image" Target="../media/image548.png"/><Relationship Id="rId152" Type="http://schemas.openxmlformats.org/officeDocument/2006/relationships/customXml" Target="../ink/ink332.xml"/><Relationship Id="rId194" Type="http://schemas.openxmlformats.org/officeDocument/2006/relationships/image" Target="../media/image350.png"/><Relationship Id="rId208" Type="http://schemas.openxmlformats.org/officeDocument/2006/relationships/customXml" Target="../ink/ink361.xml"/><Relationship Id="rId415" Type="http://schemas.openxmlformats.org/officeDocument/2006/relationships/customXml" Target="../ink/ink466.xml"/><Relationship Id="rId457" Type="http://schemas.openxmlformats.org/officeDocument/2006/relationships/customXml" Target="../ink/ink487.xml"/><Relationship Id="rId622" Type="http://schemas.openxmlformats.org/officeDocument/2006/relationships/customXml" Target="../ink/ink570.xml"/><Relationship Id="rId261" Type="http://schemas.openxmlformats.org/officeDocument/2006/relationships/image" Target="../media/image383.png"/><Relationship Id="rId499" Type="http://schemas.openxmlformats.org/officeDocument/2006/relationships/customXml" Target="../ink/ink508.xml"/><Relationship Id="rId664" Type="http://schemas.openxmlformats.org/officeDocument/2006/relationships/image" Target="../media/image581.png"/><Relationship Id="rId14" Type="http://schemas.openxmlformats.org/officeDocument/2006/relationships/customXml" Target="../ink/ink263.xml"/><Relationship Id="rId56" Type="http://schemas.openxmlformats.org/officeDocument/2006/relationships/customXml" Target="../ink/ink284.xml"/><Relationship Id="rId317" Type="http://schemas.openxmlformats.org/officeDocument/2006/relationships/image" Target="../media/image409.png"/><Relationship Id="rId359" Type="http://schemas.openxmlformats.org/officeDocument/2006/relationships/customXml" Target="../ink/ink438.xml"/><Relationship Id="rId524" Type="http://schemas.openxmlformats.org/officeDocument/2006/relationships/image" Target="../media/image512.png"/><Relationship Id="rId566" Type="http://schemas.openxmlformats.org/officeDocument/2006/relationships/customXml" Target="../ink/ink542.xml"/><Relationship Id="rId98" Type="http://schemas.openxmlformats.org/officeDocument/2006/relationships/customXml" Target="../ink/ink305.xml"/><Relationship Id="rId121" Type="http://schemas.openxmlformats.org/officeDocument/2006/relationships/image" Target="../media/image315.png"/><Relationship Id="rId163" Type="http://schemas.openxmlformats.org/officeDocument/2006/relationships/image" Target="../media/image336.png"/><Relationship Id="rId219" Type="http://schemas.openxmlformats.org/officeDocument/2006/relationships/image" Target="../media/image362.png"/><Relationship Id="rId370" Type="http://schemas.openxmlformats.org/officeDocument/2006/relationships/image" Target="../media/image435.png"/><Relationship Id="rId426" Type="http://schemas.openxmlformats.org/officeDocument/2006/relationships/image" Target="../media/image463.png"/><Relationship Id="rId633" Type="http://schemas.openxmlformats.org/officeDocument/2006/relationships/image" Target="../media/image566.png"/><Relationship Id="rId230" Type="http://schemas.openxmlformats.org/officeDocument/2006/relationships/customXml" Target="../ink/ink372.xml"/><Relationship Id="rId468" Type="http://schemas.openxmlformats.org/officeDocument/2006/relationships/image" Target="../media/image484.png"/><Relationship Id="rId675" Type="http://schemas.openxmlformats.org/officeDocument/2006/relationships/image" Target="../media/image586.png"/><Relationship Id="rId25" Type="http://schemas.openxmlformats.org/officeDocument/2006/relationships/image" Target="../media/image270.png"/><Relationship Id="rId67" Type="http://schemas.openxmlformats.org/officeDocument/2006/relationships/image" Target="../media/image289.png"/><Relationship Id="rId272" Type="http://schemas.openxmlformats.org/officeDocument/2006/relationships/image" Target="../media/image388.png"/><Relationship Id="rId328" Type="http://schemas.openxmlformats.org/officeDocument/2006/relationships/image" Target="../media/image414.png"/><Relationship Id="rId535" Type="http://schemas.openxmlformats.org/officeDocument/2006/relationships/customXml" Target="../ink/ink526.xml"/><Relationship Id="rId577" Type="http://schemas.openxmlformats.org/officeDocument/2006/relationships/image" Target="../media/image538.png"/><Relationship Id="rId132" Type="http://schemas.openxmlformats.org/officeDocument/2006/relationships/customXml" Target="../ink/ink322.xml"/><Relationship Id="rId174" Type="http://schemas.openxmlformats.org/officeDocument/2006/relationships/image" Target="../media/image341.png"/><Relationship Id="rId381" Type="http://schemas.openxmlformats.org/officeDocument/2006/relationships/customXml" Target="../ink/ink449.xml"/><Relationship Id="rId602" Type="http://schemas.openxmlformats.org/officeDocument/2006/relationships/customXml" Target="../ink/ink560.xml"/><Relationship Id="rId241" Type="http://schemas.openxmlformats.org/officeDocument/2006/relationships/image" Target="../media/image373.png"/><Relationship Id="rId437" Type="http://schemas.openxmlformats.org/officeDocument/2006/relationships/customXml" Target="../ink/ink477.xml"/><Relationship Id="rId479" Type="http://schemas.openxmlformats.org/officeDocument/2006/relationships/customXml" Target="../ink/ink498.xml"/><Relationship Id="rId644" Type="http://schemas.openxmlformats.org/officeDocument/2006/relationships/customXml" Target="../ink/ink581.xml"/><Relationship Id="rId36" Type="http://schemas.openxmlformats.org/officeDocument/2006/relationships/customXml" Target="../ink/ink274.xml"/><Relationship Id="rId283" Type="http://schemas.openxmlformats.org/officeDocument/2006/relationships/customXml" Target="../ink/ink399.xml"/><Relationship Id="rId339" Type="http://schemas.openxmlformats.org/officeDocument/2006/relationships/customXml" Target="../ink/ink428.xml"/><Relationship Id="rId490" Type="http://schemas.openxmlformats.org/officeDocument/2006/relationships/image" Target="../media/image495.png"/><Relationship Id="rId504" Type="http://schemas.openxmlformats.org/officeDocument/2006/relationships/image" Target="../media/image502.png"/><Relationship Id="rId546" Type="http://schemas.openxmlformats.org/officeDocument/2006/relationships/image" Target="../media/image523.png"/><Relationship Id="rId78" Type="http://schemas.openxmlformats.org/officeDocument/2006/relationships/customXml" Target="../ink/ink295.xml"/><Relationship Id="rId101" Type="http://schemas.openxmlformats.org/officeDocument/2006/relationships/image" Target="../media/image305.png"/><Relationship Id="rId143" Type="http://schemas.openxmlformats.org/officeDocument/2006/relationships/image" Target="../media/image326.png"/><Relationship Id="rId185" Type="http://schemas.openxmlformats.org/officeDocument/2006/relationships/customXml" Target="../ink/ink349.xml"/><Relationship Id="rId350" Type="http://schemas.openxmlformats.org/officeDocument/2006/relationships/image" Target="../media/image425.png"/><Relationship Id="rId406" Type="http://schemas.openxmlformats.org/officeDocument/2006/relationships/image" Target="../media/image453.png"/><Relationship Id="rId588" Type="http://schemas.openxmlformats.org/officeDocument/2006/relationships/customXml" Target="../ink/ink553.xml"/><Relationship Id="rId9" Type="http://schemas.openxmlformats.org/officeDocument/2006/relationships/image" Target="../media/image262.png"/><Relationship Id="rId210" Type="http://schemas.openxmlformats.org/officeDocument/2006/relationships/customXml" Target="../ink/ink362.xml"/><Relationship Id="rId392" Type="http://schemas.openxmlformats.org/officeDocument/2006/relationships/image" Target="../media/image446.png"/><Relationship Id="rId448" Type="http://schemas.openxmlformats.org/officeDocument/2006/relationships/image" Target="../media/image474.png"/><Relationship Id="rId613" Type="http://schemas.openxmlformats.org/officeDocument/2006/relationships/image" Target="../media/image556.png"/><Relationship Id="rId655" Type="http://schemas.openxmlformats.org/officeDocument/2006/relationships/image" Target="../media/image577.png"/><Relationship Id="rId252" Type="http://schemas.openxmlformats.org/officeDocument/2006/relationships/customXml" Target="../ink/ink383.xml"/><Relationship Id="rId294" Type="http://schemas.openxmlformats.org/officeDocument/2006/relationships/image" Target="../media/image398.png"/><Relationship Id="rId308" Type="http://schemas.openxmlformats.org/officeDocument/2006/relationships/customXml" Target="../ink/ink412.xml"/><Relationship Id="rId515" Type="http://schemas.openxmlformats.org/officeDocument/2006/relationships/customXml" Target="../ink/ink516.xml"/><Relationship Id="rId47" Type="http://schemas.openxmlformats.org/officeDocument/2006/relationships/image" Target="../media/image280.png"/><Relationship Id="rId89" Type="http://schemas.openxmlformats.org/officeDocument/2006/relationships/image" Target="../media/image300.png"/><Relationship Id="rId112" Type="http://schemas.openxmlformats.org/officeDocument/2006/relationships/customXml" Target="../ink/ink312.xml"/><Relationship Id="rId154" Type="http://schemas.openxmlformats.org/officeDocument/2006/relationships/customXml" Target="../ink/ink333.xml"/><Relationship Id="rId361" Type="http://schemas.openxmlformats.org/officeDocument/2006/relationships/customXml" Target="../ink/ink439.xml"/><Relationship Id="rId557" Type="http://schemas.openxmlformats.org/officeDocument/2006/relationships/image" Target="../media/image528.png"/><Relationship Id="rId599" Type="http://schemas.openxmlformats.org/officeDocument/2006/relationships/image" Target="../media/image549.png"/><Relationship Id="rId196" Type="http://schemas.openxmlformats.org/officeDocument/2006/relationships/image" Target="../media/image351.png"/><Relationship Id="rId417" Type="http://schemas.openxmlformats.org/officeDocument/2006/relationships/customXml" Target="../ink/ink467.xml"/><Relationship Id="rId459" Type="http://schemas.openxmlformats.org/officeDocument/2006/relationships/customXml" Target="../ink/ink488.xml"/><Relationship Id="rId624" Type="http://schemas.openxmlformats.org/officeDocument/2006/relationships/customXml" Target="../ink/ink571.xml"/><Relationship Id="rId666" Type="http://schemas.openxmlformats.org/officeDocument/2006/relationships/image" Target="../media/image582.png"/><Relationship Id="rId16" Type="http://schemas.openxmlformats.org/officeDocument/2006/relationships/customXml" Target="../ink/ink264.xml"/><Relationship Id="rId221" Type="http://schemas.openxmlformats.org/officeDocument/2006/relationships/image" Target="../media/image363.png"/><Relationship Id="rId263" Type="http://schemas.openxmlformats.org/officeDocument/2006/relationships/image" Target="../media/image384.png"/><Relationship Id="rId319" Type="http://schemas.openxmlformats.org/officeDocument/2006/relationships/image" Target="../media/image410.png"/><Relationship Id="rId470" Type="http://schemas.openxmlformats.org/officeDocument/2006/relationships/image" Target="../media/image485.png"/><Relationship Id="rId526" Type="http://schemas.openxmlformats.org/officeDocument/2006/relationships/image" Target="../media/image513.png"/><Relationship Id="rId58" Type="http://schemas.openxmlformats.org/officeDocument/2006/relationships/customXml" Target="../ink/ink285.xml"/><Relationship Id="rId123" Type="http://schemas.openxmlformats.org/officeDocument/2006/relationships/image" Target="../media/image316.png"/><Relationship Id="rId330" Type="http://schemas.openxmlformats.org/officeDocument/2006/relationships/image" Target="../media/image415.png"/><Relationship Id="rId568" Type="http://schemas.openxmlformats.org/officeDocument/2006/relationships/customXml" Target="../ink/ink543.xml"/><Relationship Id="rId165" Type="http://schemas.openxmlformats.org/officeDocument/2006/relationships/image" Target="../media/image337.png"/><Relationship Id="rId372" Type="http://schemas.openxmlformats.org/officeDocument/2006/relationships/image" Target="../media/image436.png"/><Relationship Id="rId428" Type="http://schemas.openxmlformats.org/officeDocument/2006/relationships/image" Target="../media/image464.png"/><Relationship Id="rId635" Type="http://schemas.openxmlformats.org/officeDocument/2006/relationships/image" Target="../media/image567.png"/><Relationship Id="rId677" Type="http://schemas.openxmlformats.org/officeDocument/2006/relationships/image" Target="../media/image587.png"/><Relationship Id="rId232" Type="http://schemas.openxmlformats.org/officeDocument/2006/relationships/customXml" Target="../ink/ink373.xml"/><Relationship Id="rId274" Type="http://schemas.openxmlformats.org/officeDocument/2006/relationships/image" Target="../media/image389.png"/><Relationship Id="rId481" Type="http://schemas.openxmlformats.org/officeDocument/2006/relationships/customXml" Target="../ink/ink499.xml"/><Relationship Id="rId27" Type="http://schemas.openxmlformats.org/officeDocument/2006/relationships/image" Target="../media/image271.png"/><Relationship Id="rId69" Type="http://schemas.openxmlformats.org/officeDocument/2006/relationships/image" Target="../media/image290.png"/><Relationship Id="rId134" Type="http://schemas.openxmlformats.org/officeDocument/2006/relationships/customXml" Target="../ink/ink323.xml"/><Relationship Id="rId537" Type="http://schemas.openxmlformats.org/officeDocument/2006/relationships/customXml" Target="../ink/ink527.xml"/><Relationship Id="rId579" Type="http://schemas.openxmlformats.org/officeDocument/2006/relationships/image" Target="../media/image539.png"/><Relationship Id="rId80" Type="http://schemas.openxmlformats.org/officeDocument/2006/relationships/customXml" Target="../ink/ink296.xml"/><Relationship Id="rId176" Type="http://schemas.openxmlformats.org/officeDocument/2006/relationships/image" Target="../media/image342.png"/><Relationship Id="rId341" Type="http://schemas.openxmlformats.org/officeDocument/2006/relationships/customXml" Target="../ink/ink429.xml"/><Relationship Id="rId383" Type="http://schemas.openxmlformats.org/officeDocument/2006/relationships/customXml" Target="../ink/ink450.xml"/><Relationship Id="rId439" Type="http://schemas.openxmlformats.org/officeDocument/2006/relationships/customXml" Target="../ink/ink478.xml"/><Relationship Id="rId590" Type="http://schemas.openxmlformats.org/officeDocument/2006/relationships/customXml" Target="../ink/ink554.xml"/><Relationship Id="rId604" Type="http://schemas.openxmlformats.org/officeDocument/2006/relationships/customXml" Target="../ink/ink561.xml"/><Relationship Id="rId646" Type="http://schemas.openxmlformats.org/officeDocument/2006/relationships/customXml" Target="../ink/ink582.xml"/><Relationship Id="rId201" Type="http://schemas.openxmlformats.org/officeDocument/2006/relationships/customXml" Target="../ink/ink357.xml"/><Relationship Id="rId243" Type="http://schemas.openxmlformats.org/officeDocument/2006/relationships/image" Target="../media/image374.png"/><Relationship Id="rId285" Type="http://schemas.openxmlformats.org/officeDocument/2006/relationships/customXml" Target="../ink/ink400.xml"/><Relationship Id="rId450" Type="http://schemas.openxmlformats.org/officeDocument/2006/relationships/image" Target="../media/image475.png"/><Relationship Id="rId506" Type="http://schemas.openxmlformats.org/officeDocument/2006/relationships/image" Target="../media/image503.png"/><Relationship Id="rId38" Type="http://schemas.openxmlformats.org/officeDocument/2006/relationships/customXml" Target="../ink/ink275.xml"/><Relationship Id="rId103" Type="http://schemas.openxmlformats.org/officeDocument/2006/relationships/image" Target="../media/image306.png"/><Relationship Id="rId310" Type="http://schemas.openxmlformats.org/officeDocument/2006/relationships/customXml" Target="../ink/ink413.xml"/><Relationship Id="rId492" Type="http://schemas.openxmlformats.org/officeDocument/2006/relationships/image" Target="../media/image496.png"/><Relationship Id="rId548" Type="http://schemas.openxmlformats.org/officeDocument/2006/relationships/image" Target="../media/image524.png"/><Relationship Id="rId91" Type="http://schemas.openxmlformats.org/officeDocument/2006/relationships/image" Target="../media/image301.png"/><Relationship Id="rId145" Type="http://schemas.openxmlformats.org/officeDocument/2006/relationships/image" Target="../media/image327.png"/><Relationship Id="rId187" Type="http://schemas.openxmlformats.org/officeDocument/2006/relationships/customXml" Target="../ink/ink350.xml"/><Relationship Id="rId352" Type="http://schemas.openxmlformats.org/officeDocument/2006/relationships/image" Target="../media/image426.png"/><Relationship Id="rId394" Type="http://schemas.openxmlformats.org/officeDocument/2006/relationships/image" Target="../media/image447.png"/><Relationship Id="rId408" Type="http://schemas.openxmlformats.org/officeDocument/2006/relationships/image" Target="../media/image454.png"/><Relationship Id="rId615" Type="http://schemas.openxmlformats.org/officeDocument/2006/relationships/image" Target="../media/image557.png"/><Relationship Id="rId212" Type="http://schemas.openxmlformats.org/officeDocument/2006/relationships/customXml" Target="../ink/ink363.xml"/><Relationship Id="rId254" Type="http://schemas.openxmlformats.org/officeDocument/2006/relationships/customXml" Target="../ink/ink384.xml"/><Relationship Id="rId657" Type="http://schemas.openxmlformats.org/officeDocument/2006/relationships/customXml" Target="../ink/ink588.xml"/><Relationship Id="rId49" Type="http://schemas.openxmlformats.org/officeDocument/2006/relationships/image" Target="../media/image281.png"/><Relationship Id="rId114" Type="http://schemas.openxmlformats.org/officeDocument/2006/relationships/customXml" Target="../ink/ink313.xml"/><Relationship Id="rId296" Type="http://schemas.openxmlformats.org/officeDocument/2006/relationships/image" Target="../media/image399.png"/><Relationship Id="rId461" Type="http://schemas.openxmlformats.org/officeDocument/2006/relationships/customXml" Target="../ink/ink489.xml"/><Relationship Id="rId517" Type="http://schemas.openxmlformats.org/officeDocument/2006/relationships/customXml" Target="../ink/ink517.xml"/><Relationship Id="rId559" Type="http://schemas.openxmlformats.org/officeDocument/2006/relationships/image" Target="../media/image529.png"/><Relationship Id="rId60" Type="http://schemas.openxmlformats.org/officeDocument/2006/relationships/customXml" Target="../ink/ink286.xml"/><Relationship Id="rId156" Type="http://schemas.openxmlformats.org/officeDocument/2006/relationships/customXml" Target="../ink/ink334.xml"/><Relationship Id="rId198" Type="http://schemas.openxmlformats.org/officeDocument/2006/relationships/image" Target="../media/image352.png"/><Relationship Id="rId321" Type="http://schemas.openxmlformats.org/officeDocument/2006/relationships/image" Target="../media/image411.png"/><Relationship Id="rId363" Type="http://schemas.openxmlformats.org/officeDocument/2006/relationships/customXml" Target="../ink/ink440.xml"/><Relationship Id="rId419" Type="http://schemas.openxmlformats.org/officeDocument/2006/relationships/customXml" Target="../ink/ink468.xml"/><Relationship Id="rId570" Type="http://schemas.openxmlformats.org/officeDocument/2006/relationships/customXml" Target="../ink/ink544.xml"/><Relationship Id="rId626" Type="http://schemas.openxmlformats.org/officeDocument/2006/relationships/customXml" Target="../ink/ink572.xml"/><Relationship Id="rId223" Type="http://schemas.openxmlformats.org/officeDocument/2006/relationships/image" Target="../media/image364.png"/><Relationship Id="rId430" Type="http://schemas.openxmlformats.org/officeDocument/2006/relationships/image" Target="../media/image465.png"/><Relationship Id="rId668" Type="http://schemas.openxmlformats.org/officeDocument/2006/relationships/customXml" Target="../ink/ink594.xml"/><Relationship Id="rId18" Type="http://schemas.openxmlformats.org/officeDocument/2006/relationships/customXml" Target="../ink/ink265.xml"/><Relationship Id="rId265" Type="http://schemas.openxmlformats.org/officeDocument/2006/relationships/image" Target="../media/image385.png"/><Relationship Id="rId472" Type="http://schemas.openxmlformats.org/officeDocument/2006/relationships/image" Target="../media/image486.png"/><Relationship Id="rId528" Type="http://schemas.openxmlformats.org/officeDocument/2006/relationships/image" Target="../media/image514.png"/><Relationship Id="rId50" Type="http://schemas.openxmlformats.org/officeDocument/2006/relationships/customXml" Target="../ink/ink281.xml"/><Relationship Id="rId104" Type="http://schemas.openxmlformats.org/officeDocument/2006/relationships/customXml" Target="../ink/ink308.xml"/><Relationship Id="rId125" Type="http://schemas.openxmlformats.org/officeDocument/2006/relationships/image" Target="../media/image317.png"/><Relationship Id="rId146" Type="http://schemas.openxmlformats.org/officeDocument/2006/relationships/customXml" Target="../ink/ink329.xml"/><Relationship Id="rId167" Type="http://schemas.openxmlformats.org/officeDocument/2006/relationships/image" Target="../media/image338.png"/><Relationship Id="rId188" Type="http://schemas.openxmlformats.org/officeDocument/2006/relationships/image" Target="../media/image246.png"/><Relationship Id="rId311" Type="http://schemas.openxmlformats.org/officeDocument/2006/relationships/image" Target="../media/image406.png"/><Relationship Id="rId332" Type="http://schemas.openxmlformats.org/officeDocument/2006/relationships/image" Target="../media/image416.png"/><Relationship Id="rId353" Type="http://schemas.openxmlformats.org/officeDocument/2006/relationships/customXml" Target="../ink/ink435.xml"/><Relationship Id="rId374" Type="http://schemas.openxmlformats.org/officeDocument/2006/relationships/image" Target="../media/image437.png"/><Relationship Id="rId395" Type="http://schemas.openxmlformats.org/officeDocument/2006/relationships/customXml" Target="../ink/ink456.xml"/><Relationship Id="rId409" Type="http://schemas.openxmlformats.org/officeDocument/2006/relationships/customXml" Target="../ink/ink463.xml"/><Relationship Id="rId560" Type="http://schemas.openxmlformats.org/officeDocument/2006/relationships/customXml" Target="../ink/ink539.xml"/><Relationship Id="rId581" Type="http://schemas.openxmlformats.org/officeDocument/2006/relationships/image" Target="../media/image540.png"/><Relationship Id="rId71" Type="http://schemas.openxmlformats.org/officeDocument/2006/relationships/image" Target="../media/image291.png"/><Relationship Id="rId92" Type="http://schemas.openxmlformats.org/officeDocument/2006/relationships/customXml" Target="../ink/ink302.xml"/><Relationship Id="rId213" Type="http://schemas.openxmlformats.org/officeDocument/2006/relationships/image" Target="../media/image359.png"/><Relationship Id="rId234" Type="http://schemas.openxmlformats.org/officeDocument/2006/relationships/customXml" Target="../ink/ink374.xml"/><Relationship Id="rId420" Type="http://schemas.openxmlformats.org/officeDocument/2006/relationships/image" Target="../media/image460.png"/><Relationship Id="rId616" Type="http://schemas.openxmlformats.org/officeDocument/2006/relationships/customXml" Target="../ink/ink567.xml"/><Relationship Id="rId637" Type="http://schemas.openxmlformats.org/officeDocument/2006/relationships/image" Target="../media/image568.png"/><Relationship Id="rId658" Type="http://schemas.openxmlformats.org/officeDocument/2006/relationships/image" Target="../media/image578.png"/><Relationship Id="rId2" Type="http://schemas.openxmlformats.org/officeDocument/2006/relationships/customXml" Target="../ink/ink257.xml"/><Relationship Id="rId29" Type="http://schemas.openxmlformats.org/officeDocument/2006/relationships/image" Target="../media/image272.png"/><Relationship Id="rId255" Type="http://schemas.openxmlformats.org/officeDocument/2006/relationships/image" Target="../media/image380.png"/><Relationship Id="rId276" Type="http://schemas.openxmlformats.org/officeDocument/2006/relationships/image" Target="../media/image390.png"/><Relationship Id="rId297" Type="http://schemas.openxmlformats.org/officeDocument/2006/relationships/customXml" Target="../ink/ink406.xml"/><Relationship Id="rId441" Type="http://schemas.openxmlformats.org/officeDocument/2006/relationships/customXml" Target="../ink/ink479.xml"/><Relationship Id="rId462" Type="http://schemas.openxmlformats.org/officeDocument/2006/relationships/image" Target="../media/image481.png"/><Relationship Id="rId483" Type="http://schemas.openxmlformats.org/officeDocument/2006/relationships/customXml" Target="../ink/ink500.xml"/><Relationship Id="rId518" Type="http://schemas.openxmlformats.org/officeDocument/2006/relationships/image" Target="../media/image509.png"/><Relationship Id="rId539" Type="http://schemas.openxmlformats.org/officeDocument/2006/relationships/customXml" Target="../ink/ink528.xml"/><Relationship Id="rId40" Type="http://schemas.openxmlformats.org/officeDocument/2006/relationships/customXml" Target="../ink/ink276.xml"/><Relationship Id="rId115" Type="http://schemas.openxmlformats.org/officeDocument/2006/relationships/image" Target="../media/image312.png"/><Relationship Id="rId136" Type="http://schemas.openxmlformats.org/officeDocument/2006/relationships/customXml" Target="../ink/ink324.xml"/><Relationship Id="rId157" Type="http://schemas.openxmlformats.org/officeDocument/2006/relationships/image" Target="../media/image333.png"/><Relationship Id="rId178" Type="http://schemas.openxmlformats.org/officeDocument/2006/relationships/image" Target="../media/image343.png"/><Relationship Id="rId301" Type="http://schemas.openxmlformats.org/officeDocument/2006/relationships/customXml" Target="../ink/ink408.xml"/><Relationship Id="rId322" Type="http://schemas.openxmlformats.org/officeDocument/2006/relationships/customXml" Target="../ink/ink419.xml"/><Relationship Id="rId343" Type="http://schemas.openxmlformats.org/officeDocument/2006/relationships/customXml" Target="../ink/ink430.xml"/><Relationship Id="rId364" Type="http://schemas.openxmlformats.org/officeDocument/2006/relationships/image" Target="../media/image432.png"/><Relationship Id="rId550" Type="http://schemas.openxmlformats.org/officeDocument/2006/relationships/image" Target="../media/image525.png"/><Relationship Id="rId61" Type="http://schemas.openxmlformats.org/officeDocument/2006/relationships/image" Target="../media/image286.png"/><Relationship Id="rId82" Type="http://schemas.openxmlformats.org/officeDocument/2006/relationships/customXml" Target="../ink/ink297.xml"/><Relationship Id="rId199" Type="http://schemas.openxmlformats.org/officeDocument/2006/relationships/customXml" Target="../ink/ink356.xml"/><Relationship Id="rId203" Type="http://schemas.openxmlformats.org/officeDocument/2006/relationships/customXml" Target="../ink/ink358.xml"/><Relationship Id="rId385" Type="http://schemas.openxmlformats.org/officeDocument/2006/relationships/customXml" Target="../ink/ink451.xml"/><Relationship Id="rId571" Type="http://schemas.openxmlformats.org/officeDocument/2006/relationships/image" Target="../media/image535.png"/><Relationship Id="rId592" Type="http://schemas.openxmlformats.org/officeDocument/2006/relationships/customXml" Target="../ink/ink555.xml"/><Relationship Id="rId606" Type="http://schemas.openxmlformats.org/officeDocument/2006/relationships/customXml" Target="../ink/ink562.xml"/><Relationship Id="rId627" Type="http://schemas.openxmlformats.org/officeDocument/2006/relationships/image" Target="../media/image563.png"/><Relationship Id="rId648" Type="http://schemas.openxmlformats.org/officeDocument/2006/relationships/customXml" Target="../ink/ink583.xml"/><Relationship Id="rId669" Type="http://schemas.openxmlformats.org/officeDocument/2006/relationships/image" Target="../media/image583.png"/><Relationship Id="rId19" Type="http://schemas.openxmlformats.org/officeDocument/2006/relationships/image" Target="../media/image267.png"/><Relationship Id="rId224" Type="http://schemas.openxmlformats.org/officeDocument/2006/relationships/customXml" Target="../ink/ink369.xml"/><Relationship Id="rId245" Type="http://schemas.openxmlformats.org/officeDocument/2006/relationships/image" Target="../media/image375.png"/><Relationship Id="rId266" Type="http://schemas.openxmlformats.org/officeDocument/2006/relationships/customXml" Target="../ink/ink390.xml"/><Relationship Id="rId287" Type="http://schemas.openxmlformats.org/officeDocument/2006/relationships/customXml" Target="../ink/ink401.xml"/><Relationship Id="rId410" Type="http://schemas.openxmlformats.org/officeDocument/2006/relationships/image" Target="../media/image455.png"/><Relationship Id="rId431" Type="http://schemas.openxmlformats.org/officeDocument/2006/relationships/customXml" Target="../ink/ink474.xml"/><Relationship Id="rId452" Type="http://schemas.openxmlformats.org/officeDocument/2006/relationships/image" Target="../media/image476.png"/><Relationship Id="rId473" Type="http://schemas.openxmlformats.org/officeDocument/2006/relationships/customXml" Target="../ink/ink495.xml"/><Relationship Id="rId494" Type="http://schemas.openxmlformats.org/officeDocument/2006/relationships/image" Target="../media/image497.png"/><Relationship Id="rId508" Type="http://schemas.openxmlformats.org/officeDocument/2006/relationships/image" Target="../media/image504.png"/><Relationship Id="rId529" Type="http://schemas.openxmlformats.org/officeDocument/2006/relationships/customXml" Target="../ink/ink523.xml"/><Relationship Id="rId30" Type="http://schemas.openxmlformats.org/officeDocument/2006/relationships/customXml" Target="../ink/ink271.xml"/><Relationship Id="rId105" Type="http://schemas.openxmlformats.org/officeDocument/2006/relationships/image" Target="../media/image307.png"/><Relationship Id="rId126" Type="http://schemas.openxmlformats.org/officeDocument/2006/relationships/customXml" Target="../ink/ink319.xml"/><Relationship Id="rId147" Type="http://schemas.openxmlformats.org/officeDocument/2006/relationships/image" Target="../media/image328.png"/><Relationship Id="rId168" Type="http://schemas.openxmlformats.org/officeDocument/2006/relationships/customXml" Target="../ink/ink340.xml"/><Relationship Id="rId312" Type="http://schemas.openxmlformats.org/officeDocument/2006/relationships/customXml" Target="../ink/ink414.xml"/><Relationship Id="rId333" Type="http://schemas.openxmlformats.org/officeDocument/2006/relationships/customXml" Target="../ink/ink425.xml"/><Relationship Id="rId354" Type="http://schemas.openxmlformats.org/officeDocument/2006/relationships/image" Target="../media/image427.png"/><Relationship Id="rId540" Type="http://schemas.openxmlformats.org/officeDocument/2006/relationships/image" Target="../media/image520.png"/><Relationship Id="rId51" Type="http://schemas.openxmlformats.org/officeDocument/2006/relationships/image" Target="../media/image282.png"/><Relationship Id="rId72" Type="http://schemas.openxmlformats.org/officeDocument/2006/relationships/customXml" Target="../ink/ink292.xml"/><Relationship Id="rId93" Type="http://schemas.openxmlformats.org/officeDocument/2006/relationships/image" Target="../media/image224.png"/><Relationship Id="rId189" Type="http://schemas.openxmlformats.org/officeDocument/2006/relationships/customXml" Target="../ink/ink351.xml"/><Relationship Id="rId375" Type="http://schemas.openxmlformats.org/officeDocument/2006/relationships/customXml" Target="../ink/ink446.xml"/><Relationship Id="rId396" Type="http://schemas.openxmlformats.org/officeDocument/2006/relationships/image" Target="../media/image448.png"/><Relationship Id="rId561" Type="http://schemas.openxmlformats.org/officeDocument/2006/relationships/image" Target="../media/image530.png"/><Relationship Id="rId582" Type="http://schemas.openxmlformats.org/officeDocument/2006/relationships/customXml" Target="../ink/ink550.xml"/><Relationship Id="rId617" Type="http://schemas.openxmlformats.org/officeDocument/2006/relationships/image" Target="../media/image558.png"/><Relationship Id="rId638" Type="http://schemas.openxmlformats.org/officeDocument/2006/relationships/customXml" Target="../ink/ink578.xml"/><Relationship Id="rId659" Type="http://schemas.openxmlformats.org/officeDocument/2006/relationships/customXml" Target="../ink/ink589.xml"/><Relationship Id="rId3" Type="http://schemas.openxmlformats.org/officeDocument/2006/relationships/image" Target="../media/image259.png"/><Relationship Id="rId214" Type="http://schemas.openxmlformats.org/officeDocument/2006/relationships/customXml" Target="../ink/ink364.xml"/><Relationship Id="rId235" Type="http://schemas.openxmlformats.org/officeDocument/2006/relationships/image" Target="../media/image370.png"/><Relationship Id="rId256" Type="http://schemas.openxmlformats.org/officeDocument/2006/relationships/customXml" Target="../ink/ink385.xml"/><Relationship Id="rId277" Type="http://schemas.openxmlformats.org/officeDocument/2006/relationships/customXml" Target="../ink/ink396.xml"/><Relationship Id="rId298" Type="http://schemas.openxmlformats.org/officeDocument/2006/relationships/image" Target="../media/image400.png"/><Relationship Id="rId400" Type="http://schemas.openxmlformats.org/officeDocument/2006/relationships/image" Target="../media/image450.png"/><Relationship Id="rId421" Type="http://schemas.openxmlformats.org/officeDocument/2006/relationships/customXml" Target="../ink/ink469.xml"/><Relationship Id="rId442" Type="http://schemas.openxmlformats.org/officeDocument/2006/relationships/image" Target="../media/image471.png"/><Relationship Id="rId463" Type="http://schemas.openxmlformats.org/officeDocument/2006/relationships/customXml" Target="../ink/ink490.xml"/><Relationship Id="rId484" Type="http://schemas.openxmlformats.org/officeDocument/2006/relationships/image" Target="../media/image492.png"/><Relationship Id="rId519" Type="http://schemas.openxmlformats.org/officeDocument/2006/relationships/customXml" Target="../ink/ink518.xml"/><Relationship Id="rId670" Type="http://schemas.openxmlformats.org/officeDocument/2006/relationships/customXml" Target="../ink/ink595.xml"/><Relationship Id="rId116" Type="http://schemas.openxmlformats.org/officeDocument/2006/relationships/customXml" Target="../ink/ink314.xml"/><Relationship Id="rId137" Type="http://schemas.openxmlformats.org/officeDocument/2006/relationships/image" Target="../media/image323.png"/><Relationship Id="rId158" Type="http://schemas.openxmlformats.org/officeDocument/2006/relationships/customXml" Target="../ink/ink335.xml"/><Relationship Id="rId302" Type="http://schemas.openxmlformats.org/officeDocument/2006/relationships/image" Target="../media/image402.png"/><Relationship Id="rId323" Type="http://schemas.openxmlformats.org/officeDocument/2006/relationships/image" Target="../media/image412.png"/><Relationship Id="rId344" Type="http://schemas.openxmlformats.org/officeDocument/2006/relationships/image" Target="../media/image422.png"/><Relationship Id="rId530" Type="http://schemas.openxmlformats.org/officeDocument/2006/relationships/image" Target="../media/image515.png"/><Relationship Id="rId20" Type="http://schemas.openxmlformats.org/officeDocument/2006/relationships/customXml" Target="../ink/ink266.xml"/><Relationship Id="rId41" Type="http://schemas.openxmlformats.org/officeDocument/2006/relationships/image" Target="../media/image277.png"/><Relationship Id="rId62" Type="http://schemas.openxmlformats.org/officeDocument/2006/relationships/customXml" Target="../ink/ink287.xml"/><Relationship Id="rId83" Type="http://schemas.openxmlformats.org/officeDocument/2006/relationships/image" Target="../media/image297.png"/><Relationship Id="rId179" Type="http://schemas.openxmlformats.org/officeDocument/2006/relationships/customXml" Target="../ink/ink346.xml"/><Relationship Id="rId365" Type="http://schemas.openxmlformats.org/officeDocument/2006/relationships/customXml" Target="../ink/ink441.xml"/><Relationship Id="rId386" Type="http://schemas.openxmlformats.org/officeDocument/2006/relationships/image" Target="../media/image443.png"/><Relationship Id="rId551" Type="http://schemas.openxmlformats.org/officeDocument/2006/relationships/customXml" Target="../ink/ink534.xml"/><Relationship Id="rId572" Type="http://schemas.openxmlformats.org/officeDocument/2006/relationships/customXml" Target="../ink/ink545.xml"/><Relationship Id="rId593" Type="http://schemas.openxmlformats.org/officeDocument/2006/relationships/image" Target="../media/image546.png"/><Relationship Id="rId607" Type="http://schemas.openxmlformats.org/officeDocument/2006/relationships/image" Target="../media/image553.png"/><Relationship Id="rId628" Type="http://schemas.openxmlformats.org/officeDocument/2006/relationships/customXml" Target="../ink/ink573.xml"/><Relationship Id="rId649" Type="http://schemas.openxmlformats.org/officeDocument/2006/relationships/image" Target="../media/image574.png"/><Relationship Id="rId190" Type="http://schemas.openxmlformats.org/officeDocument/2006/relationships/image" Target="../media/image348.png"/><Relationship Id="rId204" Type="http://schemas.openxmlformats.org/officeDocument/2006/relationships/image" Target="../media/image355.png"/><Relationship Id="rId225" Type="http://schemas.openxmlformats.org/officeDocument/2006/relationships/image" Target="../media/image365.png"/><Relationship Id="rId246" Type="http://schemas.openxmlformats.org/officeDocument/2006/relationships/customXml" Target="../ink/ink380.xml"/><Relationship Id="rId267" Type="http://schemas.openxmlformats.org/officeDocument/2006/relationships/image" Target="../media/image386.png"/><Relationship Id="rId288" Type="http://schemas.openxmlformats.org/officeDocument/2006/relationships/image" Target="../media/image396.png"/><Relationship Id="rId411" Type="http://schemas.openxmlformats.org/officeDocument/2006/relationships/customXml" Target="../ink/ink464.xml"/><Relationship Id="rId432" Type="http://schemas.openxmlformats.org/officeDocument/2006/relationships/image" Target="../media/image466.png"/><Relationship Id="rId453" Type="http://schemas.openxmlformats.org/officeDocument/2006/relationships/customXml" Target="../ink/ink485.xml"/><Relationship Id="rId474" Type="http://schemas.openxmlformats.org/officeDocument/2006/relationships/image" Target="../media/image487.png"/><Relationship Id="rId509" Type="http://schemas.openxmlformats.org/officeDocument/2006/relationships/customXml" Target="../ink/ink513.xml"/><Relationship Id="rId660" Type="http://schemas.openxmlformats.org/officeDocument/2006/relationships/image" Target="../media/image579.png"/><Relationship Id="rId106" Type="http://schemas.openxmlformats.org/officeDocument/2006/relationships/customXml" Target="../ink/ink309.xml"/><Relationship Id="rId127" Type="http://schemas.openxmlformats.org/officeDocument/2006/relationships/image" Target="../media/image318.png"/><Relationship Id="rId313" Type="http://schemas.openxmlformats.org/officeDocument/2006/relationships/image" Target="../media/image407.png"/><Relationship Id="rId495" Type="http://schemas.openxmlformats.org/officeDocument/2006/relationships/customXml" Target="../ink/ink506.xml"/><Relationship Id="rId10" Type="http://schemas.openxmlformats.org/officeDocument/2006/relationships/customXml" Target="../ink/ink261.xml"/><Relationship Id="rId31" Type="http://schemas.openxmlformats.org/officeDocument/2006/relationships/image" Target="../media/image273.png"/><Relationship Id="rId52" Type="http://schemas.openxmlformats.org/officeDocument/2006/relationships/customXml" Target="../ink/ink282.xml"/><Relationship Id="rId73" Type="http://schemas.openxmlformats.org/officeDocument/2006/relationships/image" Target="../media/image292.png"/><Relationship Id="rId94" Type="http://schemas.openxmlformats.org/officeDocument/2006/relationships/customXml" Target="../ink/ink303.xml"/><Relationship Id="rId148" Type="http://schemas.openxmlformats.org/officeDocument/2006/relationships/customXml" Target="../ink/ink330.xml"/><Relationship Id="rId169" Type="http://schemas.openxmlformats.org/officeDocument/2006/relationships/image" Target="../media/image339.png"/><Relationship Id="rId334" Type="http://schemas.openxmlformats.org/officeDocument/2006/relationships/image" Target="../media/image417.png"/><Relationship Id="rId355" Type="http://schemas.openxmlformats.org/officeDocument/2006/relationships/customXml" Target="../ink/ink436.xml"/><Relationship Id="rId376" Type="http://schemas.openxmlformats.org/officeDocument/2006/relationships/image" Target="../media/image438.png"/><Relationship Id="rId397" Type="http://schemas.openxmlformats.org/officeDocument/2006/relationships/customXml" Target="../ink/ink457.xml"/><Relationship Id="rId520" Type="http://schemas.openxmlformats.org/officeDocument/2006/relationships/image" Target="../media/image510.png"/><Relationship Id="rId541" Type="http://schemas.openxmlformats.org/officeDocument/2006/relationships/customXml" Target="../ink/ink529.xml"/><Relationship Id="rId562" Type="http://schemas.openxmlformats.org/officeDocument/2006/relationships/customXml" Target="../ink/ink540.xml"/><Relationship Id="rId583" Type="http://schemas.openxmlformats.org/officeDocument/2006/relationships/image" Target="../media/image541.png"/><Relationship Id="rId618" Type="http://schemas.openxmlformats.org/officeDocument/2006/relationships/customXml" Target="../ink/ink568.xml"/><Relationship Id="rId639" Type="http://schemas.openxmlformats.org/officeDocument/2006/relationships/image" Target="../media/image569.png"/><Relationship Id="rId4" Type="http://schemas.openxmlformats.org/officeDocument/2006/relationships/customXml" Target="../ink/ink258.xml"/><Relationship Id="rId180" Type="http://schemas.openxmlformats.org/officeDocument/2006/relationships/image" Target="../media/image344.png"/><Relationship Id="rId215" Type="http://schemas.openxmlformats.org/officeDocument/2006/relationships/image" Target="../media/image360.png"/><Relationship Id="rId236" Type="http://schemas.openxmlformats.org/officeDocument/2006/relationships/customXml" Target="../ink/ink375.xml"/><Relationship Id="rId257" Type="http://schemas.openxmlformats.org/officeDocument/2006/relationships/image" Target="../media/image381.png"/><Relationship Id="rId278" Type="http://schemas.openxmlformats.org/officeDocument/2006/relationships/image" Target="../media/image391.png"/><Relationship Id="rId401" Type="http://schemas.openxmlformats.org/officeDocument/2006/relationships/customXml" Target="../ink/ink459.xml"/><Relationship Id="rId422" Type="http://schemas.openxmlformats.org/officeDocument/2006/relationships/image" Target="../media/image461.png"/><Relationship Id="rId443" Type="http://schemas.openxmlformats.org/officeDocument/2006/relationships/customXml" Target="../ink/ink480.xml"/><Relationship Id="rId464" Type="http://schemas.openxmlformats.org/officeDocument/2006/relationships/image" Target="../media/image482.png"/><Relationship Id="rId650" Type="http://schemas.openxmlformats.org/officeDocument/2006/relationships/customXml" Target="../ink/ink584.xml"/><Relationship Id="rId303" Type="http://schemas.openxmlformats.org/officeDocument/2006/relationships/customXml" Target="../ink/ink409.xml"/><Relationship Id="rId485" Type="http://schemas.openxmlformats.org/officeDocument/2006/relationships/customXml" Target="../ink/ink501.xml"/><Relationship Id="rId42" Type="http://schemas.openxmlformats.org/officeDocument/2006/relationships/customXml" Target="../ink/ink277.xml"/><Relationship Id="rId84" Type="http://schemas.openxmlformats.org/officeDocument/2006/relationships/customXml" Target="../ink/ink298.xml"/><Relationship Id="rId138" Type="http://schemas.openxmlformats.org/officeDocument/2006/relationships/customXml" Target="../ink/ink325.xml"/><Relationship Id="rId345" Type="http://schemas.openxmlformats.org/officeDocument/2006/relationships/customXml" Target="../ink/ink431.xml"/><Relationship Id="rId387" Type="http://schemas.openxmlformats.org/officeDocument/2006/relationships/customXml" Target="../ink/ink452.xml"/><Relationship Id="rId510" Type="http://schemas.openxmlformats.org/officeDocument/2006/relationships/image" Target="../media/image505.png"/><Relationship Id="rId552" Type="http://schemas.openxmlformats.org/officeDocument/2006/relationships/customXml" Target="../ink/ink535.xml"/><Relationship Id="rId594" Type="http://schemas.openxmlformats.org/officeDocument/2006/relationships/customXml" Target="../ink/ink556.xml"/><Relationship Id="rId608" Type="http://schemas.openxmlformats.org/officeDocument/2006/relationships/customXml" Target="../ink/ink563.xml"/><Relationship Id="rId191" Type="http://schemas.openxmlformats.org/officeDocument/2006/relationships/customXml" Target="../ink/ink352.xml"/><Relationship Id="rId205" Type="http://schemas.openxmlformats.org/officeDocument/2006/relationships/customXml" Target="../ink/ink359.xml"/><Relationship Id="rId247" Type="http://schemas.openxmlformats.org/officeDocument/2006/relationships/image" Target="../media/image376.png"/><Relationship Id="rId412" Type="http://schemas.openxmlformats.org/officeDocument/2006/relationships/image" Target="../media/image456.png"/><Relationship Id="rId107" Type="http://schemas.openxmlformats.org/officeDocument/2006/relationships/image" Target="../media/image308.png"/><Relationship Id="rId289" Type="http://schemas.openxmlformats.org/officeDocument/2006/relationships/customXml" Target="../ink/ink402.xml"/><Relationship Id="rId454" Type="http://schemas.openxmlformats.org/officeDocument/2006/relationships/image" Target="../media/image477.png"/><Relationship Id="rId496" Type="http://schemas.openxmlformats.org/officeDocument/2006/relationships/image" Target="../media/image498.png"/><Relationship Id="rId661" Type="http://schemas.openxmlformats.org/officeDocument/2006/relationships/customXml" Target="../ink/ink590.xml"/><Relationship Id="rId11" Type="http://schemas.openxmlformats.org/officeDocument/2006/relationships/image" Target="../media/image263.png"/><Relationship Id="rId53" Type="http://schemas.openxmlformats.org/officeDocument/2006/relationships/image" Target="../media/image283.png"/><Relationship Id="rId149" Type="http://schemas.openxmlformats.org/officeDocument/2006/relationships/image" Target="../media/image329.png"/><Relationship Id="rId314" Type="http://schemas.openxmlformats.org/officeDocument/2006/relationships/customXml" Target="../ink/ink415.xml"/><Relationship Id="rId356" Type="http://schemas.openxmlformats.org/officeDocument/2006/relationships/image" Target="../media/image428.png"/><Relationship Id="rId398" Type="http://schemas.openxmlformats.org/officeDocument/2006/relationships/image" Target="../media/image449.png"/><Relationship Id="rId521" Type="http://schemas.openxmlformats.org/officeDocument/2006/relationships/customXml" Target="../ink/ink519.xml"/><Relationship Id="rId563" Type="http://schemas.openxmlformats.org/officeDocument/2006/relationships/image" Target="../media/image531.png"/><Relationship Id="rId619" Type="http://schemas.openxmlformats.org/officeDocument/2006/relationships/image" Target="../media/image559.png"/><Relationship Id="rId95" Type="http://schemas.openxmlformats.org/officeDocument/2006/relationships/image" Target="../media/image302.png"/><Relationship Id="rId160" Type="http://schemas.openxmlformats.org/officeDocument/2006/relationships/customXml" Target="../ink/ink336.xml"/><Relationship Id="rId216" Type="http://schemas.openxmlformats.org/officeDocument/2006/relationships/customXml" Target="../ink/ink365.xml"/><Relationship Id="rId423" Type="http://schemas.openxmlformats.org/officeDocument/2006/relationships/customXml" Target="../ink/ink470.xml"/><Relationship Id="rId258" Type="http://schemas.openxmlformats.org/officeDocument/2006/relationships/customXml" Target="../ink/ink386.xml"/><Relationship Id="rId465" Type="http://schemas.openxmlformats.org/officeDocument/2006/relationships/customXml" Target="../ink/ink491.xml"/><Relationship Id="rId630" Type="http://schemas.openxmlformats.org/officeDocument/2006/relationships/customXml" Target="../ink/ink574.xml"/><Relationship Id="rId672" Type="http://schemas.openxmlformats.org/officeDocument/2006/relationships/customXml" Target="../ink/ink596.xml"/><Relationship Id="rId22" Type="http://schemas.openxmlformats.org/officeDocument/2006/relationships/customXml" Target="../ink/ink267.xml"/><Relationship Id="rId64" Type="http://schemas.openxmlformats.org/officeDocument/2006/relationships/customXml" Target="../ink/ink288.xml"/><Relationship Id="rId118" Type="http://schemas.openxmlformats.org/officeDocument/2006/relationships/customXml" Target="../ink/ink315.xml"/><Relationship Id="rId325" Type="http://schemas.openxmlformats.org/officeDocument/2006/relationships/image" Target="../media/image413.png"/><Relationship Id="rId367" Type="http://schemas.openxmlformats.org/officeDocument/2006/relationships/customXml" Target="../ink/ink442.xml"/><Relationship Id="rId532" Type="http://schemas.openxmlformats.org/officeDocument/2006/relationships/image" Target="../media/image516.png"/><Relationship Id="rId574" Type="http://schemas.openxmlformats.org/officeDocument/2006/relationships/customXml" Target="../ink/ink546.xml"/><Relationship Id="rId171" Type="http://schemas.openxmlformats.org/officeDocument/2006/relationships/customXml" Target="../ink/ink342.xml"/><Relationship Id="rId227" Type="http://schemas.openxmlformats.org/officeDocument/2006/relationships/image" Target="../media/image366.png"/><Relationship Id="rId269" Type="http://schemas.openxmlformats.org/officeDocument/2006/relationships/image" Target="../media/image387.png"/><Relationship Id="rId434" Type="http://schemas.openxmlformats.org/officeDocument/2006/relationships/image" Target="../media/image467.png"/><Relationship Id="rId476" Type="http://schemas.openxmlformats.org/officeDocument/2006/relationships/image" Target="../media/image488.png"/><Relationship Id="rId641" Type="http://schemas.openxmlformats.org/officeDocument/2006/relationships/image" Target="../media/image570.png"/><Relationship Id="rId33" Type="http://schemas.openxmlformats.org/officeDocument/2006/relationships/image" Target="../media/image274.png"/><Relationship Id="rId129" Type="http://schemas.openxmlformats.org/officeDocument/2006/relationships/image" Target="../media/image319.png"/><Relationship Id="rId280" Type="http://schemas.openxmlformats.org/officeDocument/2006/relationships/image" Target="../media/image392.png"/><Relationship Id="rId336" Type="http://schemas.openxmlformats.org/officeDocument/2006/relationships/image" Target="../media/image418.png"/><Relationship Id="rId501" Type="http://schemas.openxmlformats.org/officeDocument/2006/relationships/customXml" Target="../ink/ink509.xml"/><Relationship Id="rId543" Type="http://schemas.openxmlformats.org/officeDocument/2006/relationships/customXml" Target="../ink/ink530.xml"/><Relationship Id="rId75" Type="http://schemas.openxmlformats.org/officeDocument/2006/relationships/image" Target="../media/image293.png"/><Relationship Id="rId140" Type="http://schemas.openxmlformats.org/officeDocument/2006/relationships/customXml" Target="../ink/ink326.xml"/><Relationship Id="rId182" Type="http://schemas.openxmlformats.org/officeDocument/2006/relationships/image" Target="../media/image345.png"/><Relationship Id="rId378" Type="http://schemas.openxmlformats.org/officeDocument/2006/relationships/image" Target="../media/image439.png"/><Relationship Id="rId403" Type="http://schemas.openxmlformats.org/officeDocument/2006/relationships/customXml" Target="../ink/ink460.xml"/><Relationship Id="rId585" Type="http://schemas.openxmlformats.org/officeDocument/2006/relationships/image" Target="../media/image542.png"/><Relationship Id="rId6" Type="http://schemas.openxmlformats.org/officeDocument/2006/relationships/customXml" Target="../ink/ink259.xml"/><Relationship Id="rId238" Type="http://schemas.openxmlformats.org/officeDocument/2006/relationships/customXml" Target="../ink/ink376.xml"/><Relationship Id="rId445" Type="http://schemas.openxmlformats.org/officeDocument/2006/relationships/customXml" Target="../ink/ink481.xml"/><Relationship Id="rId487" Type="http://schemas.openxmlformats.org/officeDocument/2006/relationships/customXml" Target="../ink/ink502.xml"/><Relationship Id="rId610" Type="http://schemas.openxmlformats.org/officeDocument/2006/relationships/customXml" Target="../ink/ink564.xml"/><Relationship Id="rId652" Type="http://schemas.openxmlformats.org/officeDocument/2006/relationships/customXml" Target="../ink/ink585.xml"/><Relationship Id="rId291" Type="http://schemas.openxmlformats.org/officeDocument/2006/relationships/customXml" Target="../ink/ink403.xml"/><Relationship Id="rId305" Type="http://schemas.openxmlformats.org/officeDocument/2006/relationships/customXml" Target="../ink/ink410.xml"/><Relationship Id="rId347" Type="http://schemas.openxmlformats.org/officeDocument/2006/relationships/customXml" Target="../ink/ink432.xml"/><Relationship Id="rId512" Type="http://schemas.openxmlformats.org/officeDocument/2006/relationships/image" Target="../media/image506.png"/><Relationship Id="rId44" Type="http://schemas.openxmlformats.org/officeDocument/2006/relationships/customXml" Target="../ink/ink278.xml"/><Relationship Id="rId86" Type="http://schemas.openxmlformats.org/officeDocument/2006/relationships/customXml" Target="../ink/ink299.xml"/><Relationship Id="rId151" Type="http://schemas.openxmlformats.org/officeDocument/2006/relationships/image" Target="../media/image330.png"/><Relationship Id="rId389" Type="http://schemas.openxmlformats.org/officeDocument/2006/relationships/customXml" Target="../ink/ink453.xml"/><Relationship Id="rId554" Type="http://schemas.openxmlformats.org/officeDocument/2006/relationships/customXml" Target="../ink/ink536.xml"/><Relationship Id="rId596" Type="http://schemas.openxmlformats.org/officeDocument/2006/relationships/customXml" Target="../ink/ink557.xml"/><Relationship Id="rId193" Type="http://schemas.openxmlformats.org/officeDocument/2006/relationships/customXml" Target="../ink/ink353.xml"/><Relationship Id="rId207" Type="http://schemas.openxmlformats.org/officeDocument/2006/relationships/customXml" Target="../ink/ink360.xml"/><Relationship Id="rId249" Type="http://schemas.openxmlformats.org/officeDocument/2006/relationships/image" Target="../media/image377.png"/><Relationship Id="rId414" Type="http://schemas.openxmlformats.org/officeDocument/2006/relationships/image" Target="../media/image457.png"/><Relationship Id="rId456" Type="http://schemas.openxmlformats.org/officeDocument/2006/relationships/image" Target="../media/image478.png"/><Relationship Id="rId498" Type="http://schemas.openxmlformats.org/officeDocument/2006/relationships/image" Target="../media/image499.png"/><Relationship Id="rId621" Type="http://schemas.openxmlformats.org/officeDocument/2006/relationships/image" Target="../media/image560.png"/><Relationship Id="rId663" Type="http://schemas.openxmlformats.org/officeDocument/2006/relationships/customXml" Target="../ink/ink591.xml"/><Relationship Id="rId13" Type="http://schemas.openxmlformats.org/officeDocument/2006/relationships/image" Target="../media/image264.png"/><Relationship Id="rId109" Type="http://schemas.openxmlformats.org/officeDocument/2006/relationships/image" Target="../media/image309.png"/><Relationship Id="rId260" Type="http://schemas.openxmlformats.org/officeDocument/2006/relationships/customXml" Target="../ink/ink387.xml"/><Relationship Id="rId316" Type="http://schemas.openxmlformats.org/officeDocument/2006/relationships/customXml" Target="../ink/ink416.xml"/><Relationship Id="rId523" Type="http://schemas.openxmlformats.org/officeDocument/2006/relationships/customXml" Target="../ink/ink520.xml"/><Relationship Id="rId55" Type="http://schemas.openxmlformats.org/officeDocument/2006/relationships/image" Target="../media/image240.png"/><Relationship Id="rId97" Type="http://schemas.openxmlformats.org/officeDocument/2006/relationships/image" Target="../media/image303.png"/><Relationship Id="rId120" Type="http://schemas.openxmlformats.org/officeDocument/2006/relationships/customXml" Target="../ink/ink316.xml"/><Relationship Id="rId358" Type="http://schemas.openxmlformats.org/officeDocument/2006/relationships/image" Target="../media/image429.png"/><Relationship Id="rId565" Type="http://schemas.openxmlformats.org/officeDocument/2006/relationships/image" Target="../media/image532.png"/><Relationship Id="rId162" Type="http://schemas.openxmlformats.org/officeDocument/2006/relationships/customXml" Target="../ink/ink337.xml"/><Relationship Id="rId218" Type="http://schemas.openxmlformats.org/officeDocument/2006/relationships/customXml" Target="../ink/ink366.xml"/><Relationship Id="rId425" Type="http://schemas.openxmlformats.org/officeDocument/2006/relationships/customXml" Target="../ink/ink471.xml"/><Relationship Id="rId467" Type="http://schemas.openxmlformats.org/officeDocument/2006/relationships/customXml" Target="../ink/ink492.xml"/><Relationship Id="rId632" Type="http://schemas.openxmlformats.org/officeDocument/2006/relationships/customXml" Target="../ink/ink575.xml"/><Relationship Id="rId271" Type="http://schemas.openxmlformats.org/officeDocument/2006/relationships/customXml" Target="../ink/ink393.xml"/><Relationship Id="rId674" Type="http://schemas.openxmlformats.org/officeDocument/2006/relationships/customXml" Target="../ink/ink597.xml"/><Relationship Id="rId24" Type="http://schemas.openxmlformats.org/officeDocument/2006/relationships/customXml" Target="../ink/ink268.xml"/><Relationship Id="rId66" Type="http://schemas.openxmlformats.org/officeDocument/2006/relationships/customXml" Target="../ink/ink289.xml"/><Relationship Id="rId131" Type="http://schemas.openxmlformats.org/officeDocument/2006/relationships/image" Target="../media/image320.png"/><Relationship Id="rId327" Type="http://schemas.openxmlformats.org/officeDocument/2006/relationships/customXml" Target="../ink/ink422.xml"/><Relationship Id="rId369" Type="http://schemas.openxmlformats.org/officeDocument/2006/relationships/customXml" Target="../ink/ink443.xml"/><Relationship Id="rId534" Type="http://schemas.openxmlformats.org/officeDocument/2006/relationships/image" Target="../media/image517.png"/><Relationship Id="rId576" Type="http://schemas.openxmlformats.org/officeDocument/2006/relationships/customXml" Target="../ink/ink547.xml"/><Relationship Id="rId173" Type="http://schemas.openxmlformats.org/officeDocument/2006/relationships/customXml" Target="../ink/ink343.xml"/><Relationship Id="rId229" Type="http://schemas.openxmlformats.org/officeDocument/2006/relationships/image" Target="../media/image367.png"/><Relationship Id="rId380" Type="http://schemas.openxmlformats.org/officeDocument/2006/relationships/image" Target="../media/image440.png"/><Relationship Id="rId436" Type="http://schemas.openxmlformats.org/officeDocument/2006/relationships/image" Target="../media/image468.png"/><Relationship Id="rId601" Type="http://schemas.openxmlformats.org/officeDocument/2006/relationships/image" Target="../media/image550.png"/><Relationship Id="rId643" Type="http://schemas.openxmlformats.org/officeDocument/2006/relationships/image" Target="../media/image571.png"/><Relationship Id="rId240" Type="http://schemas.openxmlformats.org/officeDocument/2006/relationships/customXml" Target="../ink/ink377.xml"/><Relationship Id="rId478" Type="http://schemas.openxmlformats.org/officeDocument/2006/relationships/image" Target="../media/image489.png"/><Relationship Id="rId35" Type="http://schemas.openxmlformats.org/officeDocument/2006/relationships/image" Target="../media/image81.png"/><Relationship Id="rId77" Type="http://schemas.openxmlformats.org/officeDocument/2006/relationships/image" Target="../media/image294.png"/><Relationship Id="rId100" Type="http://schemas.openxmlformats.org/officeDocument/2006/relationships/customXml" Target="../ink/ink306.xml"/><Relationship Id="rId282" Type="http://schemas.openxmlformats.org/officeDocument/2006/relationships/image" Target="../media/image393.png"/><Relationship Id="rId338" Type="http://schemas.openxmlformats.org/officeDocument/2006/relationships/image" Target="../media/image419.png"/><Relationship Id="rId503" Type="http://schemas.openxmlformats.org/officeDocument/2006/relationships/customXml" Target="../ink/ink510.xml"/><Relationship Id="rId545" Type="http://schemas.openxmlformats.org/officeDocument/2006/relationships/customXml" Target="../ink/ink531.xml"/><Relationship Id="rId587" Type="http://schemas.openxmlformats.org/officeDocument/2006/relationships/image" Target="../media/image543.png"/><Relationship Id="rId8" Type="http://schemas.openxmlformats.org/officeDocument/2006/relationships/customXml" Target="../ink/ink260.xml"/><Relationship Id="rId142" Type="http://schemas.openxmlformats.org/officeDocument/2006/relationships/customXml" Target="../ink/ink327.xml"/><Relationship Id="rId184" Type="http://schemas.openxmlformats.org/officeDocument/2006/relationships/image" Target="../media/image346.png"/><Relationship Id="rId391" Type="http://schemas.openxmlformats.org/officeDocument/2006/relationships/customXml" Target="../ink/ink454.xml"/><Relationship Id="rId405" Type="http://schemas.openxmlformats.org/officeDocument/2006/relationships/customXml" Target="../ink/ink461.xml"/><Relationship Id="rId447" Type="http://schemas.openxmlformats.org/officeDocument/2006/relationships/customXml" Target="../ink/ink482.xml"/><Relationship Id="rId612" Type="http://schemas.openxmlformats.org/officeDocument/2006/relationships/customXml" Target="../ink/ink565.xml"/><Relationship Id="rId251" Type="http://schemas.openxmlformats.org/officeDocument/2006/relationships/image" Target="../media/image378.png"/><Relationship Id="rId489" Type="http://schemas.openxmlformats.org/officeDocument/2006/relationships/customXml" Target="../ink/ink503.xml"/><Relationship Id="rId654" Type="http://schemas.openxmlformats.org/officeDocument/2006/relationships/customXml" Target="../ink/ink586.xml"/><Relationship Id="rId46" Type="http://schemas.openxmlformats.org/officeDocument/2006/relationships/customXml" Target="../ink/ink279.xml"/><Relationship Id="rId293" Type="http://schemas.openxmlformats.org/officeDocument/2006/relationships/customXml" Target="../ink/ink404.xml"/><Relationship Id="rId307" Type="http://schemas.openxmlformats.org/officeDocument/2006/relationships/image" Target="../media/image404.png"/><Relationship Id="rId349" Type="http://schemas.openxmlformats.org/officeDocument/2006/relationships/customXml" Target="../ink/ink433.xml"/><Relationship Id="rId514" Type="http://schemas.openxmlformats.org/officeDocument/2006/relationships/image" Target="../media/image507.png"/><Relationship Id="rId556" Type="http://schemas.openxmlformats.org/officeDocument/2006/relationships/customXml" Target="../ink/ink537.xml"/><Relationship Id="rId88" Type="http://schemas.openxmlformats.org/officeDocument/2006/relationships/customXml" Target="../ink/ink300.xml"/><Relationship Id="rId111" Type="http://schemas.openxmlformats.org/officeDocument/2006/relationships/image" Target="../media/image310.png"/><Relationship Id="rId153" Type="http://schemas.openxmlformats.org/officeDocument/2006/relationships/image" Target="../media/image331.png"/><Relationship Id="rId195" Type="http://schemas.openxmlformats.org/officeDocument/2006/relationships/customXml" Target="../ink/ink354.xml"/><Relationship Id="rId209" Type="http://schemas.openxmlformats.org/officeDocument/2006/relationships/image" Target="../media/image357.png"/><Relationship Id="rId360" Type="http://schemas.openxmlformats.org/officeDocument/2006/relationships/image" Target="../media/image430.png"/><Relationship Id="rId416" Type="http://schemas.openxmlformats.org/officeDocument/2006/relationships/image" Target="../media/image458.png"/><Relationship Id="rId598" Type="http://schemas.openxmlformats.org/officeDocument/2006/relationships/customXml" Target="../ink/ink558.xml"/><Relationship Id="rId220" Type="http://schemas.openxmlformats.org/officeDocument/2006/relationships/customXml" Target="../ink/ink367.xml"/><Relationship Id="rId458" Type="http://schemas.openxmlformats.org/officeDocument/2006/relationships/image" Target="../media/image479.png"/><Relationship Id="rId623" Type="http://schemas.openxmlformats.org/officeDocument/2006/relationships/image" Target="../media/image561.png"/><Relationship Id="rId665" Type="http://schemas.openxmlformats.org/officeDocument/2006/relationships/customXml" Target="../ink/ink592.xml"/><Relationship Id="rId15" Type="http://schemas.openxmlformats.org/officeDocument/2006/relationships/image" Target="../media/image265.png"/><Relationship Id="rId57" Type="http://schemas.openxmlformats.org/officeDocument/2006/relationships/image" Target="../media/image284.png"/><Relationship Id="rId262" Type="http://schemas.openxmlformats.org/officeDocument/2006/relationships/customXml" Target="../ink/ink388.xml"/><Relationship Id="rId318" Type="http://schemas.openxmlformats.org/officeDocument/2006/relationships/customXml" Target="../ink/ink417.xml"/><Relationship Id="rId525" Type="http://schemas.openxmlformats.org/officeDocument/2006/relationships/customXml" Target="../ink/ink521.xml"/><Relationship Id="rId567" Type="http://schemas.openxmlformats.org/officeDocument/2006/relationships/image" Target="../media/image533.png"/><Relationship Id="rId99" Type="http://schemas.openxmlformats.org/officeDocument/2006/relationships/image" Target="../media/image304.png"/><Relationship Id="rId122" Type="http://schemas.openxmlformats.org/officeDocument/2006/relationships/customXml" Target="../ink/ink317.xml"/><Relationship Id="rId164" Type="http://schemas.openxmlformats.org/officeDocument/2006/relationships/customXml" Target="../ink/ink338.xml"/><Relationship Id="rId371" Type="http://schemas.openxmlformats.org/officeDocument/2006/relationships/customXml" Target="../ink/ink444.xml"/><Relationship Id="rId427" Type="http://schemas.openxmlformats.org/officeDocument/2006/relationships/customXml" Target="../ink/ink472.xml"/><Relationship Id="rId469" Type="http://schemas.openxmlformats.org/officeDocument/2006/relationships/customXml" Target="../ink/ink493.xml"/><Relationship Id="rId634" Type="http://schemas.openxmlformats.org/officeDocument/2006/relationships/customXml" Target="../ink/ink576.xml"/><Relationship Id="rId676" Type="http://schemas.openxmlformats.org/officeDocument/2006/relationships/customXml" Target="../ink/ink598.xml"/><Relationship Id="rId26" Type="http://schemas.openxmlformats.org/officeDocument/2006/relationships/customXml" Target="../ink/ink269.xml"/><Relationship Id="rId231" Type="http://schemas.openxmlformats.org/officeDocument/2006/relationships/image" Target="../media/image368.png"/><Relationship Id="rId273" Type="http://schemas.openxmlformats.org/officeDocument/2006/relationships/customXml" Target="../ink/ink394.xml"/><Relationship Id="rId329" Type="http://schemas.openxmlformats.org/officeDocument/2006/relationships/customXml" Target="../ink/ink423.xml"/><Relationship Id="rId480" Type="http://schemas.openxmlformats.org/officeDocument/2006/relationships/image" Target="../media/image490.png"/><Relationship Id="rId536" Type="http://schemas.openxmlformats.org/officeDocument/2006/relationships/image" Target="../media/image518.png"/><Relationship Id="rId68" Type="http://schemas.openxmlformats.org/officeDocument/2006/relationships/customXml" Target="../ink/ink290.xml"/><Relationship Id="rId133" Type="http://schemas.openxmlformats.org/officeDocument/2006/relationships/image" Target="../media/image321.png"/><Relationship Id="rId175" Type="http://schemas.openxmlformats.org/officeDocument/2006/relationships/customXml" Target="../ink/ink344.xml"/><Relationship Id="rId340" Type="http://schemas.openxmlformats.org/officeDocument/2006/relationships/image" Target="../media/image420.png"/><Relationship Id="rId578" Type="http://schemas.openxmlformats.org/officeDocument/2006/relationships/customXml" Target="../ink/ink548.xml"/><Relationship Id="rId200" Type="http://schemas.openxmlformats.org/officeDocument/2006/relationships/image" Target="../media/image353.png"/><Relationship Id="rId382" Type="http://schemas.openxmlformats.org/officeDocument/2006/relationships/image" Target="../media/image441.png"/><Relationship Id="rId438" Type="http://schemas.openxmlformats.org/officeDocument/2006/relationships/image" Target="../media/image469.png"/><Relationship Id="rId603" Type="http://schemas.openxmlformats.org/officeDocument/2006/relationships/image" Target="../media/image551.png"/><Relationship Id="rId645" Type="http://schemas.openxmlformats.org/officeDocument/2006/relationships/image" Target="../media/image572.png"/><Relationship Id="rId242" Type="http://schemas.openxmlformats.org/officeDocument/2006/relationships/customXml" Target="../ink/ink378.xml"/><Relationship Id="rId284" Type="http://schemas.openxmlformats.org/officeDocument/2006/relationships/image" Target="../media/image394.png"/><Relationship Id="rId491" Type="http://schemas.openxmlformats.org/officeDocument/2006/relationships/customXml" Target="../ink/ink504.xml"/><Relationship Id="rId505" Type="http://schemas.openxmlformats.org/officeDocument/2006/relationships/customXml" Target="../ink/ink511.xml"/><Relationship Id="rId37" Type="http://schemas.openxmlformats.org/officeDocument/2006/relationships/image" Target="../media/image275.png"/><Relationship Id="rId79" Type="http://schemas.openxmlformats.org/officeDocument/2006/relationships/image" Target="../media/image295.png"/><Relationship Id="rId102" Type="http://schemas.openxmlformats.org/officeDocument/2006/relationships/customXml" Target="../ink/ink307.xml"/><Relationship Id="rId144" Type="http://schemas.openxmlformats.org/officeDocument/2006/relationships/customXml" Target="../ink/ink328.xml"/><Relationship Id="rId547" Type="http://schemas.openxmlformats.org/officeDocument/2006/relationships/customXml" Target="../ink/ink532.xml"/><Relationship Id="rId589" Type="http://schemas.openxmlformats.org/officeDocument/2006/relationships/image" Target="../media/image544.png"/><Relationship Id="rId90" Type="http://schemas.openxmlformats.org/officeDocument/2006/relationships/customXml" Target="../ink/ink301.xml"/><Relationship Id="rId186" Type="http://schemas.openxmlformats.org/officeDocument/2006/relationships/image" Target="../media/image347.png"/><Relationship Id="rId351" Type="http://schemas.openxmlformats.org/officeDocument/2006/relationships/customXml" Target="../ink/ink434.xml"/><Relationship Id="rId393" Type="http://schemas.openxmlformats.org/officeDocument/2006/relationships/customXml" Target="../ink/ink455.xml"/><Relationship Id="rId407" Type="http://schemas.openxmlformats.org/officeDocument/2006/relationships/customXml" Target="../ink/ink462.xml"/><Relationship Id="rId449" Type="http://schemas.openxmlformats.org/officeDocument/2006/relationships/customXml" Target="../ink/ink483.xml"/><Relationship Id="rId614" Type="http://schemas.openxmlformats.org/officeDocument/2006/relationships/customXml" Target="../ink/ink566.xml"/><Relationship Id="rId656" Type="http://schemas.openxmlformats.org/officeDocument/2006/relationships/customXml" Target="../ink/ink587.xml"/><Relationship Id="rId211" Type="http://schemas.openxmlformats.org/officeDocument/2006/relationships/image" Target="../media/image358.png"/><Relationship Id="rId253" Type="http://schemas.openxmlformats.org/officeDocument/2006/relationships/image" Target="../media/image379.png"/><Relationship Id="rId295" Type="http://schemas.openxmlformats.org/officeDocument/2006/relationships/customXml" Target="../ink/ink405.xml"/><Relationship Id="rId309" Type="http://schemas.openxmlformats.org/officeDocument/2006/relationships/image" Target="../media/image405.png"/><Relationship Id="rId460" Type="http://schemas.openxmlformats.org/officeDocument/2006/relationships/image" Target="../media/image480.png"/><Relationship Id="rId516" Type="http://schemas.openxmlformats.org/officeDocument/2006/relationships/image" Target="../media/image508.png"/><Relationship Id="rId48" Type="http://schemas.openxmlformats.org/officeDocument/2006/relationships/customXml" Target="../ink/ink280.xml"/><Relationship Id="rId113" Type="http://schemas.openxmlformats.org/officeDocument/2006/relationships/image" Target="../media/image311.png"/><Relationship Id="rId320" Type="http://schemas.openxmlformats.org/officeDocument/2006/relationships/customXml" Target="../ink/ink418.xml"/><Relationship Id="rId558" Type="http://schemas.openxmlformats.org/officeDocument/2006/relationships/customXml" Target="../ink/ink538.xml"/><Relationship Id="rId155" Type="http://schemas.openxmlformats.org/officeDocument/2006/relationships/image" Target="../media/image332.png"/><Relationship Id="rId197" Type="http://schemas.openxmlformats.org/officeDocument/2006/relationships/customXml" Target="../ink/ink355.xml"/><Relationship Id="rId362" Type="http://schemas.openxmlformats.org/officeDocument/2006/relationships/image" Target="../media/image431.png"/><Relationship Id="rId418" Type="http://schemas.openxmlformats.org/officeDocument/2006/relationships/image" Target="../media/image459.png"/><Relationship Id="rId625" Type="http://schemas.openxmlformats.org/officeDocument/2006/relationships/image" Target="../media/image562.png"/><Relationship Id="rId222" Type="http://schemas.openxmlformats.org/officeDocument/2006/relationships/customXml" Target="../ink/ink368.xml"/><Relationship Id="rId264" Type="http://schemas.openxmlformats.org/officeDocument/2006/relationships/customXml" Target="../ink/ink389.xml"/><Relationship Id="rId471" Type="http://schemas.openxmlformats.org/officeDocument/2006/relationships/customXml" Target="../ink/ink494.xml"/><Relationship Id="rId667" Type="http://schemas.openxmlformats.org/officeDocument/2006/relationships/customXml" Target="../ink/ink593.xml"/><Relationship Id="rId17" Type="http://schemas.openxmlformats.org/officeDocument/2006/relationships/image" Target="../media/image266.png"/><Relationship Id="rId59" Type="http://schemas.openxmlformats.org/officeDocument/2006/relationships/image" Target="../media/image285.png"/><Relationship Id="rId124" Type="http://schemas.openxmlformats.org/officeDocument/2006/relationships/customXml" Target="../ink/ink318.xml"/><Relationship Id="rId527" Type="http://schemas.openxmlformats.org/officeDocument/2006/relationships/customXml" Target="../ink/ink522.xml"/><Relationship Id="rId569" Type="http://schemas.openxmlformats.org/officeDocument/2006/relationships/image" Target="../media/image534.png"/><Relationship Id="rId70" Type="http://schemas.openxmlformats.org/officeDocument/2006/relationships/customXml" Target="../ink/ink291.xml"/><Relationship Id="rId166" Type="http://schemas.openxmlformats.org/officeDocument/2006/relationships/customXml" Target="../ink/ink339.xml"/><Relationship Id="rId331" Type="http://schemas.openxmlformats.org/officeDocument/2006/relationships/customXml" Target="../ink/ink424.xml"/><Relationship Id="rId373" Type="http://schemas.openxmlformats.org/officeDocument/2006/relationships/customXml" Target="../ink/ink445.xml"/><Relationship Id="rId429" Type="http://schemas.openxmlformats.org/officeDocument/2006/relationships/customXml" Target="../ink/ink473.xml"/><Relationship Id="rId580" Type="http://schemas.openxmlformats.org/officeDocument/2006/relationships/customXml" Target="../ink/ink549.xml"/><Relationship Id="rId636" Type="http://schemas.openxmlformats.org/officeDocument/2006/relationships/customXml" Target="../ink/ink577.xml"/><Relationship Id="rId1" Type="http://schemas.openxmlformats.org/officeDocument/2006/relationships/slideLayout" Target="../slideLayouts/slideLayout4.xml"/><Relationship Id="rId233" Type="http://schemas.openxmlformats.org/officeDocument/2006/relationships/image" Target="../media/image369.png"/><Relationship Id="rId440" Type="http://schemas.openxmlformats.org/officeDocument/2006/relationships/image" Target="../media/image470.png"/><Relationship Id="rId28" Type="http://schemas.openxmlformats.org/officeDocument/2006/relationships/customXml" Target="../ink/ink270.xml"/><Relationship Id="rId275" Type="http://schemas.openxmlformats.org/officeDocument/2006/relationships/customXml" Target="../ink/ink395.xml"/><Relationship Id="rId300" Type="http://schemas.openxmlformats.org/officeDocument/2006/relationships/image" Target="../media/image401.png"/><Relationship Id="rId482" Type="http://schemas.openxmlformats.org/officeDocument/2006/relationships/image" Target="../media/image491.png"/><Relationship Id="rId538" Type="http://schemas.openxmlformats.org/officeDocument/2006/relationships/image" Target="../media/image519.png"/><Relationship Id="rId81" Type="http://schemas.openxmlformats.org/officeDocument/2006/relationships/image" Target="../media/image296.png"/><Relationship Id="rId135" Type="http://schemas.openxmlformats.org/officeDocument/2006/relationships/image" Target="../media/image322.png"/><Relationship Id="rId177" Type="http://schemas.openxmlformats.org/officeDocument/2006/relationships/customXml" Target="../ink/ink345.xml"/><Relationship Id="rId342" Type="http://schemas.openxmlformats.org/officeDocument/2006/relationships/image" Target="../media/image421.png"/><Relationship Id="rId384" Type="http://schemas.openxmlformats.org/officeDocument/2006/relationships/image" Target="../media/image442.png"/><Relationship Id="rId591" Type="http://schemas.openxmlformats.org/officeDocument/2006/relationships/image" Target="../media/image545.png"/><Relationship Id="rId605" Type="http://schemas.openxmlformats.org/officeDocument/2006/relationships/image" Target="../media/image552.png"/><Relationship Id="rId202" Type="http://schemas.openxmlformats.org/officeDocument/2006/relationships/image" Target="../media/image354.png"/><Relationship Id="rId244" Type="http://schemas.openxmlformats.org/officeDocument/2006/relationships/customXml" Target="../ink/ink379.xml"/><Relationship Id="rId647" Type="http://schemas.openxmlformats.org/officeDocument/2006/relationships/image" Target="../media/image573.png"/><Relationship Id="rId39" Type="http://schemas.openxmlformats.org/officeDocument/2006/relationships/image" Target="../media/image276.png"/><Relationship Id="rId286" Type="http://schemas.openxmlformats.org/officeDocument/2006/relationships/image" Target="../media/image395.png"/><Relationship Id="rId451" Type="http://schemas.openxmlformats.org/officeDocument/2006/relationships/customXml" Target="../ink/ink484.xml"/><Relationship Id="rId493" Type="http://schemas.openxmlformats.org/officeDocument/2006/relationships/customXml" Target="../ink/ink505.xml"/><Relationship Id="rId507" Type="http://schemas.openxmlformats.org/officeDocument/2006/relationships/customXml" Target="../ink/ink512.xml"/><Relationship Id="rId549" Type="http://schemas.openxmlformats.org/officeDocument/2006/relationships/customXml" Target="../ink/ink53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5.png"/><Relationship Id="rId21" Type="http://schemas.openxmlformats.org/officeDocument/2006/relationships/image" Target="../media/image597.png"/><Relationship Id="rId42" Type="http://schemas.openxmlformats.org/officeDocument/2006/relationships/customXml" Target="../ink/ink619.xml"/><Relationship Id="rId63" Type="http://schemas.openxmlformats.org/officeDocument/2006/relationships/image" Target="../media/image618.png"/><Relationship Id="rId84" Type="http://schemas.openxmlformats.org/officeDocument/2006/relationships/customXml" Target="../ink/ink640.xml"/><Relationship Id="rId138" Type="http://schemas.openxmlformats.org/officeDocument/2006/relationships/customXml" Target="../ink/ink667.xml"/><Relationship Id="rId159" Type="http://schemas.openxmlformats.org/officeDocument/2006/relationships/customXml" Target="../ink/ink678.xml"/><Relationship Id="rId170" Type="http://schemas.openxmlformats.org/officeDocument/2006/relationships/image" Target="../media/image671.png"/><Relationship Id="rId191" Type="http://schemas.openxmlformats.org/officeDocument/2006/relationships/customXml" Target="../ink/ink694.xml"/><Relationship Id="rId205" Type="http://schemas.openxmlformats.org/officeDocument/2006/relationships/customXml" Target="../ink/ink701.xml"/><Relationship Id="rId226" Type="http://schemas.openxmlformats.org/officeDocument/2006/relationships/image" Target="../media/image699.png"/><Relationship Id="rId107" Type="http://schemas.openxmlformats.org/officeDocument/2006/relationships/image" Target="../media/image640.png"/><Relationship Id="rId11" Type="http://schemas.openxmlformats.org/officeDocument/2006/relationships/image" Target="../media/image592.png"/><Relationship Id="rId32" Type="http://schemas.openxmlformats.org/officeDocument/2006/relationships/customXml" Target="../ink/ink614.xml"/><Relationship Id="rId53" Type="http://schemas.openxmlformats.org/officeDocument/2006/relationships/image" Target="../media/image613.png"/><Relationship Id="rId74" Type="http://schemas.openxmlformats.org/officeDocument/2006/relationships/customXml" Target="../ink/ink635.xml"/><Relationship Id="rId128" Type="http://schemas.openxmlformats.org/officeDocument/2006/relationships/customXml" Target="../ink/ink662.xml"/><Relationship Id="rId149" Type="http://schemas.openxmlformats.org/officeDocument/2006/relationships/image" Target="../media/image661.png"/><Relationship Id="rId5" Type="http://schemas.openxmlformats.org/officeDocument/2006/relationships/image" Target="../media/image589.png"/><Relationship Id="rId95" Type="http://schemas.openxmlformats.org/officeDocument/2006/relationships/image" Target="../media/image634.png"/><Relationship Id="rId160" Type="http://schemas.openxmlformats.org/officeDocument/2006/relationships/image" Target="../media/image666.png"/><Relationship Id="rId181" Type="http://schemas.openxmlformats.org/officeDocument/2006/relationships/customXml" Target="../ink/ink689.xml"/><Relationship Id="rId216" Type="http://schemas.openxmlformats.org/officeDocument/2006/relationships/image" Target="../media/image694.png"/><Relationship Id="rId22" Type="http://schemas.openxmlformats.org/officeDocument/2006/relationships/customXml" Target="../ink/ink609.xml"/><Relationship Id="rId43" Type="http://schemas.openxmlformats.org/officeDocument/2006/relationships/image" Target="../media/image608.png"/><Relationship Id="rId64" Type="http://schemas.openxmlformats.org/officeDocument/2006/relationships/customXml" Target="../ink/ink630.xml"/><Relationship Id="rId118" Type="http://schemas.openxmlformats.org/officeDocument/2006/relationships/customXml" Target="../ink/ink657.xml"/><Relationship Id="rId139" Type="http://schemas.openxmlformats.org/officeDocument/2006/relationships/image" Target="../media/image656.png"/><Relationship Id="rId80" Type="http://schemas.openxmlformats.org/officeDocument/2006/relationships/customXml" Target="../ink/ink638.xml"/><Relationship Id="rId85" Type="http://schemas.openxmlformats.org/officeDocument/2006/relationships/image" Target="../media/image629.png"/><Relationship Id="rId150" Type="http://schemas.openxmlformats.org/officeDocument/2006/relationships/customXml" Target="../ink/ink673.xml"/><Relationship Id="rId155" Type="http://schemas.openxmlformats.org/officeDocument/2006/relationships/image" Target="../media/image664.png"/><Relationship Id="rId171" Type="http://schemas.openxmlformats.org/officeDocument/2006/relationships/customXml" Target="../ink/ink684.xml"/><Relationship Id="rId176" Type="http://schemas.openxmlformats.org/officeDocument/2006/relationships/image" Target="../media/image674.png"/><Relationship Id="rId192" Type="http://schemas.openxmlformats.org/officeDocument/2006/relationships/image" Target="../media/image682.png"/><Relationship Id="rId197" Type="http://schemas.openxmlformats.org/officeDocument/2006/relationships/customXml" Target="../ink/ink697.xml"/><Relationship Id="rId206" Type="http://schemas.openxmlformats.org/officeDocument/2006/relationships/image" Target="../media/image689.png"/><Relationship Id="rId227" Type="http://schemas.openxmlformats.org/officeDocument/2006/relationships/customXml" Target="../ink/ink712.xml"/><Relationship Id="rId201" Type="http://schemas.openxmlformats.org/officeDocument/2006/relationships/customXml" Target="../ink/ink699.xml"/><Relationship Id="rId222" Type="http://schemas.openxmlformats.org/officeDocument/2006/relationships/image" Target="../media/image697.png"/><Relationship Id="rId12" Type="http://schemas.openxmlformats.org/officeDocument/2006/relationships/customXml" Target="../ink/ink604.xml"/><Relationship Id="rId17" Type="http://schemas.openxmlformats.org/officeDocument/2006/relationships/image" Target="../media/image595.png"/><Relationship Id="rId33" Type="http://schemas.openxmlformats.org/officeDocument/2006/relationships/image" Target="../media/image603.png"/><Relationship Id="rId38" Type="http://schemas.openxmlformats.org/officeDocument/2006/relationships/customXml" Target="../ink/ink617.xml"/><Relationship Id="rId59" Type="http://schemas.openxmlformats.org/officeDocument/2006/relationships/image" Target="../media/image616.png"/><Relationship Id="rId103" Type="http://schemas.openxmlformats.org/officeDocument/2006/relationships/image" Target="../media/image638.png"/><Relationship Id="rId108" Type="http://schemas.openxmlformats.org/officeDocument/2006/relationships/customXml" Target="../ink/ink652.xml"/><Relationship Id="rId124" Type="http://schemas.openxmlformats.org/officeDocument/2006/relationships/customXml" Target="../ink/ink660.xml"/><Relationship Id="rId129" Type="http://schemas.openxmlformats.org/officeDocument/2006/relationships/image" Target="../media/image651.png"/><Relationship Id="rId54" Type="http://schemas.openxmlformats.org/officeDocument/2006/relationships/customXml" Target="../ink/ink625.xml"/><Relationship Id="rId70" Type="http://schemas.openxmlformats.org/officeDocument/2006/relationships/customXml" Target="../ink/ink633.xml"/><Relationship Id="rId75" Type="http://schemas.openxmlformats.org/officeDocument/2006/relationships/image" Target="../media/image624.png"/><Relationship Id="rId91" Type="http://schemas.openxmlformats.org/officeDocument/2006/relationships/image" Target="../media/image632.png"/><Relationship Id="rId96" Type="http://schemas.openxmlformats.org/officeDocument/2006/relationships/customXml" Target="../ink/ink646.xml"/><Relationship Id="rId140" Type="http://schemas.openxmlformats.org/officeDocument/2006/relationships/customXml" Target="../ink/ink668.xml"/><Relationship Id="rId145" Type="http://schemas.openxmlformats.org/officeDocument/2006/relationships/image" Target="../media/image659.png"/><Relationship Id="rId161" Type="http://schemas.openxmlformats.org/officeDocument/2006/relationships/customXml" Target="../ink/ink679.xml"/><Relationship Id="rId166" Type="http://schemas.openxmlformats.org/officeDocument/2006/relationships/image" Target="../media/image669.png"/><Relationship Id="rId182" Type="http://schemas.openxmlformats.org/officeDocument/2006/relationships/image" Target="../media/image677.png"/><Relationship Id="rId187" Type="http://schemas.openxmlformats.org/officeDocument/2006/relationships/customXml" Target="../ink/ink692.xml"/><Relationship Id="rId217" Type="http://schemas.openxmlformats.org/officeDocument/2006/relationships/customXml" Target="../ink/ink70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1.xml"/><Relationship Id="rId212" Type="http://schemas.openxmlformats.org/officeDocument/2006/relationships/image" Target="../media/image692.png"/><Relationship Id="rId233" Type="http://schemas.openxmlformats.org/officeDocument/2006/relationships/customXml" Target="../ink/ink715.xml"/><Relationship Id="rId23" Type="http://schemas.openxmlformats.org/officeDocument/2006/relationships/image" Target="../media/image598.png"/><Relationship Id="rId28" Type="http://schemas.openxmlformats.org/officeDocument/2006/relationships/customXml" Target="../ink/ink612.xml"/><Relationship Id="rId49" Type="http://schemas.openxmlformats.org/officeDocument/2006/relationships/image" Target="../media/image611.png"/><Relationship Id="rId114" Type="http://schemas.openxmlformats.org/officeDocument/2006/relationships/customXml" Target="../ink/ink655.xml"/><Relationship Id="rId119" Type="http://schemas.openxmlformats.org/officeDocument/2006/relationships/image" Target="../media/image646.png"/><Relationship Id="rId44" Type="http://schemas.openxmlformats.org/officeDocument/2006/relationships/customXml" Target="../ink/ink620.xml"/><Relationship Id="rId60" Type="http://schemas.openxmlformats.org/officeDocument/2006/relationships/customXml" Target="../ink/ink628.xml"/><Relationship Id="rId65" Type="http://schemas.openxmlformats.org/officeDocument/2006/relationships/image" Target="../media/image619.png"/><Relationship Id="rId81" Type="http://schemas.openxmlformats.org/officeDocument/2006/relationships/image" Target="../media/image627.png"/><Relationship Id="rId86" Type="http://schemas.openxmlformats.org/officeDocument/2006/relationships/customXml" Target="../ink/ink641.xml"/><Relationship Id="rId130" Type="http://schemas.openxmlformats.org/officeDocument/2006/relationships/customXml" Target="../ink/ink663.xml"/><Relationship Id="rId135" Type="http://schemas.openxmlformats.org/officeDocument/2006/relationships/image" Target="../media/image654.png"/><Relationship Id="rId151" Type="http://schemas.openxmlformats.org/officeDocument/2006/relationships/image" Target="../media/image662.png"/><Relationship Id="rId156" Type="http://schemas.openxmlformats.org/officeDocument/2006/relationships/customXml" Target="../ink/ink676.xml"/><Relationship Id="rId177" Type="http://schemas.openxmlformats.org/officeDocument/2006/relationships/customXml" Target="../ink/ink687.xml"/><Relationship Id="rId198" Type="http://schemas.openxmlformats.org/officeDocument/2006/relationships/image" Target="../media/image685.png"/><Relationship Id="rId172" Type="http://schemas.openxmlformats.org/officeDocument/2006/relationships/image" Target="../media/image672.png"/><Relationship Id="rId193" Type="http://schemas.openxmlformats.org/officeDocument/2006/relationships/customXml" Target="../ink/ink695.xml"/><Relationship Id="rId202" Type="http://schemas.openxmlformats.org/officeDocument/2006/relationships/image" Target="../media/image687.png"/><Relationship Id="rId207" Type="http://schemas.openxmlformats.org/officeDocument/2006/relationships/customXml" Target="../ink/ink702.xml"/><Relationship Id="rId223" Type="http://schemas.openxmlformats.org/officeDocument/2006/relationships/customXml" Target="../ink/ink710.xml"/><Relationship Id="rId228" Type="http://schemas.openxmlformats.org/officeDocument/2006/relationships/image" Target="../media/image700.png"/><Relationship Id="rId13" Type="http://schemas.openxmlformats.org/officeDocument/2006/relationships/image" Target="../media/image593.png"/><Relationship Id="rId18" Type="http://schemas.openxmlformats.org/officeDocument/2006/relationships/customXml" Target="../ink/ink607.xml"/><Relationship Id="rId39" Type="http://schemas.openxmlformats.org/officeDocument/2006/relationships/image" Target="../media/image606.png"/><Relationship Id="rId109" Type="http://schemas.openxmlformats.org/officeDocument/2006/relationships/image" Target="../media/image641.png"/><Relationship Id="rId34" Type="http://schemas.openxmlformats.org/officeDocument/2006/relationships/customXml" Target="../ink/ink615.xml"/><Relationship Id="rId50" Type="http://schemas.openxmlformats.org/officeDocument/2006/relationships/customXml" Target="../ink/ink623.xml"/><Relationship Id="rId55" Type="http://schemas.openxmlformats.org/officeDocument/2006/relationships/image" Target="../media/image614.png"/><Relationship Id="rId76" Type="http://schemas.openxmlformats.org/officeDocument/2006/relationships/customXml" Target="../ink/ink636.xml"/><Relationship Id="rId97" Type="http://schemas.openxmlformats.org/officeDocument/2006/relationships/image" Target="../media/image635.png"/><Relationship Id="rId104" Type="http://schemas.openxmlformats.org/officeDocument/2006/relationships/customXml" Target="../ink/ink650.xml"/><Relationship Id="rId120" Type="http://schemas.openxmlformats.org/officeDocument/2006/relationships/customXml" Target="../ink/ink658.xml"/><Relationship Id="rId125" Type="http://schemas.openxmlformats.org/officeDocument/2006/relationships/image" Target="../media/image649.png"/><Relationship Id="rId141" Type="http://schemas.openxmlformats.org/officeDocument/2006/relationships/image" Target="../media/image657.png"/><Relationship Id="rId146" Type="http://schemas.openxmlformats.org/officeDocument/2006/relationships/customXml" Target="../ink/ink671.xml"/><Relationship Id="rId167" Type="http://schemas.openxmlformats.org/officeDocument/2006/relationships/customXml" Target="../ink/ink682.xml"/><Relationship Id="rId188" Type="http://schemas.openxmlformats.org/officeDocument/2006/relationships/image" Target="../media/image680.png"/><Relationship Id="rId7" Type="http://schemas.openxmlformats.org/officeDocument/2006/relationships/image" Target="../media/image590.png"/><Relationship Id="rId71" Type="http://schemas.openxmlformats.org/officeDocument/2006/relationships/image" Target="../media/image622.png"/><Relationship Id="rId92" Type="http://schemas.openxmlformats.org/officeDocument/2006/relationships/customXml" Target="../ink/ink644.xml"/><Relationship Id="rId162" Type="http://schemas.openxmlformats.org/officeDocument/2006/relationships/image" Target="../media/image667.png"/><Relationship Id="rId183" Type="http://schemas.openxmlformats.org/officeDocument/2006/relationships/customXml" Target="../ink/ink690.xml"/><Relationship Id="rId213" Type="http://schemas.openxmlformats.org/officeDocument/2006/relationships/customXml" Target="../ink/ink705.xml"/><Relationship Id="rId218" Type="http://schemas.openxmlformats.org/officeDocument/2006/relationships/image" Target="../media/image695.png"/><Relationship Id="rId234" Type="http://schemas.openxmlformats.org/officeDocument/2006/relationships/image" Target="../media/image703.png"/><Relationship Id="rId2" Type="http://schemas.openxmlformats.org/officeDocument/2006/relationships/customXml" Target="../ink/ink599.xml"/><Relationship Id="rId29" Type="http://schemas.openxmlformats.org/officeDocument/2006/relationships/image" Target="../media/image601.png"/><Relationship Id="rId24" Type="http://schemas.openxmlformats.org/officeDocument/2006/relationships/customXml" Target="../ink/ink610.xml"/><Relationship Id="rId40" Type="http://schemas.openxmlformats.org/officeDocument/2006/relationships/customXml" Target="../ink/ink618.xml"/><Relationship Id="rId45" Type="http://schemas.openxmlformats.org/officeDocument/2006/relationships/image" Target="../media/image609.png"/><Relationship Id="rId66" Type="http://schemas.openxmlformats.org/officeDocument/2006/relationships/customXml" Target="../ink/ink631.xml"/><Relationship Id="rId87" Type="http://schemas.openxmlformats.org/officeDocument/2006/relationships/image" Target="../media/image630.png"/><Relationship Id="rId110" Type="http://schemas.openxmlformats.org/officeDocument/2006/relationships/customXml" Target="../ink/ink653.xml"/><Relationship Id="rId115" Type="http://schemas.openxmlformats.org/officeDocument/2006/relationships/image" Target="../media/image644.png"/><Relationship Id="rId131" Type="http://schemas.openxmlformats.org/officeDocument/2006/relationships/image" Target="../media/image652.png"/><Relationship Id="rId136" Type="http://schemas.openxmlformats.org/officeDocument/2006/relationships/customXml" Target="../ink/ink666.xml"/><Relationship Id="rId157" Type="http://schemas.openxmlformats.org/officeDocument/2006/relationships/customXml" Target="../ink/ink677.xml"/><Relationship Id="rId178" Type="http://schemas.openxmlformats.org/officeDocument/2006/relationships/image" Target="../media/image675.png"/><Relationship Id="rId61" Type="http://schemas.openxmlformats.org/officeDocument/2006/relationships/image" Target="../media/image617.png"/><Relationship Id="rId82" Type="http://schemas.openxmlformats.org/officeDocument/2006/relationships/customXml" Target="../ink/ink639.xml"/><Relationship Id="rId152" Type="http://schemas.openxmlformats.org/officeDocument/2006/relationships/customXml" Target="../ink/ink674.xml"/><Relationship Id="rId173" Type="http://schemas.openxmlformats.org/officeDocument/2006/relationships/customXml" Target="../ink/ink685.xml"/><Relationship Id="rId194" Type="http://schemas.openxmlformats.org/officeDocument/2006/relationships/image" Target="../media/image683.png"/><Relationship Id="rId199" Type="http://schemas.openxmlformats.org/officeDocument/2006/relationships/customXml" Target="../ink/ink698.xml"/><Relationship Id="rId203" Type="http://schemas.openxmlformats.org/officeDocument/2006/relationships/customXml" Target="../ink/ink700.xml"/><Relationship Id="rId208" Type="http://schemas.openxmlformats.org/officeDocument/2006/relationships/image" Target="../media/image690.png"/><Relationship Id="rId229" Type="http://schemas.openxmlformats.org/officeDocument/2006/relationships/customXml" Target="../ink/ink713.xml"/><Relationship Id="rId19" Type="http://schemas.openxmlformats.org/officeDocument/2006/relationships/image" Target="../media/image596.png"/><Relationship Id="rId224" Type="http://schemas.openxmlformats.org/officeDocument/2006/relationships/image" Target="../media/image698.png"/><Relationship Id="rId14" Type="http://schemas.openxmlformats.org/officeDocument/2006/relationships/customXml" Target="../ink/ink605.xml"/><Relationship Id="rId30" Type="http://schemas.openxmlformats.org/officeDocument/2006/relationships/customXml" Target="../ink/ink613.xml"/><Relationship Id="rId35" Type="http://schemas.openxmlformats.org/officeDocument/2006/relationships/image" Target="../media/image604.png"/><Relationship Id="rId56" Type="http://schemas.openxmlformats.org/officeDocument/2006/relationships/customXml" Target="../ink/ink626.xml"/><Relationship Id="rId77" Type="http://schemas.openxmlformats.org/officeDocument/2006/relationships/image" Target="../media/image625.png"/><Relationship Id="rId100" Type="http://schemas.openxmlformats.org/officeDocument/2006/relationships/customXml" Target="../ink/ink648.xml"/><Relationship Id="rId105" Type="http://schemas.openxmlformats.org/officeDocument/2006/relationships/image" Target="../media/image639.png"/><Relationship Id="rId126" Type="http://schemas.openxmlformats.org/officeDocument/2006/relationships/customXml" Target="../ink/ink661.xml"/><Relationship Id="rId147" Type="http://schemas.openxmlformats.org/officeDocument/2006/relationships/image" Target="../media/image660.png"/><Relationship Id="rId168" Type="http://schemas.openxmlformats.org/officeDocument/2006/relationships/image" Target="../media/image670.png"/><Relationship Id="rId8" Type="http://schemas.openxmlformats.org/officeDocument/2006/relationships/customXml" Target="../ink/ink602.xml"/><Relationship Id="rId51" Type="http://schemas.openxmlformats.org/officeDocument/2006/relationships/image" Target="../media/image612.png"/><Relationship Id="rId72" Type="http://schemas.openxmlformats.org/officeDocument/2006/relationships/customXml" Target="../ink/ink634.xml"/><Relationship Id="rId93" Type="http://schemas.openxmlformats.org/officeDocument/2006/relationships/image" Target="../media/image633.png"/><Relationship Id="rId98" Type="http://schemas.openxmlformats.org/officeDocument/2006/relationships/customXml" Target="../ink/ink647.xml"/><Relationship Id="rId121" Type="http://schemas.openxmlformats.org/officeDocument/2006/relationships/image" Target="../media/image647.png"/><Relationship Id="rId142" Type="http://schemas.openxmlformats.org/officeDocument/2006/relationships/customXml" Target="../ink/ink669.xml"/><Relationship Id="rId163" Type="http://schemas.openxmlformats.org/officeDocument/2006/relationships/customXml" Target="../ink/ink680.xml"/><Relationship Id="rId184" Type="http://schemas.openxmlformats.org/officeDocument/2006/relationships/image" Target="../media/image678.png"/><Relationship Id="rId189" Type="http://schemas.openxmlformats.org/officeDocument/2006/relationships/customXml" Target="../ink/ink693.xml"/><Relationship Id="rId219" Type="http://schemas.openxmlformats.org/officeDocument/2006/relationships/customXml" Target="../ink/ink708.xml"/><Relationship Id="rId3" Type="http://schemas.openxmlformats.org/officeDocument/2006/relationships/image" Target="../media/image588.png"/><Relationship Id="rId214" Type="http://schemas.openxmlformats.org/officeDocument/2006/relationships/image" Target="../media/image693.png"/><Relationship Id="rId230" Type="http://schemas.openxmlformats.org/officeDocument/2006/relationships/image" Target="../media/image701.png"/><Relationship Id="rId235" Type="http://schemas.openxmlformats.org/officeDocument/2006/relationships/customXml" Target="../ink/ink716.xml"/><Relationship Id="rId25" Type="http://schemas.openxmlformats.org/officeDocument/2006/relationships/image" Target="../media/image599.png"/><Relationship Id="rId46" Type="http://schemas.openxmlformats.org/officeDocument/2006/relationships/customXml" Target="../ink/ink621.xml"/><Relationship Id="rId67" Type="http://schemas.openxmlformats.org/officeDocument/2006/relationships/image" Target="../media/image620.png"/><Relationship Id="rId116" Type="http://schemas.openxmlformats.org/officeDocument/2006/relationships/customXml" Target="../ink/ink656.xml"/><Relationship Id="rId137" Type="http://schemas.openxmlformats.org/officeDocument/2006/relationships/image" Target="../media/image655.png"/><Relationship Id="rId158" Type="http://schemas.openxmlformats.org/officeDocument/2006/relationships/image" Target="../media/image665.png"/><Relationship Id="rId20" Type="http://schemas.openxmlformats.org/officeDocument/2006/relationships/customXml" Target="../ink/ink608.xml"/><Relationship Id="rId41" Type="http://schemas.openxmlformats.org/officeDocument/2006/relationships/image" Target="../media/image607.png"/><Relationship Id="rId62" Type="http://schemas.openxmlformats.org/officeDocument/2006/relationships/customXml" Target="../ink/ink629.xml"/><Relationship Id="rId83" Type="http://schemas.openxmlformats.org/officeDocument/2006/relationships/image" Target="../media/image628.png"/><Relationship Id="rId88" Type="http://schemas.openxmlformats.org/officeDocument/2006/relationships/customXml" Target="../ink/ink642.xml"/><Relationship Id="rId111" Type="http://schemas.openxmlformats.org/officeDocument/2006/relationships/image" Target="../media/image642.png"/><Relationship Id="rId132" Type="http://schemas.openxmlformats.org/officeDocument/2006/relationships/customXml" Target="../ink/ink664.xml"/><Relationship Id="rId153" Type="http://schemas.openxmlformats.org/officeDocument/2006/relationships/image" Target="../media/image663.png"/><Relationship Id="rId174" Type="http://schemas.openxmlformats.org/officeDocument/2006/relationships/image" Target="../media/image673.png"/><Relationship Id="rId179" Type="http://schemas.openxmlformats.org/officeDocument/2006/relationships/customXml" Target="../ink/ink688.xml"/><Relationship Id="rId195" Type="http://schemas.openxmlformats.org/officeDocument/2006/relationships/customXml" Target="../ink/ink696.xml"/><Relationship Id="rId209" Type="http://schemas.openxmlformats.org/officeDocument/2006/relationships/customXml" Target="../ink/ink703.xml"/><Relationship Id="rId190" Type="http://schemas.openxmlformats.org/officeDocument/2006/relationships/image" Target="../media/image681.png"/><Relationship Id="rId204" Type="http://schemas.openxmlformats.org/officeDocument/2006/relationships/image" Target="../media/image688.png"/><Relationship Id="rId220" Type="http://schemas.openxmlformats.org/officeDocument/2006/relationships/image" Target="../media/image696.png"/><Relationship Id="rId225" Type="http://schemas.openxmlformats.org/officeDocument/2006/relationships/customXml" Target="../ink/ink711.xml"/><Relationship Id="rId15" Type="http://schemas.openxmlformats.org/officeDocument/2006/relationships/image" Target="../media/image594.png"/><Relationship Id="rId36" Type="http://schemas.openxmlformats.org/officeDocument/2006/relationships/customXml" Target="../ink/ink616.xml"/><Relationship Id="rId57" Type="http://schemas.openxmlformats.org/officeDocument/2006/relationships/image" Target="../media/image615.png"/><Relationship Id="rId106" Type="http://schemas.openxmlformats.org/officeDocument/2006/relationships/customXml" Target="../ink/ink651.xml"/><Relationship Id="rId127" Type="http://schemas.openxmlformats.org/officeDocument/2006/relationships/image" Target="../media/image650.png"/><Relationship Id="rId10" Type="http://schemas.openxmlformats.org/officeDocument/2006/relationships/customXml" Target="../ink/ink603.xml"/><Relationship Id="rId31" Type="http://schemas.openxmlformats.org/officeDocument/2006/relationships/image" Target="../media/image602.png"/><Relationship Id="rId52" Type="http://schemas.openxmlformats.org/officeDocument/2006/relationships/customXml" Target="../ink/ink624.xml"/><Relationship Id="rId73" Type="http://schemas.openxmlformats.org/officeDocument/2006/relationships/image" Target="../media/image623.png"/><Relationship Id="rId78" Type="http://schemas.openxmlformats.org/officeDocument/2006/relationships/customXml" Target="../ink/ink637.xml"/><Relationship Id="rId94" Type="http://schemas.openxmlformats.org/officeDocument/2006/relationships/customXml" Target="../ink/ink645.xml"/><Relationship Id="rId99" Type="http://schemas.openxmlformats.org/officeDocument/2006/relationships/image" Target="../media/image636.png"/><Relationship Id="rId101" Type="http://schemas.openxmlformats.org/officeDocument/2006/relationships/image" Target="../media/image637.png"/><Relationship Id="rId122" Type="http://schemas.openxmlformats.org/officeDocument/2006/relationships/customXml" Target="../ink/ink659.xml"/><Relationship Id="rId143" Type="http://schemas.openxmlformats.org/officeDocument/2006/relationships/image" Target="../media/image658.png"/><Relationship Id="rId148" Type="http://schemas.openxmlformats.org/officeDocument/2006/relationships/customXml" Target="../ink/ink672.xml"/><Relationship Id="rId164" Type="http://schemas.openxmlformats.org/officeDocument/2006/relationships/image" Target="../media/image668.png"/><Relationship Id="rId169" Type="http://schemas.openxmlformats.org/officeDocument/2006/relationships/customXml" Target="../ink/ink683.xml"/><Relationship Id="rId185" Type="http://schemas.openxmlformats.org/officeDocument/2006/relationships/customXml" Target="../ink/ink691.xml"/><Relationship Id="rId4" Type="http://schemas.openxmlformats.org/officeDocument/2006/relationships/customXml" Target="../ink/ink600.xml"/><Relationship Id="rId9" Type="http://schemas.openxmlformats.org/officeDocument/2006/relationships/image" Target="../media/image591.png"/><Relationship Id="rId180" Type="http://schemas.openxmlformats.org/officeDocument/2006/relationships/image" Target="../media/image676.png"/><Relationship Id="rId210" Type="http://schemas.openxmlformats.org/officeDocument/2006/relationships/image" Target="../media/image691.png"/><Relationship Id="rId215" Type="http://schemas.openxmlformats.org/officeDocument/2006/relationships/customXml" Target="../ink/ink706.xml"/><Relationship Id="rId236" Type="http://schemas.openxmlformats.org/officeDocument/2006/relationships/image" Target="../media/image704.png"/><Relationship Id="rId26" Type="http://schemas.openxmlformats.org/officeDocument/2006/relationships/customXml" Target="../ink/ink611.xml"/><Relationship Id="rId231" Type="http://schemas.openxmlformats.org/officeDocument/2006/relationships/customXml" Target="../ink/ink714.xml"/><Relationship Id="rId47" Type="http://schemas.openxmlformats.org/officeDocument/2006/relationships/image" Target="../media/image610.png"/><Relationship Id="rId68" Type="http://schemas.openxmlformats.org/officeDocument/2006/relationships/customXml" Target="../ink/ink632.xml"/><Relationship Id="rId89" Type="http://schemas.openxmlformats.org/officeDocument/2006/relationships/image" Target="../media/image631.png"/><Relationship Id="rId112" Type="http://schemas.openxmlformats.org/officeDocument/2006/relationships/customXml" Target="../ink/ink654.xml"/><Relationship Id="rId133" Type="http://schemas.openxmlformats.org/officeDocument/2006/relationships/image" Target="../media/image653.png"/><Relationship Id="rId154" Type="http://schemas.openxmlformats.org/officeDocument/2006/relationships/customXml" Target="../ink/ink675.xml"/><Relationship Id="rId175" Type="http://schemas.openxmlformats.org/officeDocument/2006/relationships/customXml" Target="../ink/ink686.xml"/><Relationship Id="rId196" Type="http://schemas.openxmlformats.org/officeDocument/2006/relationships/image" Target="../media/image684.png"/><Relationship Id="rId200" Type="http://schemas.openxmlformats.org/officeDocument/2006/relationships/image" Target="../media/image686.png"/><Relationship Id="rId16" Type="http://schemas.openxmlformats.org/officeDocument/2006/relationships/customXml" Target="../ink/ink606.xml"/><Relationship Id="rId221" Type="http://schemas.openxmlformats.org/officeDocument/2006/relationships/customXml" Target="../ink/ink709.xml"/><Relationship Id="rId37" Type="http://schemas.openxmlformats.org/officeDocument/2006/relationships/image" Target="../media/image605.png"/><Relationship Id="rId58" Type="http://schemas.openxmlformats.org/officeDocument/2006/relationships/customXml" Target="../ink/ink627.xml"/><Relationship Id="rId79" Type="http://schemas.openxmlformats.org/officeDocument/2006/relationships/image" Target="../media/image626.png"/><Relationship Id="rId102" Type="http://schemas.openxmlformats.org/officeDocument/2006/relationships/customXml" Target="../ink/ink649.xml"/><Relationship Id="rId123" Type="http://schemas.openxmlformats.org/officeDocument/2006/relationships/image" Target="../media/image648.png"/><Relationship Id="rId144" Type="http://schemas.openxmlformats.org/officeDocument/2006/relationships/customXml" Target="../ink/ink670.xml"/><Relationship Id="rId90" Type="http://schemas.openxmlformats.org/officeDocument/2006/relationships/customXml" Target="../ink/ink643.xml"/><Relationship Id="rId165" Type="http://schemas.openxmlformats.org/officeDocument/2006/relationships/customXml" Target="../ink/ink681.xml"/><Relationship Id="rId186" Type="http://schemas.openxmlformats.org/officeDocument/2006/relationships/image" Target="../media/image679.png"/><Relationship Id="rId211" Type="http://schemas.openxmlformats.org/officeDocument/2006/relationships/customXml" Target="../ink/ink704.xml"/><Relationship Id="rId232" Type="http://schemas.openxmlformats.org/officeDocument/2006/relationships/image" Target="../media/image702.png"/><Relationship Id="rId27" Type="http://schemas.openxmlformats.org/officeDocument/2006/relationships/image" Target="../media/image600.png"/><Relationship Id="rId48" Type="http://schemas.openxmlformats.org/officeDocument/2006/relationships/customXml" Target="../ink/ink622.xml"/><Relationship Id="rId69" Type="http://schemas.openxmlformats.org/officeDocument/2006/relationships/image" Target="../media/image621.png"/><Relationship Id="rId113" Type="http://schemas.openxmlformats.org/officeDocument/2006/relationships/image" Target="../media/image643.png"/><Relationship Id="rId134" Type="http://schemas.openxmlformats.org/officeDocument/2006/relationships/customXml" Target="../ink/ink66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74.xml"/><Relationship Id="rId299" Type="http://schemas.openxmlformats.org/officeDocument/2006/relationships/image" Target="../media/image847.png"/><Relationship Id="rId303" Type="http://schemas.openxmlformats.org/officeDocument/2006/relationships/image" Target="../media/image849.png"/><Relationship Id="rId21" Type="http://schemas.openxmlformats.org/officeDocument/2006/relationships/customXml" Target="../ink/ink726.xml"/><Relationship Id="rId42" Type="http://schemas.openxmlformats.org/officeDocument/2006/relationships/image" Target="../media/image724.png"/><Relationship Id="rId63" Type="http://schemas.openxmlformats.org/officeDocument/2006/relationships/customXml" Target="../ink/ink747.xml"/><Relationship Id="rId84" Type="http://schemas.openxmlformats.org/officeDocument/2006/relationships/image" Target="../media/image745.png"/><Relationship Id="rId138" Type="http://schemas.openxmlformats.org/officeDocument/2006/relationships/image" Target="../media/image772.png"/><Relationship Id="rId159" Type="http://schemas.openxmlformats.org/officeDocument/2006/relationships/customXml" Target="../ink/ink795.xml"/><Relationship Id="rId324" Type="http://schemas.openxmlformats.org/officeDocument/2006/relationships/customXml" Target="../ink/ink878.xml"/><Relationship Id="rId170" Type="http://schemas.openxmlformats.org/officeDocument/2006/relationships/image" Target="../media/image787.png"/><Relationship Id="rId191" Type="http://schemas.openxmlformats.org/officeDocument/2006/relationships/customXml" Target="../ink/ink811.xml"/><Relationship Id="rId205" Type="http://schemas.openxmlformats.org/officeDocument/2006/relationships/image" Target="../media/image803.png"/><Relationship Id="rId226" Type="http://schemas.openxmlformats.org/officeDocument/2006/relationships/customXml" Target="../ink/ink829.xml"/><Relationship Id="rId247" Type="http://schemas.openxmlformats.org/officeDocument/2006/relationships/image" Target="../media/image823.png"/><Relationship Id="rId107" Type="http://schemas.openxmlformats.org/officeDocument/2006/relationships/customXml" Target="../ink/ink769.xml"/><Relationship Id="rId268" Type="http://schemas.openxmlformats.org/officeDocument/2006/relationships/customXml" Target="../ink/ink850.xml"/><Relationship Id="rId289" Type="http://schemas.openxmlformats.org/officeDocument/2006/relationships/image" Target="../media/image842.png"/><Relationship Id="rId11" Type="http://schemas.openxmlformats.org/officeDocument/2006/relationships/customXml" Target="../ink/ink721.xml"/><Relationship Id="rId32" Type="http://schemas.openxmlformats.org/officeDocument/2006/relationships/image" Target="../media/image719.png"/><Relationship Id="rId53" Type="http://schemas.openxmlformats.org/officeDocument/2006/relationships/customXml" Target="../ink/ink742.xml"/><Relationship Id="rId74" Type="http://schemas.openxmlformats.org/officeDocument/2006/relationships/image" Target="../media/image740.png"/><Relationship Id="rId128" Type="http://schemas.openxmlformats.org/officeDocument/2006/relationships/image" Target="../media/image767.png"/><Relationship Id="rId149" Type="http://schemas.openxmlformats.org/officeDocument/2006/relationships/customXml" Target="../ink/ink790.xml"/><Relationship Id="rId314" Type="http://schemas.openxmlformats.org/officeDocument/2006/relationships/customXml" Target="../ink/ink873.xml"/><Relationship Id="rId5" Type="http://schemas.openxmlformats.org/officeDocument/2006/relationships/customXml" Target="../ink/ink718.xml"/><Relationship Id="rId95" Type="http://schemas.openxmlformats.org/officeDocument/2006/relationships/customXml" Target="../ink/ink763.xml"/><Relationship Id="rId160" Type="http://schemas.openxmlformats.org/officeDocument/2006/relationships/image" Target="../media/image782.png"/><Relationship Id="rId181" Type="http://schemas.openxmlformats.org/officeDocument/2006/relationships/customXml" Target="../ink/ink806.xml"/><Relationship Id="rId216" Type="http://schemas.openxmlformats.org/officeDocument/2006/relationships/customXml" Target="../ink/ink824.xml"/><Relationship Id="rId237" Type="http://schemas.openxmlformats.org/officeDocument/2006/relationships/image" Target="../media/image818.png"/><Relationship Id="rId258" Type="http://schemas.openxmlformats.org/officeDocument/2006/relationships/customXml" Target="../ink/ink845.xml"/><Relationship Id="rId279" Type="http://schemas.openxmlformats.org/officeDocument/2006/relationships/image" Target="../media/image837.png"/><Relationship Id="rId22" Type="http://schemas.openxmlformats.org/officeDocument/2006/relationships/image" Target="../media/image714.png"/><Relationship Id="rId43" Type="http://schemas.openxmlformats.org/officeDocument/2006/relationships/customXml" Target="../ink/ink737.xml"/><Relationship Id="rId64" Type="http://schemas.openxmlformats.org/officeDocument/2006/relationships/image" Target="../media/image735.png"/><Relationship Id="rId118" Type="http://schemas.openxmlformats.org/officeDocument/2006/relationships/image" Target="../media/image762.png"/><Relationship Id="rId139" Type="http://schemas.openxmlformats.org/officeDocument/2006/relationships/customXml" Target="../ink/ink785.xml"/><Relationship Id="rId290" Type="http://schemas.openxmlformats.org/officeDocument/2006/relationships/customXml" Target="../ink/ink861.xml"/><Relationship Id="rId304" Type="http://schemas.openxmlformats.org/officeDocument/2006/relationships/customXml" Target="../ink/ink868.xml"/><Relationship Id="rId325" Type="http://schemas.openxmlformats.org/officeDocument/2006/relationships/image" Target="../media/image860.png"/><Relationship Id="rId85" Type="http://schemas.openxmlformats.org/officeDocument/2006/relationships/customXml" Target="../ink/ink758.xml"/><Relationship Id="rId150" Type="http://schemas.openxmlformats.org/officeDocument/2006/relationships/image" Target="../media/image778.png"/><Relationship Id="rId171" Type="http://schemas.openxmlformats.org/officeDocument/2006/relationships/customXml" Target="../ink/ink801.xml"/><Relationship Id="rId192" Type="http://schemas.openxmlformats.org/officeDocument/2006/relationships/image" Target="../media/image797.png"/><Relationship Id="rId206" Type="http://schemas.openxmlformats.org/officeDocument/2006/relationships/customXml" Target="../ink/ink819.xml"/><Relationship Id="rId227" Type="http://schemas.openxmlformats.org/officeDocument/2006/relationships/image" Target="../media/image813.png"/><Relationship Id="rId248" Type="http://schemas.openxmlformats.org/officeDocument/2006/relationships/customXml" Target="../ink/ink840.xml"/><Relationship Id="rId269" Type="http://schemas.openxmlformats.org/officeDocument/2006/relationships/image" Target="../media/image833.png"/><Relationship Id="rId12" Type="http://schemas.openxmlformats.org/officeDocument/2006/relationships/image" Target="../media/image709.png"/><Relationship Id="rId33" Type="http://schemas.openxmlformats.org/officeDocument/2006/relationships/customXml" Target="../ink/ink732.xml"/><Relationship Id="rId108" Type="http://schemas.openxmlformats.org/officeDocument/2006/relationships/image" Target="../media/image757.png"/><Relationship Id="rId129" Type="http://schemas.openxmlformats.org/officeDocument/2006/relationships/customXml" Target="../ink/ink780.xml"/><Relationship Id="rId280" Type="http://schemas.openxmlformats.org/officeDocument/2006/relationships/customXml" Target="../ink/ink856.xml"/><Relationship Id="rId315" Type="http://schemas.openxmlformats.org/officeDocument/2006/relationships/image" Target="../media/image855.png"/><Relationship Id="rId54" Type="http://schemas.openxmlformats.org/officeDocument/2006/relationships/image" Target="../media/image730.png"/><Relationship Id="rId75" Type="http://schemas.openxmlformats.org/officeDocument/2006/relationships/customXml" Target="../ink/ink753.xml"/><Relationship Id="rId96" Type="http://schemas.openxmlformats.org/officeDocument/2006/relationships/image" Target="../media/image751.png"/><Relationship Id="rId140" Type="http://schemas.openxmlformats.org/officeDocument/2006/relationships/image" Target="../media/image773.png"/><Relationship Id="rId161" Type="http://schemas.openxmlformats.org/officeDocument/2006/relationships/customXml" Target="../ink/ink796.xml"/><Relationship Id="rId182" Type="http://schemas.openxmlformats.org/officeDocument/2006/relationships/image" Target="../media/image792.png"/><Relationship Id="rId217" Type="http://schemas.openxmlformats.org/officeDocument/2006/relationships/image" Target="../media/image809.png"/><Relationship Id="rId6" Type="http://schemas.openxmlformats.org/officeDocument/2006/relationships/image" Target="../media/image706.png"/><Relationship Id="rId238" Type="http://schemas.openxmlformats.org/officeDocument/2006/relationships/customXml" Target="../ink/ink835.xml"/><Relationship Id="rId259" Type="http://schemas.openxmlformats.org/officeDocument/2006/relationships/image" Target="../media/image93.png"/><Relationship Id="rId23" Type="http://schemas.openxmlformats.org/officeDocument/2006/relationships/customXml" Target="../ink/ink727.xml"/><Relationship Id="rId119" Type="http://schemas.openxmlformats.org/officeDocument/2006/relationships/customXml" Target="../ink/ink775.xml"/><Relationship Id="rId270" Type="http://schemas.openxmlformats.org/officeDocument/2006/relationships/customXml" Target="../ink/ink851.xml"/><Relationship Id="rId291" Type="http://schemas.openxmlformats.org/officeDocument/2006/relationships/image" Target="../media/image843.png"/><Relationship Id="rId305" Type="http://schemas.openxmlformats.org/officeDocument/2006/relationships/image" Target="../media/image850.png"/><Relationship Id="rId44" Type="http://schemas.openxmlformats.org/officeDocument/2006/relationships/image" Target="../media/image725.png"/><Relationship Id="rId65" Type="http://schemas.openxmlformats.org/officeDocument/2006/relationships/customXml" Target="../ink/ink748.xml"/><Relationship Id="rId86" Type="http://schemas.openxmlformats.org/officeDocument/2006/relationships/image" Target="../media/image746.png"/><Relationship Id="rId130" Type="http://schemas.openxmlformats.org/officeDocument/2006/relationships/image" Target="../media/image768.png"/><Relationship Id="rId151" Type="http://schemas.openxmlformats.org/officeDocument/2006/relationships/customXml" Target="../ink/ink791.xml"/><Relationship Id="rId172" Type="http://schemas.openxmlformats.org/officeDocument/2006/relationships/image" Target="../media/image788.png"/><Relationship Id="rId193" Type="http://schemas.openxmlformats.org/officeDocument/2006/relationships/customXml" Target="../ink/ink812.xml"/><Relationship Id="rId207" Type="http://schemas.openxmlformats.org/officeDocument/2006/relationships/image" Target="../media/image804.png"/><Relationship Id="rId228" Type="http://schemas.openxmlformats.org/officeDocument/2006/relationships/customXml" Target="../ink/ink830.xml"/><Relationship Id="rId249" Type="http://schemas.openxmlformats.org/officeDocument/2006/relationships/image" Target="../media/image824.png"/><Relationship Id="rId13" Type="http://schemas.openxmlformats.org/officeDocument/2006/relationships/customXml" Target="../ink/ink722.xml"/><Relationship Id="rId109" Type="http://schemas.openxmlformats.org/officeDocument/2006/relationships/customXml" Target="../ink/ink770.xml"/><Relationship Id="rId260" Type="http://schemas.openxmlformats.org/officeDocument/2006/relationships/customXml" Target="../ink/ink846.xml"/><Relationship Id="rId281" Type="http://schemas.openxmlformats.org/officeDocument/2006/relationships/image" Target="../media/image838.png"/><Relationship Id="rId316" Type="http://schemas.openxmlformats.org/officeDocument/2006/relationships/customXml" Target="../ink/ink874.xml"/><Relationship Id="rId34" Type="http://schemas.openxmlformats.org/officeDocument/2006/relationships/image" Target="../media/image720.png"/><Relationship Id="rId55" Type="http://schemas.openxmlformats.org/officeDocument/2006/relationships/customXml" Target="../ink/ink743.xml"/><Relationship Id="rId76" Type="http://schemas.openxmlformats.org/officeDocument/2006/relationships/image" Target="../media/image741.png"/><Relationship Id="rId97" Type="http://schemas.openxmlformats.org/officeDocument/2006/relationships/customXml" Target="../ink/ink764.xml"/><Relationship Id="rId120" Type="http://schemas.openxmlformats.org/officeDocument/2006/relationships/image" Target="../media/image763.png"/><Relationship Id="rId141" Type="http://schemas.openxmlformats.org/officeDocument/2006/relationships/customXml" Target="../ink/ink786.xml"/><Relationship Id="rId7" Type="http://schemas.openxmlformats.org/officeDocument/2006/relationships/customXml" Target="../ink/ink719.xml"/><Relationship Id="rId162" Type="http://schemas.openxmlformats.org/officeDocument/2006/relationships/image" Target="../media/image783.png"/><Relationship Id="rId183" Type="http://schemas.openxmlformats.org/officeDocument/2006/relationships/customXml" Target="../ink/ink807.xml"/><Relationship Id="rId218" Type="http://schemas.openxmlformats.org/officeDocument/2006/relationships/customXml" Target="../ink/ink825.xml"/><Relationship Id="rId239" Type="http://schemas.openxmlformats.org/officeDocument/2006/relationships/image" Target="../media/image819.png"/><Relationship Id="rId250" Type="http://schemas.openxmlformats.org/officeDocument/2006/relationships/customXml" Target="../ink/ink841.xml"/><Relationship Id="rId271" Type="http://schemas.openxmlformats.org/officeDocument/2006/relationships/image" Target="../media/image834.png"/><Relationship Id="rId292" Type="http://schemas.openxmlformats.org/officeDocument/2006/relationships/customXml" Target="../ink/ink862.xml"/><Relationship Id="rId306" Type="http://schemas.openxmlformats.org/officeDocument/2006/relationships/customXml" Target="../ink/ink869.xml"/><Relationship Id="rId24" Type="http://schemas.openxmlformats.org/officeDocument/2006/relationships/image" Target="../media/image715.png"/><Relationship Id="rId45" Type="http://schemas.openxmlformats.org/officeDocument/2006/relationships/customXml" Target="../ink/ink738.xml"/><Relationship Id="rId66" Type="http://schemas.openxmlformats.org/officeDocument/2006/relationships/image" Target="../media/image736.png"/><Relationship Id="rId87" Type="http://schemas.openxmlformats.org/officeDocument/2006/relationships/customXml" Target="../ink/ink759.xml"/><Relationship Id="rId110" Type="http://schemas.openxmlformats.org/officeDocument/2006/relationships/image" Target="../media/image758.png"/><Relationship Id="rId131" Type="http://schemas.openxmlformats.org/officeDocument/2006/relationships/customXml" Target="../ink/ink781.xml"/><Relationship Id="rId152" Type="http://schemas.openxmlformats.org/officeDocument/2006/relationships/image" Target="../media/image779.png"/><Relationship Id="rId173" Type="http://schemas.openxmlformats.org/officeDocument/2006/relationships/customXml" Target="../ink/ink802.xml"/><Relationship Id="rId194" Type="http://schemas.openxmlformats.org/officeDocument/2006/relationships/image" Target="../media/image798.png"/><Relationship Id="rId208" Type="http://schemas.openxmlformats.org/officeDocument/2006/relationships/customXml" Target="../ink/ink820.xml"/><Relationship Id="rId229" Type="http://schemas.openxmlformats.org/officeDocument/2006/relationships/image" Target="../media/image814.png"/><Relationship Id="rId240" Type="http://schemas.openxmlformats.org/officeDocument/2006/relationships/customXml" Target="../ink/ink836.xml"/><Relationship Id="rId261" Type="http://schemas.openxmlformats.org/officeDocument/2006/relationships/image" Target="../media/image829.png"/><Relationship Id="rId14" Type="http://schemas.openxmlformats.org/officeDocument/2006/relationships/image" Target="../media/image710.png"/><Relationship Id="rId30" Type="http://schemas.openxmlformats.org/officeDocument/2006/relationships/image" Target="../media/image718.png"/><Relationship Id="rId35" Type="http://schemas.openxmlformats.org/officeDocument/2006/relationships/customXml" Target="../ink/ink733.xml"/><Relationship Id="rId56" Type="http://schemas.openxmlformats.org/officeDocument/2006/relationships/image" Target="../media/image731.png"/><Relationship Id="rId77" Type="http://schemas.openxmlformats.org/officeDocument/2006/relationships/customXml" Target="../ink/ink754.xml"/><Relationship Id="rId100" Type="http://schemas.openxmlformats.org/officeDocument/2006/relationships/image" Target="../media/image753.png"/><Relationship Id="rId105" Type="http://schemas.openxmlformats.org/officeDocument/2006/relationships/customXml" Target="../ink/ink768.xml"/><Relationship Id="rId126" Type="http://schemas.openxmlformats.org/officeDocument/2006/relationships/image" Target="../media/image766.png"/><Relationship Id="rId147" Type="http://schemas.openxmlformats.org/officeDocument/2006/relationships/customXml" Target="../ink/ink789.xml"/><Relationship Id="rId168" Type="http://schemas.openxmlformats.org/officeDocument/2006/relationships/image" Target="../media/image786.png"/><Relationship Id="rId282" Type="http://schemas.openxmlformats.org/officeDocument/2006/relationships/customXml" Target="../ink/ink857.xml"/><Relationship Id="rId312" Type="http://schemas.openxmlformats.org/officeDocument/2006/relationships/customXml" Target="../ink/ink872.xml"/><Relationship Id="rId317" Type="http://schemas.openxmlformats.org/officeDocument/2006/relationships/image" Target="../media/image856.png"/><Relationship Id="rId8" Type="http://schemas.openxmlformats.org/officeDocument/2006/relationships/image" Target="../media/image707.png"/><Relationship Id="rId51" Type="http://schemas.openxmlformats.org/officeDocument/2006/relationships/customXml" Target="../ink/ink741.xml"/><Relationship Id="rId72" Type="http://schemas.openxmlformats.org/officeDocument/2006/relationships/image" Target="../media/image739.png"/><Relationship Id="rId93" Type="http://schemas.openxmlformats.org/officeDocument/2006/relationships/customXml" Target="../ink/ink762.xml"/><Relationship Id="rId98" Type="http://schemas.openxmlformats.org/officeDocument/2006/relationships/image" Target="../media/image752.png"/><Relationship Id="rId121" Type="http://schemas.openxmlformats.org/officeDocument/2006/relationships/customXml" Target="../ink/ink776.xml"/><Relationship Id="rId142" Type="http://schemas.openxmlformats.org/officeDocument/2006/relationships/image" Target="../media/image774.png"/><Relationship Id="rId163" Type="http://schemas.openxmlformats.org/officeDocument/2006/relationships/customXml" Target="../ink/ink797.xml"/><Relationship Id="rId184" Type="http://schemas.openxmlformats.org/officeDocument/2006/relationships/image" Target="../media/image793.png"/><Relationship Id="rId189" Type="http://schemas.openxmlformats.org/officeDocument/2006/relationships/customXml" Target="../ink/ink810.xml"/><Relationship Id="rId219" Type="http://schemas.openxmlformats.org/officeDocument/2006/relationships/image" Target="../media/image810.png"/><Relationship Id="rId3" Type="http://schemas.openxmlformats.org/officeDocument/2006/relationships/customXml" Target="../ink/ink717.xml"/><Relationship Id="rId214" Type="http://schemas.openxmlformats.org/officeDocument/2006/relationships/customXml" Target="../ink/ink823.xml"/><Relationship Id="rId230" Type="http://schemas.openxmlformats.org/officeDocument/2006/relationships/customXml" Target="../ink/ink831.xml"/><Relationship Id="rId235" Type="http://schemas.openxmlformats.org/officeDocument/2006/relationships/image" Target="../media/image817.png"/><Relationship Id="rId251" Type="http://schemas.openxmlformats.org/officeDocument/2006/relationships/image" Target="../media/image825.png"/><Relationship Id="rId256" Type="http://schemas.openxmlformats.org/officeDocument/2006/relationships/customXml" Target="../ink/ink844.xml"/><Relationship Id="rId277" Type="http://schemas.openxmlformats.org/officeDocument/2006/relationships/image" Target="../media/image836.png"/><Relationship Id="rId298" Type="http://schemas.openxmlformats.org/officeDocument/2006/relationships/customXml" Target="../ink/ink865.xml"/><Relationship Id="rId25" Type="http://schemas.openxmlformats.org/officeDocument/2006/relationships/customXml" Target="../ink/ink728.xml"/><Relationship Id="rId46" Type="http://schemas.openxmlformats.org/officeDocument/2006/relationships/image" Target="../media/image726.png"/><Relationship Id="rId67" Type="http://schemas.openxmlformats.org/officeDocument/2006/relationships/customXml" Target="../ink/ink749.xml"/><Relationship Id="rId116" Type="http://schemas.openxmlformats.org/officeDocument/2006/relationships/image" Target="../media/image761.png"/><Relationship Id="rId137" Type="http://schemas.openxmlformats.org/officeDocument/2006/relationships/customXml" Target="../ink/ink784.xml"/><Relationship Id="rId158" Type="http://schemas.openxmlformats.org/officeDocument/2006/relationships/image" Target="../media/image781.png"/><Relationship Id="rId272" Type="http://schemas.openxmlformats.org/officeDocument/2006/relationships/customXml" Target="../ink/ink852.xml"/><Relationship Id="rId293" Type="http://schemas.openxmlformats.org/officeDocument/2006/relationships/image" Target="../media/image844.png"/><Relationship Id="rId302" Type="http://schemas.openxmlformats.org/officeDocument/2006/relationships/customXml" Target="../ink/ink867.xml"/><Relationship Id="rId307" Type="http://schemas.openxmlformats.org/officeDocument/2006/relationships/image" Target="../media/image851.png"/><Relationship Id="rId323" Type="http://schemas.openxmlformats.org/officeDocument/2006/relationships/image" Target="../media/image859.png"/><Relationship Id="rId20" Type="http://schemas.openxmlformats.org/officeDocument/2006/relationships/image" Target="../media/image713.png"/><Relationship Id="rId41" Type="http://schemas.openxmlformats.org/officeDocument/2006/relationships/customXml" Target="../ink/ink736.xml"/><Relationship Id="rId62" Type="http://schemas.openxmlformats.org/officeDocument/2006/relationships/image" Target="../media/image734.png"/><Relationship Id="rId83" Type="http://schemas.openxmlformats.org/officeDocument/2006/relationships/customXml" Target="../ink/ink757.xml"/><Relationship Id="rId88" Type="http://schemas.openxmlformats.org/officeDocument/2006/relationships/image" Target="../media/image747.png"/><Relationship Id="rId111" Type="http://schemas.openxmlformats.org/officeDocument/2006/relationships/customXml" Target="../ink/ink771.xml"/><Relationship Id="rId132" Type="http://schemas.openxmlformats.org/officeDocument/2006/relationships/image" Target="../media/image769.png"/><Relationship Id="rId153" Type="http://schemas.openxmlformats.org/officeDocument/2006/relationships/customXml" Target="../ink/ink792.xml"/><Relationship Id="rId174" Type="http://schemas.openxmlformats.org/officeDocument/2006/relationships/image" Target="../media/image789.png"/><Relationship Id="rId179" Type="http://schemas.openxmlformats.org/officeDocument/2006/relationships/customXml" Target="../ink/ink805.xml"/><Relationship Id="rId195" Type="http://schemas.openxmlformats.org/officeDocument/2006/relationships/customXml" Target="../ink/ink813.xml"/><Relationship Id="rId209" Type="http://schemas.openxmlformats.org/officeDocument/2006/relationships/image" Target="../media/image805.png"/><Relationship Id="rId190" Type="http://schemas.openxmlformats.org/officeDocument/2006/relationships/image" Target="../media/image796.png"/><Relationship Id="rId204" Type="http://schemas.openxmlformats.org/officeDocument/2006/relationships/customXml" Target="../ink/ink818.xml"/><Relationship Id="rId220" Type="http://schemas.openxmlformats.org/officeDocument/2006/relationships/customXml" Target="../ink/ink826.xml"/><Relationship Id="rId225" Type="http://schemas.openxmlformats.org/officeDocument/2006/relationships/image" Target="../media/image812.png"/><Relationship Id="rId241" Type="http://schemas.openxmlformats.org/officeDocument/2006/relationships/image" Target="../media/image820.png"/><Relationship Id="rId246" Type="http://schemas.openxmlformats.org/officeDocument/2006/relationships/customXml" Target="../ink/ink839.xml"/><Relationship Id="rId267" Type="http://schemas.openxmlformats.org/officeDocument/2006/relationships/image" Target="../media/image832.png"/><Relationship Id="rId288" Type="http://schemas.openxmlformats.org/officeDocument/2006/relationships/customXml" Target="../ink/ink860.xml"/><Relationship Id="rId15" Type="http://schemas.openxmlformats.org/officeDocument/2006/relationships/customXml" Target="../ink/ink723.xml"/><Relationship Id="rId36" Type="http://schemas.openxmlformats.org/officeDocument/2006/relationships/image" Target="../media/image721.png"/><Relationship Id="rId57" Type="http://schemas.openxmlformats.org/officeDocument/2006/relationships/customXml" Target="../ink/ink744.xml"/><Relationship Id="rId106" Type="http://schemas.openxmlformats.org/officeDocument/2006/relationships/image" Target="../media/image756.png"/><Relationship Id="rId127" Type="http://schemas.openxmlformats.org/officeDocument/2006/relationships/customXml" Target="../ink/ink779.xml"/><Relationship Id="rId262" Type="http://schemas.openxmlformats.org/officeDocument/2006/relationships/customXml" Target="../ink/ink847.xml"/><Relationship Id="rId283" Type="http://schemas.openxmlformats.org/officeDocument/2006/relationships/image" Target="../media/image839.png"/><Relationship Id="rId313" Type="http://schemas.openxmlformats.org/officeDocument/2006/relationships/image" Target="../media/image854.png"/><Relationship Id="rId318" Type="http://schemas.openxmlformats.org/officeDocument/2006/relationships/customXml" Target="../ink/ink875.xml"/><Relationship Id="rId10" Type="http://schemas.openxmlformats.org/officeDocument/2006/relationships/image" Target="../media/image708.png"/><Relationship Id="rId31" Type="http://schemas.openxmlformats.org/officeDocument/2006/relationships/customXml" Target="../ink/ink731.xml"/><Relationship Id="rId52" Type="http://schemas.openxmlformats.org/officeDocument/2006/relationships/image" Target="../media/image729.png"/><Relationship Id="rId73" Type="http://schemas.openxmlformats.org/officeDocument/2006/relationships/customXml" Target="../ink/ink752.xml"/><Relationship Id="rId78" Type="http://schemas.openxmlformats.org/officeDocument/2006/relationships/image" Target="../media/image742.png"/><Relationship Id="rId94" Type="http://schemas.openxmlformats.org/officeDocument/2006/relationships/image" Target="../media/image750.png"/><Relationship Id="rId99" Type="http://schemas.openxmlformats.org/officeDocument/2006/relationships/customXml" Target="../ink/ink765.xml"/><Relationship Id="rId101" Type="http://schemas.openxmlformats.org/officeDocument/2006/relationships/customXml" Target="../ink/ink766.xml"/><Relationship Id="rId122" Type="http://schemas.openxmlformats.org/officeDocument/2006/relationships/image" Target="../media/image764.png"/><Relationship Id="rId143" Type="http://schemas.openxmlformats.org/officeDocument/2006/relationships/customXml" Target="../ink/ink787.xml"/><Relationship Id="rId148" Type="http://schemas.openxmlformats.org/officeDocument/2006/relationships/image" Target="../media/image777.png"/><Relationship Id="rId164" Type="http://schemas.openxmlformats.org/officeDocument/2006/relationships/image" Target="../media/image784.png"/><Relationship Id="rId169" Type="http://schemas.openxmlformats.org/officeDocument/2006/relationships/customXml" Target="../ink/ink800.xml"/><Relationship Id="rId185" Type="http://schemas.openxmlformats.org/officeDocument/2006/relationships/customXml" Target="../ink/ink808.xml"/><Relationship Id="rId4" Type="http://schemas.openxmlformats.org/officeDocument/2006/relationships/image" Target="../media/image705.png"/><Relationship Id="rId9" Type="http://schemas.openxmlformats.org/officeDocument/2006/relationships/customXml" Target="../ink/ink720.xml"/><Relationship Id="rId180" Type="http://schemas.openxmlformats.org/officeDocument/2006/relationships/image" Target="../media/image366.png"/><Relationship Id="rId210" Type="http://schemas.openxmlformats.org/officeDocument/2006/relationships/customXml" Target="../ink/ink821.xml"/><Relationship Id="rId215" Type="http://schemas.openxmlformats.org/officeDocument/2006/relationships/image" Target="../media/image808.png"/><Relationship Id="rId236" Type="http://schemas.openxmlformats.org/officeDocument/2006/relationships/customXml" Target="../ink/ink834.xml"/><Relationship Id="rId257" Type="http://schemas.openxmlformats.org/officeDocument/2006/relationships/image" Target="../media/image828.png"/><Relationship Id="rId278" Type="http://schemas.openxmlformats.org/officeDocument/2006/relationships/customXml" Target="../ink/ink855.xml"/><Relationship Id="rId26" Type="http://schemas.openxmlformats.org/officeDocument/2006/relationships/image" Target="../media/image716.png"/><Relationship Id="rId231" Type="http://schemas.openxmlformats.org/officeDocument/2006/relationships/image" Target="../media/image815.png"/><Relationship Id="rId252" Type="http://schemas.openxmlformats.org/officeDocument/2006/relationships/customXml" Target="../ink/ink842.xml"/><Relationship Id="rId273" Type="http://schemas.openxmlformats.org/officeDocument/2006/relationships/image" Target="../media/image835.png"/><Relationship Id="rId294" Type="http://schemas.openxmlformats.org/officeDocument/2006/relationships/customXml" Target="../ink/ink863.xml"/><Relationship Id="rId308" Type="http://schemas.openxmlformats.org/officeDocument/2006/relationships/customXml" Target="../ink/ink870.xml"/><Relationship Id="rId47" Type="http://schemas.openxmlformats.org/officeDocument/2006/relationships/customXml" Target="../ink/ink739.xml"/><Relationship Id="rId68" Type="http://schemas.openxmlformats.org/officeDocument/2006/relationships/image" Target="../media/image737.png"/><Relationship Id="rId89" Type="http://schemas.openxmlformats.org/officeDocument/2006/relationships/customXml" Target="../ink/ink760.xml"/><Relationship Id="rId112" Type="http://schemas.openxmlformats.org/officeDocument/2006/relationships/image" Target="../media/image759.png"/><Relationship Id="rId133" Type="http://schemas.openxmlformats.org/officeDocument/2006/relationships/customXml" Target="../ink/ink782.xml"/><Relationship Id="rId154" Type="http://schemas.openxmlformats.org/officeDocument/2006/relationships/image" Target="../media/image780.png"/><Relationship Id="rId175" Type="http://schemas.openxmlformats.org/officeDocument/2006/relationships/customXml" Target="../ink/ink803.xml"/><Relationship Id="rId196" Type="http://schemas.openxmlformats.org/officeDocument/2006/relationships/image" Target="../media/image799.png"/><Relationship Id="rId200" Type="http://schemas.openxmlformats.org/officeDocument/2006/relationships/customXml" Target="../ink/ink816.xml"/><Relationship Id="rId16" Type="http://schemas.openxmlformats.org/officeDocument/2006/relationships/image" Target="../media/image711.png"/><Relationship Id="rId221" Type="http://schemas.openxmlformats.org/officeDocument/2006/relationships/image" Target="../media/image811.png"/><Relationship Id="rId242" Type="http://schemas.openxmlformats.org/officeDocument/2006/relationships/customXml" Target="../ink/ink837.xml"/><Relationship Id="rId263" Type="http://schemas.openxmlformats.org/officeDocument/2006/relationships/image" Target="../media/image830.png"/><Relationship Id="rId284" Type="http://schemas.openxmlformats.org/officeDocument/2006/relationships/customXml" Target="../ink/ink858.xml"/><Relationship Id="rId319" Type="http://schemas.openxmlformats.org/officeDocument/2006/relationships/image" Target="../media/image857.png"/><Relationship Id="rId37" Type="http://schemas.openxmlformats.org/officeDocument/2006/relationships/customXml" Target="../ink/ink734.xml"/><Relationship Id="rId58" Type="http://schemas.openxmlformats.org/officeDocument/2006/relationships/image" Target="../media/image732.png"/><Relationship Id="rId79" Type="http://schemas.openxmlformats.org/officeDocument/2006/relationships/customXml" Target="../ink/ink755.xml"/><Relationship Id="rId102" Type="http://schemas.openxmlformats.org/officeDocument/2006/relationships/image" Target="../media/image754.png"/><Relationship Id="rId123" Type="http://schemas.openxmlformats.org/officeDocument/2006/relationships/customXml" Target="../ink/ink777.xml"/><Relationship Id="rId144" Type="http://schemas.openxmlformats.org/officeDocument/2006/relationships/image" Target="../media/image775.png"/><Relationship Id="rId90" Type="http://schemas.openxmlformats.org/officeDocument/2006/relationships/image" Target="../media/image748.png"/><Relationship Id="rId165" Type="http://schemas.openxmlformats.org/officeDocument/2006/relationships/customXml" Target="../ink/ink798.xml"/><Relationship Id="rId186" Type="http://schemas.openxmlformats.org/officeDocument/2006/relationships/image" Target="../media/image794.png"/><Relationship Id="rId211" Type="http://schemas.openxmlformats.org/officeDocument/2006/relationships/image" Target="../media/image806.png"/><Relationship Id="rId232" Type="http://schemas.openxmlformats.org/officeDocument/2006/relationships/customXml" Target="../ink/ink832.xml"/><Relationship Id="rId253" Type="http://schemas.openxmlformats.org/officeDocument/2006/relationships/image" Target="../media/image826.png"/><Relationship Id="rId274" Type="http://schemas.openxmlformats.org/officeDocument/2006/relationships/customXml" Target="../ink/ink853.xml"/><Relationship Id="rId295" Type="http://schemas.openxmlformats.org/officeDocument/2006/relationships/image" Target="../media/image845.png"/><Relationship Id="rId309" Type="http://schemas.openxmlformats.org/officeDocument/2006/relationships/image" Target="../media/image852.png"/><Relationship Id="rId27" Type="http://schemas.openxmlformats.org/officeDocument/2006/relationships/customXml" Target="../ink/ink729.xml"/><Relationship Id="rId48" Type="http://schemas.openxmlformats.org/officeDocument/2006/relationships/image" Target="../media/image727.png"/><Relationship Id="rId69" Type="http://schemas.openxmlformats.org/officeDocument/2006/relationships/customXml" Target="../ink/ink750.xml"/><Relationship Id="rId113" Type="http://schemas.openxmlformats.org/officeDocument/2006/relationships/customXml" Target="../ink/ink772.xml"/><Relationship Id="rId134" Type="http://schemas.openxmlformats.org/officeDocument/2006/relationships/image" Target="../media/image770.png"/><Relationship Id="rId320" Type="http://schemas.openxmlformats.org/officeDocument/2006/relationships/customXml" Target="../ink/ink876.xml"/><Relationship Id="rId80" Type="http://schemas.openxmlformats.org/officeDocument/2006/relationships/image" Target="../media/image743.png"/><Relationship Id="rId155" Type="http://schemas.openxmlformats.org/officeDocument/2006/relationships/customXml" Target="../ink/ink793.xml"/><Relationship Id="rId176" Type="http://schemas.openxmlformats.org/officeDocument/2006/relationships/image" Target="../media/image790.png"/><Relationship Id="rId197" Type="http://schemas.openxmlformats.org/officeDocument/2006/relationships/customXml" Target="../ink/ink814.xml"/><Relationship Id="rId201" Type="http://schemas.openxmlformats.org/officeDocument/2006/relationships/image" Target="../media/image801.png"/><Relationship Id="rId222" Type="http://schemas.openxmlformats.org/officeDocument/2006/relationships/customXml" Target="../ink/ink827.xml"/><Relationship Id="rId243" Type="http://schemas.openxmlformats.org/officeDocument/2006/relationships/image" Target="../media/image821.png"/><Relationship Id="rId264" Type="http://schemas.openxmlformats.org/officeDocument/2006/relationships/customXml" Target="../ink/ink848.xml"/><Relationship Id="rId285" Type="http://schemas.openxmlformats.org/officeDocument/2006/relationships/image" Target="../media/image840.png"/><Relationship Id="rId17" Type="http://schemas.openxmlformats.org/officeDocument/2006/relationships/customXml" Target="../ink/ink724.xml"/><Relationship Id="rId38" Type="http://schemas.openxmlformats.org/officeDocument/2006/relationships/image" Target="../media/image722.png"/><Relationship Id="rId59" Type="http://schemas.openxmlformats.org/officeDocument/2006/relationships/customXml" Target="../ink/ink745.xml"/><Relationship Id="rId103" Type="http://schemas.openxmlformats.org/officeDocument/2006/relationships/customXml" Target="../ink/ink767.xml"/><Relationship Id="rId124" Type="http://schemas.openxmlformats.org/officeDocument/2006/relationships/image" Target="../media/image765.png"/><Relationship Id="rId310" Type="http://schemas.openxmlformats.org/officeDocument/2006/relationships/customXml" Target="../ink/ink871.xml"/><Relationship Id="rId70" Type="http://schemas.openxmlformats.org/officeDocument/2006/relationships/image" Target="../media/image738.png"/><Relationship Id="rId91" Type="http://schemas.openxmlformats.org/officeDocument/2006/relationships/customXml" Target="../ink/ink761.xml"/><Relationship Id="rId145" Type="http://schemas.openxmlformats.org/officeDocument/2006/relationships/customXml" Target="../ink/ink788.xml"/><Relationship Id="rId166" Type="http://schemas.openxmlformats.org/officeDocument/2006/relationships/image" Target="../media/image785.png"/><Relationship Id="rId187" Type="http://schemas.openxmlformats.org/officeDocument/2006/relationships/customXml" Target="../ink/ink809.xml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822.xml"/><Relationship Id="rId233" Type="http://schemas.openxmlformats.org/officeDocument/2006/relationships/image" Target="../media/image816.png"/><Relationship Id="rId254" Type="http://schemas.openxmlformats.org/officeDocument/2006/relationships/customXml" Target="../ink/ink843.xml"/><Relationship Id="rId28" Type="http://schemas.openxmlformats.org/officeDocument/2006/relationships/image" Target="../media/image717.png"/><Relationship Id="rId49" Type="http://schemas.openxmlformats.org/officeDocument/2006/relationships/customXml" Target="../ink/ink740.xml"/><Relationship Id="rId114" Type="http://schemas.openxmlformats.org/officeDocument/2006/relationships/image" Target="../media/image760.png"/><Relationship Id="rId275" Type="http://schemas.openxmlformats.org/officeDocument/2006/relationships/image" Target="../media/image628.png"/><Relationship Id="rId296" Type="http://schemas.openxmlformats.org/officeDocument/2006/relationships/customXml" Target="../ink/ink864.xml"/><Relationship Id="rId300" Type="http://schemas.openxmlformats.org/officeDocument/2006/relationships/customXml" Target="../ink/ink866.xml"/><Relationship Id="rId60" Type="http://schemas.openxmlformats.org/officeDocument/2006/relationships/image" Target="../media/image733.png"/><Relationship Id="rId81" Type="http://schemas.openxmlformats.org/officeDocument/2006/relationships/customXml" Target="../ink/ink756.xml"/><Relationship Id="rId135" Type="http://schemas.openxmlformats.org/officeDocument/2006/relationships/customXml" Target="../ink/ink783.xml"/><Relationship Id="rId156" Type="http://schemas.openxmlformats.org/officeDocument/2006/relationships/image" Target="../media/image81.png"/><Relationship Id="rId177" Type="http://schemas.openxmlformats.org/officeDocument/2006/relationships/customXml" Target="../ink/ink804.xml"/><Relationship Id="rId198" Type="http://schemas.openxmlformats.org/officeDocument/2006/relationships/customXml" Target="../ink/ink815.xml"/><Relationship Id="rId321" Type="http://schemas.openxmlformats.org/officeDocument/2006/relationships/image" Target="../media/image858.png"/><Relationship Id="rId202" Type="http://schemas.openxmlformats.org/officeDocument/2006/relationships/customXml" Target="../ink/ink817.xml"/><Relationship Id="rId223" Type="http://schemas.openxmlformats.org/officeDocument/2006/relationships/image" Target="../media/image501.png"/><Relationship Id="rId244" Type="http://schemas.openxmlformats.org/officeDocument/2006/relationships/customXml" Target="../ink/ink838.xml"/><Relationship Id="rId18" Type="http://schemas.openxmlformats.org/officeDocument/2006/relationships/image" Target="../media/image712.png"/><Relationship Id="rId39" Type="http://schemas.openxmlformats.org/officeDocument/2006/relationships/customXml" Target="../ink/ink735.xml"/><Relationship Id="rId265" Type="http://schemas.openxmlformats.org/officeDocument/2006/relationships/image" Target="../media/image831.png"/><Relationship Id="rId286" Type="http://schemas.openxmlformats.org/officeDocument/2006/relationships/customXml" Target="../ink/ink859.xml"/><Relationship Id="rId50" Type="http://schemas.openxmlformats.org/officeDocument/2006/relationships/image" Target="../media/image728.png"/><Relationship Id="rId104" Type="http://schemas.openxmlformats.org/officeDocument/2006/relationships/image" Target="../media/image755.png"/><Relationship Id="rId125" Type="http://schemas.openxmlformats.org/officeDocument/2006/relationships/customXml" Target="../ink/ink778.xml"/><Relationship Id="rId146" Type="http://schemas.openxmlformats.org/officeDocument/2006/relationships/image" Target="../media/image776.png"/><Relationship Id="rId167" Type="http://schemas.openxmlformats.org/officeDocument/2006/relationships/customXml" Target="../ink/ink799.xml"/><Relationship Id="rId188" Type="http://schemas.openxmlformats.org/officeDocument/2006/relationships/image" Target="../media/image795.png"/><Relationship Id="rId311" Type="http://schemas.openxmlformats.org/officeDocument/2006/relationships/image" Target="../media/image853.png"/><Relationship Id="rId71" Type="http://schemas.openxmlformats.org/officeDocument/2006/relationships/customXml" Target="../ink/ink751.xml"/><Relationship Id="rId92" Type="http://schemas.openxmlformats.org/officeDocument/2006/relationships/image" Target="../media/image749.png"/><Relationship Id="rId213" Type="http://schemas.openxmlformats.org/officeDocument/2006/relationships/image" Target="../media/image807.png"/><Relationship Id="rId234" Type="http://schemas.openxmlformats.org/officeDocument/2006/relationships/customXml" Target="../ink/ink833.xml"/><Relationship Id="rId2" Type="http://schemas.openxmlformats.org/officeDocument/2006/relationships/image" Target="../media/image3100.png"/><Relationship Id="rId29" Type="http://schemas.openxmlformats.org/officeDocument/2006/relationships/customXml" Target="../ink/ink730.xml"/><Relationship Id="rId255" Type="http://schemas.openxmlformats.org/officeDocument/2006/relationships/image" Target="../media/image827.png"/><Relationship Id="rId276" Type="http://schemas.openxmlformats.org/officeDocument/2006/relationships/customXml" Target="../ink/ink854.xml"/><Relationship Id="rId297" Type="http://schemas.openxmlformats.org/officeDocument/2006/relationships/image" Target="../media/image846.png"/><Relationship Id="rId40" Type="http://schemas.openxmlformats.org/officeDocument/2006/relationships/image" Target="../media/image723.png"/><Relationship Id="rId115" Type="http://schemas.openxmlformats.org/officeDocument/2006/relationships/customXml" Target="../ink/ink773.xml"/><Relationship Id="rId136" Type="http://schemas.openxmlformats.org/officeDocument/2006/relationships/image" Target="../media/image771.png"/><Relationship Id="rId157" Type="http://schemas.openxmlformats.org/officeDocument/2006/relationships/customXml" Target="../ink/ink794.xml"/><Relationship Id="rId178" Type="http://schemas.openxmlformats.org/officeDocument/2006/relationships/image" Target="../media/image791.png"/><Relationship Id="rId301" Type="http://schemas.openxmlformats.org/officeDocument/2006/relationships/image" Target="../media/image848.png"/><Relationship Id="rId322" Type="http://schemas.openxmlformats.org/officeDocument/2006/relationships/customXml" Target="../ink/ink877.xml"/><Relationship Id="rId61" Type="http://schemas.openxmlformats.org/officeDocument/2006/relationships/customXml" Target="../ink/ink746.xml"/><Relationship Id="rId82" Type="http://schemas.openxmlformats.org/officeDocument/2006/relationships/image" Target="../media/image744.png"/><Relationship Id="rId199" Type="http://schemas.openxmlformats.org/officeDocument/2006/relationships/image" Target="../media/image800.png"/><Relationship Id="rId203" Type="http://schemas.openxmlformats.org/officeDocument/2006/relationships/image" Target="../media/image802.png"/><Relationship Id="rId19" Type="http://schemas.openxmlformats.org/officeDocument/2006/relationships/customXml" Target="../ink/ink725.xml"/><Relationship Id="rId224" Type="http://schemas.openxmlformats.org/officeDocument/2006/relationships/customXml" Target="../ink/ink828.xml"/><Relationship Id="rId245" Type="http://schemas.openxmlformats.org/officeDocument/2006/relationships/image" Target="../media/image822.png"/><Relationship Id="rId266" Type="http://schemas.openxmlformats.org/officeDocument/2006/relationships/customXml" Target="../ink/ink849.xml"/><Relationship Id="rId287" Type="http://schemas.openxmlformats.org/officeDocument/2006/relationships/image" Target="../media/image8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7.png"/><Relationship Id="rId299" Type="http://schemas.openxmlformats.org/officeDocument/2006/relationships/customXml" Target="../ink/ink1027.xml"/><Relationship Id="rId303" Type="http://schemas.openxmlformats.org/officeDocument/2006/relationships/customXml" Target="../ink/ink1029.xml"/><Relationship Id="rId21" Type="http://schemas.openxmlformats.org/officeDocument/2006/relationships/image" Target="../media/image870.png"/><Relationship Id="rId42" Type="http://schemas.openxmlformats.org/officeDocument/2006/relationships/customXml" Target="../ink/ink898.xml"/><Relationship Id="rId63" Type="http://schemas.openxmlformats.org/officeDocument/2006/relationships/image" Target="../media/image891.png"/><Relationship Id="rId84" Type="http://schemas.openxmlformats.org/officeDocument/2006/relationships/customXml" Target="../ink/ink919.xml"/><Relationship Id="rId138" Type="http://schemas.openxmlformats.org/officeDocument/2006/relationships/customXml" Target="../ink/ink946.xml"/><Relationship Id="rId159" Type="http://schemas.openxmlformats.org/officeDocument/2006/relationships/image" Target="../media/image938.png"/><Relationship Id="rId170" Type="http://schemas.openxmlformats.org/officeDocument/2006/relationships/customXml" Target="../ink/ink962.xml"/><Relationship Id="rId191" Type="http://schemas.openxmlformats.org/officeDocument/2006/relationships/image" Target="../media/image954.png"/><Relationship Id="rId205" Type="http://schemas.openxmlformats.org/officeDocument/2006/relationships/image" Target="../media/image961.png"/><Relationship Id="rId226" Type="http://schemas.openxmlformats.org/officeDocument/2006/relationships/customXml" Target="../ink/ink990.xml"/><Relationship Id="rId247" Type="http://schemas.openxmlformats.org/officeDocument/2006/relationships/image" Target="../media/image982.png"/><Relationship Id="rId107" Type="http://schemas.openxmlformats.org/officeDocument/2006/relationships/image" Target="../media/image912.png"/><Relationship Id="rId268" Type="http://schemas.openxmlformats.org/officeDocument/2006/relationships/customXml" Target="../ink/ink1011.xml"/><Relationship Id="rId289" Type="http://schemas.openxmlformats.org/officeDocument/2006/relationships/customXml" Target="../ink/ink1022.xml"/><Relationship Id="rId11" Type="http://schemas.openxmlformats.org/officeDocument/2006/relationships/image" Target="../media/image865.png"/><Relationship Id="rId32" Type="http://schemas.openxmlformats.org/officeDocument/2006/relationships/customXml" Target="../ink/ink893.xml"/><Relationship Id="rId53" Type="http://schemas.openxmlformats.org/officeDocument/2006/relationships/image" Target="../media/image886.png"/><Relationship Id="rId74" Type="http://schemas.openxmlformats.org/officeDocument/2006/relationships/customXml" Target="../ink/ink914.xml"/><Relationship Id="rId128" Type="http://schemas.openxmlformats.org/officeDocument/2006/relationships/customXml" Target="../ink/ink941.xml"/><Relationship Id="rId149" Type="http://schemas.openxmlformats.org/officeDocument/2006/relationships/image" Target="../media/image933.png"/><Relationship Id="rId5" Type="http://schemas.openxmlformats.org/officeDocument/2006/relationships/image" Target="../media/image862.png"/><Relationship Id="rId95" Type="http://schemas.openxmlformats.org/officeDocument/2006/relationships/image" Target="../media/image907.png"/><Relationship Id="rId160" Type="http://schemas.openxmlformats.org/officeDocument/2006/relationships/customXml" Target="../ink/ink957.xml"/><Relationship Id="rId181" Type="http://schemas.openxmlformats.org/officeDocument/2006/relationships/image" Target="../media/image949.png"/><Relationship Id="rId216" Type="http://schemas.openxmlformats.org/officeDocument/2006/relationships/customXml" Target="../ink/ink985.xml"/><Relationship Id="rId237" Type="http://schemas.openxmlformats.org/officeDocument/2006/relationships/image" Target="../media/image977.png"/><Relationship Id="rId258" Type="http://schemas.openxmlformats.org/officeDocument/2006/relationships/customXml" Target="../ink/ink1006.xml"/><Relationship Id="rId279" Type="http://schemas.openxmlformats.org/officeDocument/2006/relationships/customXml" Target="../ink/ink1017.xml"/><Relationship Id="rId22" Type="http://schemas.openxmlformats.org/officeDocument/2006/relationships/customXml" Target="../ink/ink888.xml"/><Relationship Id="rId43" Type="http://schemas.openxmlformats.org/officeDocument/2006/relationships/image" Target="../media/image881.png"/><Relationship Id="rId64" Type="http://schemas.openxmlformats.org/officeDocument/2006/relationships/customXml" Target="../ink/ink909.xml"/><Relationship Id="rId118" Type="http://schemas.openxmlformats.org/officeDocument/2006/relationships/customXml" Target="../ink/ink936.xml"/><Relationship Id="rId139" Type="http://schemas.openxmlformats.org/officeDocument/2006/relationships/image" Target="../media/image928.png"/><Relationship Id="rId290" Type="http://schemas.openxmlformats.org/officeDocument/2006/relationships/image" Target="../media/image1003.png"/><Relationship Id="rId304" Type="http://schemas.openxmlformats.org/officeDocument/2006/relationships/image" Target="../media/image1010.png"/><Relationship Id="rId85" Type="http://schemas.openxmlformats.org/officeDocument/2006/relationships/image" Target="../media/image902.png"/><Relationship Id="rId150" Type="http://schemas.openxmlformats.org/officeDocument/2006/relationships/customXml" Target="../ink/ink952.xml"/><Relationship Id="rId171" Type="http://schemas.openxmlformats.org/officeDocument/2006/relationships/image" Target="../media/image944.png"/><Relationship Id="rId192" Type="http://schemas.openxmlformats.org/officeDocument/2006/relationships/customXml" Target="../ink/ink973.xml"/><Relationship Id="rId206" Type="http://schemas.openxmlformats.org/officeDocument/2006/relationships/customXml" Target="../ink/ink980.xml"/><Relationship Id="rId227" Type="http://schemas.openxmlformats.org/officeDocument/2006/relationships/image" Target="../media/image972.png"/><Relationship Id="rId248" Type="http://schemas.openxmlformats.org/officeDocument/2006/relationships/customXml" Target="../ink/ink1001.xml"/><Relationship Id="rId269" Type="http://schemas.openxmlformats.org/officeDocument/2006/relationships/image" Target="../media/image993.png"/><Relationship Id="rId12" Type="http://schemas.openxmlformats.org/officeDocument/2006/relationships/customXml" Target="../ink/ink883.xml"/><Relationship Id="rId33" Type="http://schemas.openxmlformats.org/officeDocument/2006/relationships/image" Target="../media/image876.png"/><Relationship Id="rId108" Type="http://schemas.openxmlformats.org/officeDocument/2006/relationships/customXml" Target="../ink/ink931.xml"/><Relationship Id="rId129" Type="http://schemas.openxmlformats.org/officeDocument/2006/relationships/image" Target="../media/image923.png"/><Relationship Id="rId280" Type="http://schemas.openxmlformats.org/officeDocument/2006/relationships/image" Target="../media/image998.png"/><Relationship Id="rId54" Type="http://schemas.openxmlformats.org/officeDocument/2006/relationships/customXml" Target="../ink/ink904.xml"/><Relationship Id="rId75" Type="http://schemas.openxmlformats.org/officeDocument/2006/relationships/image" Target="../media/image897.png"/><Relationship Id="rId96" Type="http://schemas.openxmlformats.org/officeDocument/2006/relationships/customXml" Target="../ink/ink925.xml"/><Relationship Id="rId140" Type="http://schemas.openxmlformats.org/officeDocument/2006/relationships/customXml" Target="../ink/ink947.xml"/><Relationship Id="rId161" Type="http://schemas.openxmlformats.org/officeDocument/2006/relationships/image" Target="../media/image939.png"/><Relationship Id="rId182" Type="http://schemas.openxmlformats.org/officeDocument/2006/relationships/customXml" Target="../ink/ink968.xml"/><Relationship Id="rId217" Type="http://schemas.openxmlformats.org/officeDocument/2006/relationships/image" Target="../media/image967.png"/><Relationship Id="rId6" Type="http://schemas.openxmlformats.org/officeDocument/2006/relationships/customXml" Target="../ink/ink880.xml"/><Relationship Id="rId238" Type="http://schemas.openxmlformats.org/officeDocument/2006/relationships/customXml" Target="../ink/ink996.xml"/><Relationship Id="rId259" Type="http://schemas.openxmlformats.org/officeDocument/2006/relationships/image" Target="../media/image988.png"/><Relationship Id="rId23" Type="http://schemas.openxmlformats.org/officeDocument/2006/relationships/image" Target="../media/image871.png"/><Relationship Id="rId119" Type="http://schemas.openxmlformats.org/officeDocument/2006/relationships/image" Target="../media/image918.png"/><Relationship Id="rId270" Type="http://schemas.openxmlformats.org/officeDocument/2006/relationships/customXml" Target="../ink/ink1012.xml"/><Relationship Id="rId291" Type="http://schemas.openxmlformats.org/officeDocument/2006/relationships/customXml" Target="../ink/ink1023.xml"/><Relationship Id="rId305" Type="http://schemas.openxmlformats.org/officeDocument/2006/relationships/customXml" Target="../ink/ink1030.xml"/><Relationship Id="rId44" Type="http://schemas.openxmlformats.org/officeDocument/2006/relationships/customXml" Target="../ink/ink899.xml"/><Relationship Id="rId65" Type="http://schemas.openxmlformats.org/officeDocument/2006/relationships/image" Target="../media/image892.png"/><Relationship Id="rId86" Type="http://schemas.openxmlformats.org/officeDocument/2006/relationships/customXml" Target="../ink/ink920.xml"/><Relationship Id="rId130" Type="http://schemas.openxmlformats.org/officeDocument/2006/relationships/customXml" Target="../ink/ink942.xml"/><Relationship Id="rId151" Type="http://schemas.openxmlformats.org/officeDocument/2006/relationships/image" Target="../media/image934.png"/><Relationship Id="rId172" Type="http://schemas.openxmlformats.org/officeDocument/2006/relationships/customXml" Target="../ink/ink963.xml"/><Relationship Id="rId193" Type="http://schemas.openxmlformats.org/officeDocument/2006/relationships/image" Target="../media/image955.png"/><Relationship Id="rId207" Type="http://schemas.openxmlformats.org/officeDocument/2006/relationships/image" Target="../media/image962.png"/><Relationship Id="rId228" Type="http://schemas.openxmlformats.org/officeDocument/2006/relationships/customXml" Target="../ink/ink991.xml"/><Relationship Id="rId249" Type="http://schemas.openxmlformats.org/officeDocument/2006/relationships/image" Target="../media/image983.png"/><Relationship Id="rId13" Type="http://schemas.openxmlformats.org/officeDocument/2006/relationships/image" Target="../media/image866.png"/><Relationship Id="rId109" Type="http://schemas.openxmlformats.org/officeDocument/2006/relationships/image" Target="../media/image913.png"/><Relationship Id="rId260" Type="http://schemas.openxmlformats.org/officeDocument/2006/relationships/customXml" Target="../ink/ink1007.xml"/><Relationship Id="rId281" Type="http://schemas.openxmlformats.org/officeDocument/2006/relationships/customXml" Target="../ink/ink1018.xml"/><Relationship Id="rId34" Type="http://schemas.openxmlformats.org/officeDocument/2006/relationships/customXml" Target="../ink/ink894.xml"/><Relationship Id="rId55" Type="http://schemas.openxmlformats.org/officeDocument/2006/relationships/image" Target="../media/image887.png"/><Relationship Id="rId76" Type="http://schemas.openxmlformats.org/officeDocument/2006/relationships/customXml" Target="../ink/ink915.xml"/><Relationship Id="rId97" Type="http://schemas.openxmlformats.org/officeDocument/2006/relationships/image" Target="../media/image908.png"/><Relationship Id="rId120" Type="http://schemas.openxmlformats.org/officeDocument/2006/relationships/customXml" Target="../ink/ink937.xml"/><Relationship Id="rId141" Type="http://schemas.openxmlformats.org/officeDocument/2006/relationships/image" Target="../media/image929.png"/><Relationship Id="rId7" Type="http://schemas.openxmlformats.org/officeDocument/2006/relationships/image" Target="../media/image863.png"/><Relationship Id="rId162" Type="http://schemas.openxmlformats.org/officeDocument/2006/relationships/customXml" Target="../ink/ink958.xml"/><Relationship Id="rId183" Type="http://schemas.openxmlformats.org/officeDocument/2006/relationships/image" Target="../media/image950.png"/><Relationship Id="rId218" Type="http://schemas.openxmlformats.org/officeDocument/2006/relationships/customXml" Target="../ink/ink986.xml"/><Relationship Id="rId239" Type="http://schemas.openxmlformats.org/officeDocument/2006/relationships/image" Target="../media/image978.png"/><Relationship Id="rId2" Type="http://schemas.openxmlformats.org/officeDocument/2006/relationships/image" Target="../media/image861.png"/><Relationship Id="rId29" Type="http://schemas.openxmlformats.org/officeDocument/2006/relationships/image" Target="../media/image874.png"/><Relationship Id="rId250" Type="http://schemas.openxmlformats.org/officeDocument/2006/relationships/customXml" Target="../ink/ink1002.xml"/><Relationship Id="rId255" Type="http://schemas.openxmlformats.org/officeDocument/2006/relationships/image" Target="../media/image986.png"/><Relationship Id="rId271" Type="http://schemas.openxmlformats.org/officeDocument/2006/relationships/image" Target="../media/image994.png"/><Relationship Id="rId276" Type="http://schemas.openxmlformats.org/officeDocument/2006/relationships/customXml" Target="../ink/ink1015.xml"/><Relationship Id="rId292" Type="http://schemas.openxmlformats.org/officeDocument/2006/relationships/image" Target="../media/image1004.png"/><Relationship Id="rId297" Type="http://schemas.openxmlformats.org/officeDocument/2006/relationships/customXml" Target="../ink/ink1026.xml"/><Relationship Id="rId306" Type="http://schemas.openxmlformats.org/officeDocument/2006/relationships/image" Target="../media/image1011.png"/><Relationship Id="rId24" Type="http://schemas.openxmlformats.org/officeDocument/2006/relationships/customXml" Target="../ink/ink889.xml"/><Relationship Id="rId40" Type="http://schemas.openxmlformats.org/officeDocument/2006/relationships/customXml" Target="../ink/ink897.xml"/><Relationship Id="rId45" Type="http://schemas.openxmlformats.org/officeDocument/2006/relationships/image" Target="../media/image882.png"/><Relationship Id="rId66" Type="http://schemas.openxmlformats.org/officeDocument/2006/relationships/customXml" Target="../ink/ink910.xml"/><Relationship Id="rId87" Type="http://schemas.openxmlformats.org/officeDocument/2006/relationships/image" Target="../media/image903.png"/><Relationship Id="rId110" Type="http://schemas.openxmlformats.org/officeDocument/2006/relationships/customXml" Target="../ink/ink932.xml"/><Relationship Id="rId115" Type="http://schemas.openxmlformats.org/officeDocument/2006/relationships/image" Target="../media/image916.png"/><Relationship Id="rId131" Type="http://schemas.openxmlformats.org/officeDocument/2006/relationships/image" Target="../media/image924.png"/><Relationship Id="rId136" Type="http://schemas.openxmlformats.org/officeDocument/2006/relationships/customXml" Target="../ink/ink945.xml"/><Relationship Id="rId157" Type="http://schemas.openxmlformats.org/officeDocument/2006/relationships/image" Target="../media/image937.png"/><Relationship Id="rId178" Type="http://schemas.openxmlformats.org/officeDocument/2006/relationships/customXml" Target="../ink/ink966.xml"/><Relationship Id="rId301" Type="http://schemas.openxmlformats.org/officeDocument/2006/relationships/customXml" Target="../ink/ink1028.xml"/><Relationship Id="rId61" Type="http://schemas.openxmlformats.org/officeDocument/2006/relationships/image" Target="../media/image890.png"/><Relationship Id="rId82" Type="http://schemas.openxmlformats.org/officeDocument/2006/relationships/customXml" Target="../ink/ink918.xml"/><Relationship Id="rId152" Type="http://schemas.openxmlformats.org/officeDocument/2006/relationships/customXml" Target="../ink/ink953.xml"/><Relationship Id="rId173" Type="http://schemas.openxmlformats.org/officeDocument/2006/relationships/image" Target="../media/image945.png"/><Relationship Id="rId194" Type="http://schemas.openxmlformats.org/officeDocument/2006/relationships/customXml" Target="../ink/ink974.xml"/><Relationship Id="rId199" Type="http://schemas.openxmlformats.org/officeDocument/2006/relationships/image" Target="../media/image958.png"/><Relationship Id="rId203" Type="http://schemas.openxmlformats.org/officeDocument/2006/relationships/image" Target="../media/image960.png"/><Relationship Id="rId208" Type="http://schemas.openxmlformats.org/officeDocument/2006/relationships/customXml" Target="../ink/ink981.xml"/><Relationship Id="rId229" Type="http://schemas.openxmlformats.org/officeDocument/2006/relationships/image" Target="../media/image973.png"/><Relationship Id="rId19" Type="http://schemas.openxmlformats.org/officeDocument/2006/relationships/image" Target="../media/image869.png"/><Relationship Id="rId224" Type="http://schemas.openxmlformats.org/officeDocument/2006/relationships/customXml" Target="../ink/ink989.xml"/><Relationship Id="rId240" Type="http://schemas.openxmlformats.org/officeDocument/2006/relationships/customXml" Target="../ink/ink997.xml"/><Relationship Id="rId245" Type="http://schemas.openxmlformats.org/officeDocument/2006/relationships/image" Target="../media/image981.png"/><Relationship Id="rId261" Type="http://schemas.openxmlformats.org/officeDocument/2006/relationships/image" Target="../media/image989.png"/><Relationship Id="rId266" Type="http://schemas.openxmlformats.org/officeDocument/2006/relationships/customXml" Target="../ink/ink1010.xml"/><Relationship Id="rId287" Type="http://schemas.openxmlformats.org/officeDocument/2006/relationships/customXml" Target="../ink/ink1021.xml"/><Relationship Id="rId14" Type="http://schemas.openxmlformats.org/officeDocument/2006/relationships/customXml" Target="../ink/ink884.xml"/><Relationship Id="rId30" Type="http://schemas.openxmlformats.org/officeDocument/2006/relationships/customXml" Target="../ink/ink892.xml"/><Relationship Id="rId35" Type="http://schemas.openxmlformats.org/officeDocument/2006/relationships/image" Target="../media/image877.png"/><Relationship Id="rId56" Type="http://schemas.openxmlformats.org/officeDocument/2006/relationships/customXml" Target="../ink/ink905.xml"/><Relationship Id="rId77" Type="http://schemas.openxmlformats.org/officeDocument/2006/relationships/image" Target="../media/image898.png"/><Relationship Id="rId100" Type="http://schemas.openxmlformats.org/officeDocument/2006/relationships/customXml" Target="../ink/ink927.xml"/><Relationship Id="rId105" Type="http://schemas.openxmlformats.org/officeDocument/2006/relationships/image" Target="../media/image911.png"/><Relationship Id="rId126" Type="http://schemas.openxmlformats.org/officeDocument/2006/relationships/customXml" Target="../ink/ink940.xml"/><Relationship Id="rId147" Type="http://schemas.openxmlformats.org/officeDocument/2006/relationships/image" Target="../media/image932.png"/><Relationship Id="rId168" Type="http://schemas.openxmlformats.org/officeDocument/2006/relationships/customXml" Target="../ink/ink961.xml"/><Relationship Id="rId282" Type="http://schemas.openxmlformats.org/officeDocument/2006/relationships/image" Target="../media/image999.png"/><Relationship Id="rId8" Type="http://schemas.openxmlformats.org/officeDocument/2006/relationships/customXml" Target="../ink/ink881.xml"/><Relationship Id="rId51" Type="http://schemas.openxmlformats.org/officeDocument/2006/relationships/image" Target="../media/image885.png"/><Relationship Id="rId72" Type="http://schemas.openxmlformats.org/officeDocument/2006/relationships/customXml" Target="../ink/ink913.xml"/><Relationship Id="rId93" Type="http://schemas.openxmlformats.org/officeDocument/2006/relationships/image" Target="../media/image906.png"/><Relationship Id="rId98" Type="http://schemas.openxmlformats.org/officeDocument/2006/relationships/customXml" Target="../ink/ink926.xml"/><Relationship Id="rId121" Type="http://schemas.openxmlformats.org/officeDocument/2006/relationships/image" Target="../media/image919.png"/><Relationship Id="rId142" Type="http://schemas.openxmlformats.org/officeDocument/2006/relationships/customXml" Target="../ink/ink948.xml"/><Relationship Id="rId163" Type="http://schemas.openxmlformats.org/officeDocument/2006/relationships/image" Target="../media/image940.png"/><Relationship Id="rId184" Type="http://schemas.openxmlformats.org/officeDocument/2006/relationships/customXml" Target="../ink/ink969.xml"/><Relationship Id="rId189" Type="http://schemas.openxmlformats.org/officeDocument/2006/relationships/image" Target="../media/image953.png"/><Relationship Id="rId219" Type="http://schemas.openxmlformats.org/officeDocument/2006/relationships/image" Target="../media/image968.png"/><Relationship Id="rId3" Type="http://schemas.openxmlformats.org/officeDocument/2006/relationships/image" Target="../media/image2.png"/><Relationship Id="rId214" Type="http://schemas.openxmlformats.org/officeDocument/2006/relationships/customXml" Target="../ink/ink984.xml"/><Relationship Id="rId230" Type="http://schemas.openxmlformats.org/officeDocument/2006/relationships/customXml" Target="../ink/ink992.xml"/><Relationship Id="rId235" Type="http://schemas.openxmlformats.org/officeDocument/2006/relationships/image" Target="../media/image976.png"/><Relationship Id="rId251" Type="http://schemas.openxmlformats.org/officeDocument/2006/relationships/image" Target="../media/image984.png"/><Relationship Id="rId256" Type="http://schemas.openxmlformats.org/officeDocument/2006/relationships/customXml" Target="../ink/ink1005.xml"/><Relationship Id="rId277" Type="http://schemas.openxmlformats.org/officeDocument/2006/relationships/image" Target="../media/image997.png"/><Relationship Id="rId298" Type="http://schemas.openxmlformats.org/officeDocument/2006/relationships/image" Target="../media/image1007.png"/><Relationship Id="rId25" Type="http://schemas.openxmlformats.org/officeDocument/2006/relationships/image" Target="../media/image872.png"/><Relationship Id="rId46" Type="http://schemas.openxmlformats.org/officeDocument/2006/relationships/customXml" Target="../ink/ink900.xml"/><Relationship Id="rId67" Type="http://schemas.openxmlformats.org/officeDocument/2006/relationships/image" Target="../media/image893.png"/><Relationship Id="rId116" Type="http://schemas.openxmlformats.org/officeDocument/2006/relationships/customXml" Target="../ink/ink935.xml"/><Relationship Id="rId137" Type="http://schemas.openxmlformats.org/officeDocument/2006/relationships/image" Target="../media/image927.png"/><Relationship Id="rId158" Type="http://schemas.openxmlformats.org/officeDocument/2006/relationships/customXml" Target="../ink/ink956.xml"/><Relationship Id="rId272" Type="http://schemas.openxmlformats.org/officeDocument/2006/relationships/customXml" Target="../ink/ink1013.xml"/><Relationship Id="rId293" Type="http://schemas.openxmlformats.org/officeDocument/2006/relationships/customXml" Target="../ink/ink1024.xml"/><Relationship Id="rId302" Type="http://schemas.openxmlformats.org/officeDocument/2006/relationships/image" Target="../media/image1009.png"/><Relationship Id="rId20" Type="http://schemas.openxmlformats.org/officeDocument/2006/relationships/customXml" Target="../ink/ink887.xml"/><Relationship Id="rId41" Type="http://schemas.openxmlformats.org/officeDocument/2006/relationships/image" Target="../media/image880.png"/><Relationship Id="rId62" Type="http://schemas.openxmlformats.org/officeDocument/2006/relationships/customXml" Target="../ink/ink908.xml"/><Relationship Id="rId83" Type="http://schemas.openxmlformats.org/officeDocument/2006/relationships/image" Target="../media/image901.png"/><Relationship Id="rId88" Type="http://schemas.openxmlformats.org/officeDocument/2006/relationships/customXml" Target="../ink/ink921.xml"/><Relationship Id="rId111" Type="http://schemas.openxmlformats.org/officeDocument/2006/relationships/image" Target="../media/image914.png"/><Relationship Id="rId132" Type="http://schemas.openxmlformats.org/officeDocument/2006/relationships/customXml" Target="../ink/ink943.xml"/><Relationship Id="rId153" Type="http://schemas.openxmlformats.org/officeDocument/2006/relationships/image" Target="../media/image935.png"/><Relationship Id="rId174" Type="http://schemas.openxmlformats.org/officeDocument/2006/relationships/customXml" Target="../ink/ink964.xml"/><Relationship Id="rId179" Type="http://schemas.openxmlformats.org/officeDocument/2006/relationships/image" Target="../media/image948.png"/><Relationship Id="rId195" Type="http://schemas.openxmlformats.org/officeDocument/2006/relationships/image" Target="../media/image956.png"/><Relationship Id="rId209" Type="http://schemas.openxmlformats.org/officeDocument/2006/relationships/image" Target="../media/image963.png"/><Relationship Id="rId190" Type="http://schemas.openxmlformats.org/officeDocument/2006/relationships/customXml" Target="../ink/ink972.xml"/><Relationship Id="rId204" Type="http://schemas.openxmlformats.org/officeDocument/2006/relationships/customXml" Target="../ink/ink979.xml"/><Relationship Id="rId220" Type="http://schemas.openxmlformats.org/officeDocument/2006/relationships/customXml" Target="../ink/ink987.xml"/><Relationship Id="rId225" Type="http://schemas.openxmlformats.org/officeDocument/2006/relationships/image" Target="../media/image971.png"/><Relationship Id="rId241" Type="http://schemas.openxmlformats.org/officeDocument/2006/relationships/image" Target="../media/image979.png"/><Relationship Id="rId246" Type="http://schemas.openxmlformats.org/officeDocument/2006/relationships/customXml" Target="../ink/ink1000.xml"/><Relationship Id="rId267" Type="http://schemas.openxmlformats.org/officeDocument/2006/relationships/image" Target="../media/image992.png"/><Relationship Id="rId288" Type="http://schemas.openxmlformats.org/officeDocument/2006/relationships/image" Target="../media/image1002.png"/><Relationship Id="rId15" Type="http://schemas.openxmlformats.org/officeDocument/2006/relationships/image" Target="../media/image867.png"/><Relationship Id="rId36" Type="http://schemas.openxmlformats.org/officeDocument/2006/relationships/customXml" Target="../ink/ink895.xml"/><Relationship Id="rId57" Type="http://schemas.openxmlformats.org/officeDocument/2006/relationships/image" Target="../media/image888.png"/><Relationship Id="rId106" Type="http://schemas.openxmlformats.org/officeDocument/2006/relationships/customXml" Target="../ink/ink930.xml"/><Relationship Id="rId127" Type="http://schemas.openxmlformats.org/officeDocument/2006/relationships/image" Target="../media/image922.png"/><Relationship Id="rId262" Type="http://schemas.openxmlformats.org/officeDocument/2006/relationships/customXml" Target="../ink/ink1008.xml"/><Relationship Id="rId283" Type="http://schemas.openxmlformats.org/officeDocument/2006/relationships/customXml" Target="../ink/ink1019.xml"/><Relationship Id="rId10" Type="http://schemas.openxmlformats.org/officeDocument/2006/relationships/customXml" Target="../ink/ink882.xml"/><Relationship Id="rId31" Type="http://schemas.openxmlformats.org/officeDocument/2006/relationships/image" Target="../media/image875.png"/><Relationship Id="rId52" Type="http://schemas.openxmlformats.org/officeDocument/2006/relationships/customXml" Target="../ink/ink903.xml"/><Relationship Id="rId73" Type="http://schemas.openxmlformats.org/officeDocument/2006/relationships/image" Target="../media/image896.png"/><Relationship Id="rId78" Type="http://schemas.openxmlformats.org/officeDocument/2006/relationships/customXml" Target="../ink/ink916.xml"/><Relationship Id="rId94" Type="http://schemas.openxmlformats.org/officeDocument/2006/relationships/customXml" Target="../ink/ink924.xml"/><Relationship Id="rId99" Type="http://schemas.openxmlformats.org/officeDocument/2006/relationships/image" Target="../media/image909.png"/><Relationship Id="rId101" Type="http://schemas.openxmlformats.org/officeDocument/2006/relationships/image" Target="../media/image910.png"/><Relationship Id="rId122" Type="http://schemas.openxmlformats.org/officeDocument/2006/relationships/customXml" Target="../ink/ink938.xml"/><Relationship Id="rId143" Type="http://schemas.openxmlformats.org/officeDocument/2006/relationships/image" Target="../media/image930.png"/><Relationship Id="rId148" Type="http://schemas.openxmlformats.org/officeDocument/2006/relationships/customXml" Target="../ink/ink951.xml"/><Relationship Id="rId164" Type="http://schemas.openxmlformats.org/officeDocument/2006/relationships/customXml" Target="../ink/ink959.xml"/><Relationship Id="rId169" Type="http://schemas.openxmlformats.org/officeDocument/2006/relationships/image" Target="../media/image943.png"/><Relationship Id="rId185" Type="http://schemas.openxmlformats.org/officeDocument/2006/relationships/image" Target="../media/image951.png"/><Relationship Id="rId4" Type="http://schemas.openxmlformats.org/officeDocument/2006/relationships/customXml" Target="../ink/ink879.xml"/><Relationship Id="rId9" Type="http://schemas.openxmlformats.org/officeDocument/2006/relationships/image" Target="../media/image864.png"/><Relationship Id="rId180" Type="http://schemas.openxmlformats.org/officeDocument/2006/relationships/customXml" Target="../ink/ink967.xml"/><Relationship Id="rId210" Type="http://schemas.openxmlformats.org/officeDocument/2006/relationships/customXml" Target="../ink/ink982.xml"/><Relationship Id="rId215" Type="http://schemas.openxmlformats.org/officeDocument/2006/relationships/image" Target="../media/image966.png"/><Relationship Id="rId236" Type="http://schemas.openxmlformats.org/officeDocument/2006/relationships/customXml" Target="../ink/ink995.xml"/><Relationship Id="rId257" Type="http://schemas.openxmlformats.org/officeDocument/2006/relationships/image" Target="../media/image987.png"/><Relationship Id="rId278" Type="http://schemas.openxmlformats.org/officeDocument/2006/relationships/customXml" Target="../ink/ink1016.xml"/><Relationship Id="rId26" Type="http://schemas.openxmlformats.org/officeDocument/2006/relationships/customXml" Target="../ink/ink890.xml"/><Relationship Id="rId231" Type="http://schemas.openxmlformats.org/officeDocument/2006/relationships/image" Target="../media/image974.png"/><Relationship Id="rId252" Type="http://schemas.openxmlformats.org/officeDocument/2006/relationships/customXml" Target="../ink/ink1003.xml"/><Relationship Id="rId273" Type="http://schemas.openxmlformats.org/officeDocument/2006/relationships/image" Target="../media/image995.png"/><Relationship Id="rId294" Type="http://schemas.openxmlformats.org/officeDocument/2006/relationships/image" Target="../media/image1005.png"/><Relationship Id="rId47" Type="http://schemas.openxmlformats.org/officeDocument/2006/relationships/image" Target="../media/image883.png"/><Relationship Id="rId68" Type="http://schemas.openxmlformats.org/officeDocument/2006/relationships/customXml" Target="../ink/ink911.xml"/><Relationship Id="rId89" Type="http://schemas.openxmlformats.org/officeDocument/2006/relationships/image" Target="../media/image904.png"/><Relationship Id="rId112" Type="http://schemas.openxmlformats.org/officeDocument/2006/relationships/customXml" Target="../ink/ink933.xml"/><Relationship Id="rId133" Type="http://schemas.openxmlformats.org/officeDocument/2006/relationships/image" Target="../media/image925.png"/><Relationship Id="rId154" Type="http://schemas.openxmlformats.org/officeDocument/2006/relationships/customXml" Target="../ink/ink954.xml"/><Relationship Id="rId175" Type="http://schemas.openxmlformats.org/officeDocument/2006/relationships/image" Target="../media/image946.png"/><Relationship Id="rId196" Type="http://schemas.openxmlformats.org/officeDocument/2006/relationships/customXml" Target="../ink/ink975.xml"/><Relationship Id="rId200" Type="http://schemas.openxmlformats.org/officeDocument/2006/relationships/customXml" Target="../ink/ink977.xml"/><Relationship Id="rId16" Type="http://schemas.openxmlformats.org/officeDocument/2006/relationships/customXml" Target="../ink/ink885.xml"/><Relationship Id="rId221" Type="http://schemas.openxmlformats.org/officeDocument/2006/relationships/image" Target="../media/image969.png"/><Relationship Id="rId242" Type="http://schemas.openxmlformats.org/officeDocument/2006/relationships/customXml" Target="../ink/ink998.xml"/><Relationship Id="rId263" Type="http://schemas.openxmlformats.org/officeDocument/2006/relationships/image" Target="../media/image990.png"/><Relationship Id="rId284" Type="http://schemas.openxmlformats.org/officeDocument/2006/relationships/image" Target="../media/image1000.png"/><Relationship Id="rId37" Type="http://schemas.openxmlformats.org/officeDocument/2006/relationships/image" Target="../media/image878.png"/><Relationship Id="rId58" Type="http://schemas.openxmlformats.org/officeDocument/2006/relationships/customXml" Target="../ink/ink906.xml"/><Relationship Id="rId79" Type="http://schemas.openxmlformats.org/officeDocument/2006/relationships/image" Target="../media/image899.png"/><Relationship Id="rId102" Type="http://schemas.openxmlformats.org/officeDocument/2006/relationships/customXml" Target="../ink/ink928.xml"/><Relationship Id="rId123" Type="http://schemas.openxmlformats.org/officeDocument/2006/relationships/image" Target="../media/image920.png"/><Relationship Id="rId144" Type="http://schemas.openxmlformats.org/officeDocument/2006/relationships/customXml" Target="../ink/ink949.xml"/><Relationship Id="rId90" Type="http://schemas.openxmlformats.org/officeDocument/2006/relationships/customXml" Target="../ink/ink922.xml"/><Relationship Id="rId165" Type="http://schemas.openxmlformats.org/officeDocument/2006/relationships/image" Target="../media/image941.png"/><Relationship Id="rId186" Type="http://schemas.openxmlformats.org/officeDocument/2006/relationships/customXml" Target="../ink/ink970.xml"/><Relationship Id="rId211" Type="http://schemas.openxmlformats.org/officeDocument/2006/relationships/image" Target="../media/image964.png"/><Relationship Id="rId232" Type="http://schemas.openxmlformats.org/officeDocument/2006/relationships/customXml" Target="../ink/ink993.xml"/><Relationship Id="rId253" Type="http://schemas.openxmlformats.org/officeDocument/2006/relationships/image" Target="../media/image985.png"/><Relationship Id="rId274" Type="http://schemas.openxmlformats.org/officeDocument/2006/relationships/customXml" Target="../ink/ink1014.xml"/><Relationship Id="rId295" Type="http://schemas.openxmlformats.org/officeDocument/2006/relationships/customXml" Target="../ink/ink1025.xml"/><Relationship Id="rId27" Type="http://schemas.openxmlformats.org/officeDocument/2006/relationships/image" Target="../media/image873.png"/><Relationship Id="rId48" Type="http://schemas.openxmlformats.org/officeDocument/2006/relationships/customXml" Target="../ink/ink901.xml"/><Relationship Id="rId69" Type="http://schemas.openxmlformats.org/officeDocument/2006/relationships/image" Target="../media/image894.png"/><Relationship Id="rId113" Type="http://schemas.openxmlformats.org/officeDocument/2006/relationships/image" Target="../media/image915.png"/><Relationship Id="rId134" Type="http://schemas.openxmlformats.org/officeDocument/2006/relationships/customXml" Target="../ink/ink944.xml"/><Relationship Id="rId80" Type="http://schemas.openxmlformats.org/officeDocument/2006/relationships/customXml" Target="../ink/ink917.xml"/><Relationship Id="rId155" Type="http://schemas.openxmlformats.org/officeDocument/2006/relationships/image" Target="../media/image936.png"/><Relationship Id="rId176" Type="http://schemas.openxmlformats.org/officeDocument/2006/relationships/customXml" Target="../ink/ink965.xml"/><Relationship Id="rId197" Type="http://schemas.openxmlformats.org/officeDocument/2006/relationships/image" Target="../media/image957.png"/><Relationship Id="rId201" Type="http://schemas.openxmlformats.org/officeDocument/2006/relationships/image" Target="../media/image959.png"/><Relationship Id="rId222" Type="http://schemas.openxmlformats.org/officeDocument/2006/relationships/customXml" Target="../ink/ink988.xml"/><Relationship Id="rId243" Type="http://schemas.openxmlformats.org/officeDocument/2006/relationships/image" Target="../media/image980.png"/><Relationship Id="rId264" Type="http://schemas.openxmlformats.org/officeDocument/2006/relationships/customXml" Target="../ink/ink1009.xml"/><Relationship Id="rId285" Type="http://schemas.openxmlformats.org/officeDocument/2006/relationships/customXml" Target="../ink/ink1020.xml"/><Relationship Id="rId17" Type="http://schemas.openxmlformats.org/officeDocument/2006/relationships/image" Target="../media/image868.png"/><Relationship Id="rId38" Type="http://schemas.openxmlformats.org/officeDocument/2006/relationships/customXml" Target="../ink/ink896.xml"/><Relationship Id="rId59" Type="http://schemas.openxmlformats.org/officeDocument/2006/relationships/image" Target="../media/image889.png"/><Relationship Id="rId103" Type="http://schemas.openxmlformats.org/officeDocument/2006/relationships/image" Target="../media/image81.png"/><Relationship Id="rId124" Type="http://schemas.openxmlformats.org/officeDocument/2006/relationships/customXml" Target="../ink/ink939.xml"/><Relationship Id="rId70" Type="http://schemas.openxmlformats.org/officeDocument/2006/relationships/customXml" Target="../ink/ink912.xml"/><Relationship Id="rId91" Type="http://schemas.openxmlformats.org/officeDocument/2006/relationships/image" Target="../media/image905.png"/><Relationship Id="rId145" Type="http://schemas.openxmlformats.org/officeDocument/2006/relationships/image" Target="../media/image931.png"/><Relationship Id="rId166" Type="http://schemas.openxmlformats.org/officeDocument/2006/relationships/customXml" Target="../ink/ink960.xml"/><Relationship Id="rId187" Type="http://schemas.openxmlformats.org/officeDocument/2006/relationships/image" Target="../media/image952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983.xml"/><Relationship Id="rId233" Type="http://schemas.openxmlformats.org/officeDocument/2006/relationships/image" Target="../media/image975.png"/><Relationship Id="rId254" Type="http://schemas.openxmlformats.org/officeDocument/2006/relationships/customXml" Target="../ink/ink1004.xml"/><Relationship Id="rId28" Type="http://schemas.openxmlformats.org/officeDocument/2006/relationships/customXml" Target="../ink/ink891.xml"/><Relationship Id="rId49" Type="http://schemas.openxmlformats.org/officeDocument/2006/relationships/image" Target="../media/image884.png"/><Relationship Id="rId114" Type="http://schemas.openxmlformats.org/officeDocument/2006/relationships/customXml" Target="../ink/ink934.xml"/><Relationship Id="rId275" Type="http://schemas.openxmlformats.org/officeDocument/2006/relationships/image" Target="../media/image996.png"/><Relationship Id="rId296" Type="http://schemas.openxmlformats.org/officeDocument/2006/relationships/image" Target="../media/image1006.png"/><Relationship Id="rId300" Type="http://schemas.openxmlformats.org/officeDocument/2006/relationships/image" Target="../media/image1008.png"/><Relationship Id="rId60" Type="http://schemas.openxmlformats.org/officeDocument/2006/relationships/customXml" Target="../ink/ink907.xml"/><Relationship Id="rId81" Type="http://schemas.openxmlformats.org/officeDocument/2006/relationships/image" Target="../media/image900.png"/><Relationship Id="rId135" Type="http://schemas.openxmlformats.org/officeDocument/2006/relationships/image" Target="../media/image926.png"/><Relationship Id="rId156" Type="http://schemas.openxmlformats.org/officeDocument/2006/relationships/customXml" Target="../ink/ink955.xml"/><Relationship Id="rId177" Type="http://schemas.openxmlformats.org/officeDocument/2006/relationships/image" Target="../media/image947.png"/><Relationship Id="rId198" Type="http://schemas.openxmlformats.org/officeDocument/2006/relationships/customXml" Target="../ink/ink976.xml"/><Relationship Id="rId202" Type="http://schemas.openxmlformats.org/officeDocument/2006/relationships/customXml" Target="../ink/ink978.xml"/><Relationship Id="rId223" Type="http://schemas.openxmlformats.org/officeDocument/2006/relationships/image" Target="../media/image970.png"/><Relationship Id="rId244" Type="http://schemas.openxmlformats.org/officeDocument/2006/relationships/customXml" Target="../ink/ink999.xml"/><Relationship Id="rId18" Type="http://schemas.openxmlformats.org/officeDocument/2006/relationships/customXml" Target="../ink/ink886.xml"/><Relationship Id="rId39" Type="http://schemas.openxmlformats.org/officeDocument/2006/relationships/image" Target="../media/image879.png"/><Relationship Id="rId265" Type="http://schemas.openxmlformats.org/officeDocument/2006/relationships/image" Target="../media/image991.png"/><Relationship Id="rId286" Type="http://schemas.openxmlformats.org/officeDocument/2006/relationships/image" Target="../media/image1001.png"/><Relationship Id="rId50" Type="http://schemas.openxmlformats.org/officeDocument/2006/relationships/customXml" Target="../ink/ink902.xml"/><Relationship Id="rId104" Type="http://schemas.openxmlformats.org/officeDocument/2006/relationships/customXml" Target="../ink/ink929.xml"/><Relationship Id="rId125" Type="http://schemas.openxmlformats.org/officeDocument/2006/relationships/image" Target="../media/image921.png"/><Relationship Id="rId146" Type="http://schemas.openxmlformats.org/officeDocument/2006/relationships/customXml" Target="../ink/ink950.xml"/><Relationship Id="rId167" Type="http://schemas.openxmlformats.org/officeDocument/2006/relationships/image" Target="../media/image942.png"/><Relationship Id="rId188" Type="http://schemas.openxmlformats.org/officeDocument/2006/relationships/customXml" Target="../ink/ink971.xml"/><Relationship Id="rId71" Type="http://schemas.openxmlformats.org/officeDocument/2006/relationships/image" Target="../media/image895.png"/><Relationship Id="rId92" Type="http://schemas.openxmlformats.org/officeDocument/2006/relationships/customXml" Target="../ink/ink923.xml"/><Relationship Id="rId213" Type="http://schemas.openxmlformats.org/officeDocument/2006/relationships/image" Target="../media/image965.png"/><Relationship Id="rId234" Type="http://schemas.openxmlformats.org/officeDocument/2006/relationships/customXml" Target="../ink/ink99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66.png"/><Relationship Id="rId299" Type="http://schemas.openxmlformats.org/officeDocument/2006/relationships/customXml" Target="../ink/ink1180.xml"/><Relationship Id="rId21" Type="http://schemas.openxmlformats.org/officeDocument/2006/relationships/image" Target="../media/image1021.png"/><Relationship Id="rId63" Type="http://schemas.openxmlformats.org/officeDocument/2006/relationships/image" Target="../media/image1042.png"/><Relationship Id="rId159" Type="http://schemas.openxmlformats.org/officeDocument/2006/relationships/customXml" Target="../ink/ink1110.xml"/><Relationship Id="rId324" Type="http://schemas.openxmlformats.org/officeDocument/2006/relationships/image" Target="../media/image1168.png"/><Relationship Id="rId366" Type="http://schemas.openxmlformats.org/officeDocument/2006/relationships/image" Target="../media/image1188.png"/><Relationship Id="rId531" Type="http://schemas.openxmlformats.org/officeDocument/2006/relationships/image" Target="../media/image1269.png"/><Relationship Id="rId573" Type="http://schemas.openxmlformats.org/officeDocument/2006/relationships/customXml" Target="../ink/ink1318.xml"/><Relationship Id="rId170" Type="http://schemas.openxmlformats.org/officeDocument/2006/relationships/image" Target="../media/image1092.png"/><Relationship Id="rId226" Type="http://schemas.openxmlformats.org/officeDocument/2006/relationships/image" Target="../media/image1119.png"/><Relationship Id="rId433" Type="http://schemas.openxmlformats.org/officeDocument/2006/relationships/image" Target="../media/image1221.png"/><Relationship Id="rId268" Type="http://schemas.openxmlformats.org/officeDocument/2006/relationships/image" Target="../media/image1140.png"/><Relationship Id="rId475" Type="http://schemas.openxmlformats.org/officeDocument/2006/relationships/image" Target="../media/image1242.png"/><Relationship Id="rId32" Type="http://schemas.openxmlformats.org/officeDocument/2006/relationships/customXml" Target="../ink/ink1046.xml"/><Relationship Id="rId74" Type="http://schemas.openxmlformats.org/officeDocument/2006/relationships/customXml" Target="../ink/ink1067.xml"/><Relationship Id="rId128" Type="http://schemas.openxmlformats.org/officeDocument/2006/relationships/image" Target="../media/image1071.png"/><Relationship Id="rId335" Type="http://schemas.openxmlformats.org/officeDocument/2006/relationships/customXml" Target="../ink/ink1198.xml"/><Relationship Id="rId377" Type="http://schemas.openxmlformats.org/officeDocument/2006/relationships/image" Target="../media/image1193.png"/><Relationship Id="rId500" Type="http://schemas.openxmlformats.org/officeDocument/2006/relationships/customXml" Target="../ink/ink1281.xml"/><Relationship Id="rId542" Type="http://schemas.openxmlformats.org/officeDocument/2006/relationships/customXml" Target="../ink/ink1302.xml"/><Relationship Id="rId584" Type="http://schemas.openxmlformats.org/officeDocument/2006/relationships/image" Target="../media/image1295.png"/><Relationship Id="rId5" Type="http://schemas.openxmlformats.org/officeDocument/2006/relationships/image" Target="../media/image1013.png"/><Relationship Id="rId181" Type="http://schemas.openxmlformats.org/officeDocument/2006/relationships/customXml" Target="../ink/ink1121.xml"/><Relationship Id="rId237" Type="http://schemas.openxmlformats.org/officeDocument/2006/relationships/customXml" Target="../ink/ink1149.xml"/><Relationship Id="rId402" Type="http://schemas.openxmlformats.org/officeDocument/2006/relationships/customXml" Target="../ink/ink1232.xml"/><Relationship Id="rId279" Type="http://schemas.openxmlformats.org/officeDocument/2006/relationships/customXml" Target="../ink/ink1170.xml"/><Relationship Id="rId444" Type="http://schemas.openxmlformats.org/officeDocument/2006/relationships/customXml" Target="../ink/ink1253.xml"/><Relationship Id="rId486" Type="http://schemas.openxmlformats.org/officeDocument/2006/relationships/customXml" Target="../ink/ink1274.xml"/><Relationship Id="rId43" Type="http://schemas.openxmlformats.org/officeDocument/2006/relationships/image" Target="../media/image1032.png"/><Relationship Id="rId139" Type="http://schemas.openxmlformats.org/officeDocument/2006/relationships/customXml" Target="../ink/ink1100.xml"/><Relationship Id="rId290" Type="http://schemas.openxmlformats.org/officeDocument/2006/relationships/image" Target="../media/image1151.png"/><Relationship Id="rId304" Type="http://schemas.openxmlformats.org/officeDocument/2006/relationships/image" Target="../media/image1158.png"/><Relationship Id="rId346" Type="http://schemas.openxmlformats.org/officeDocument/2006/relationships/image" Target="../media/image1179.png"/><Relationship Id="rId388" Type="http://schemas.openxmlformats.org/officeDocument/2006/relationships/customXml" Target="../ink/ink1225.xml"/><Relationship Id="rId511" Type="http://schemas.openxmlformats.org/officeDocument/2006/relationships/image" Target="../media/image1260.png"/><Relationship Id="rId553" Type="http://schemas.openxmlformats.org/officeDocument/2006/relationships/image" Target="../media/image1280.png"/><Relationship Id="rId85" Type="http://schemas.openxmlformats.org/officeDocument/2006/relationships/image" Target="../media/image1051.png"/><Relationship Id="rId150" Type="http://schemas.openxmlformats.org/officeDocument/2006/relationships/image" Target="../media/image1082.png"/><Relationship Id="rId192" Type="http://schemas.openxmlformats.org/officeDocument/2006/relationships/image" Target="../media/image1103.png"/><Relationship Id="rId206" Type="http://schemas.openxmlformats.org/officeDocument/2006/relationships/image" Target="../media/image1109.png"/><Relationship Id="rId413" Type="http://schemas.openxmlformats.org/officeDocument/2006/relationships/image" Target="../media/image1211.png"/><Relationship Id="rId248" Type="http://schemas.openxmlformats.org/officeDocument/2006/relationships/image" Target="../media/image1130.png"/><Relationship Id="rId455" Type="http://schemas.openxmlformats.org/officeDocument/2006/relationships/image" Target="../media/image1232.png"/><Relationship Id="rId497" Type="http://schemas.openxmlformats.org/officeDocument/2006/relationships/image" Target="../media/image1253.png"/><Relationship Id="rId12" Type="http://schemas.openxmlformats.org/officeDocument/2006/relationships/customXml" Target="../ink/ink1036.xml"/><Relationship Id="rId108" Type="http://schemas.openxmlformats.org/officeDocument/2006/relationships/customXml" Target="../ink/ink1084.xml"/><Relationship Id="rId315" Type="http://schemas.openxmlformats.org/officeDocument/2006/relationships/customXml" Target="../ink/ink1188.xml"/><Relationship Id="rId357" Type="http://schemas.openxmlformats.org/officeDocument/2006/relationships/customXml" Target="../ink/ink1209.xml"/><Relationship Id="rId522" Type="http://schemas.openxmlformats.org/officeDocument/2006/relationships/customXml" Target="../ink/ink1292.xml"/><Relationship Id="rId54" Type="http://schemas.openxmlformats.org/officeDocument/2006/relationships/customXml" Target="../ink/ink1057.xml"/><Relationship Id="rId96" Type="http://schemas.openxmlformats.org/officeDocument/2006/relationships/customXml" Target="../ink/ink1078.xml"/><Relationship Id="rId161" Type="http://schemas.openxmlformats.org/officeDocument/2006/relationships/customXml" Target="../ink/ink1111.xml"/><Relationship Id="rId217" Type="http://schemas.openxmlformats.org/officeDocument/2006/relationships/customXml" Target="../ink/ink1139.xml"/><Relationship Id="rId399" Type="http://schemas.openxmlformats.org/officeDocument/2006/relationships/image" Target="../media/image1204.png"/><Relationship Id="rId564" Type="http://schemas.openxmlformats.org/officeDocument/2006/relationships/customXml" Target="../ink/ink1313.xml"/><Relationship Id="rId259" Type="http://schemas.openxmlformats.org/officeDocument/2006/relationships/customXml" Target="../ink/ink1160.xml"/><Relationship Id="rId424" Type="http://schemas.openxmlformats.org/officeDocument/2006/relationships/customXml" Target="../ink/ink1243.xml"/><Relationship Id="rId466" Type="http://schemas.openxmlformats.org/officeDocument/2006/relationships/customXml" Target="../ink/ink1264.xml"/><Relationship Id="rId23" Type="http://schemas.openxmlformats.org/officeDocument/2006/relationships/image" Target="../media/image1022.png"/><Relationship Id="rId119" Type="http://schemas.openxmlformats.org/officeDocument/2006/relationships/image" Target="../media/image1067.png"/><Relationship Id="rId270" Type="http://schemas.openxmlformats.org/officeDocument/2006/relationships/image" Target="../media/image1141.png"/><Relationship Id="rId326" Type="http://schemas.openxmlformats.org/officeDocument/2006/relationships/image" Target="../media/image1169.png"/><Relationship Id="rId533" Type="http://schemas.openxmlformats.org/officeDocument/2006/relationships/image" Target="../media/image1270.png"/><Relationship Id="rId65" Type="http://schemas.openxmlformats.org/officeDocument/2006/relationships/image" Target="../media/image1043.png"/><Relationship Id="rId130" Type="http://schemas.openxmlformats.org/officeDocument/2006/relationships/image" Target="../media/image1072.png"/><Relationship Id="rId368" Type="http://schemas.openxmlformats.org/officeDocument/2006/relationships/image" Target="../media/image1189.png"/><Relationship Id="rId575" Type="http://schemas.openxmlformats.org/officeDocument/2006/relationships/customXml" Target="../ink/ink1319.xml"/><Relationship Id="rId172" Type="http://schemas.openxmlformats.org/officeDocument/2006/relationships/image" Target="../media/image1093.png"/><Relationship Id="rId228" Type="http://schemas.openxmlformats.org/officeDocument/2006/relationships/image" Target="../media/image1120.png"/><Relationship Id="rId435" Type="http://schemas.openxmlformats.org/officeDocument/2006/relationships/image" Target="../media/image1222.png"/><Relationship Id="rId477" Type="http://schemas.openxmlformats.org/officeDocument/2006/relationships/image" Target="../media/image1243.png"/><Relationship Id="rId281" Type="http://schemas.openxmlformats.org/officeDocument/2006/relationships/customXml" Target="../ink/ink1171.xml"/><Relationship Id="rId337" Type="http://schemas.openxmlformats.org/officeDocument/2006/relationships/customXml" Target="../ink/ink1199.xml"/><Relationship Id="rId502" Type="http://schemas.openxmlformats.org/officeDocument/2006/relationships/customXml" Target="../ink/ink1282.xml"/><Relationship Id="rId34" Type="http://schemas.openxmlformats.org/officeDocument/2006/relationships/customXml" Target="../ink/ink1047.xml"/><Relationship Id="rId76" Type="http://schemas.openxmlformats.org/officeDocument/2006/relationships/customXml" Target="../ink/ink1068.xml"/><Relationship Id="rId141" Type="http://schemas.openxmlformats.org/officeDocument/2006/relationships/customXml" Target="../ink/ink1101.xml"/><Relationship Id="rId379" Type="http://schemas.openxmlformats.org/officeDocument/2006/relationships/image" Target="../media/image1194.png"/><Relationship Id="rId544" Type="http://schemas.openxmlformats.org/officeDocument/2006/relationships/customXml" Target="../ink/ink1303.xml"/><Relationship Id="rId586" Type="http://schemas.openxmlformats.org/officeDocument/2006/relationships/image" Target="../media/image1296.png"/><Relationship Id="rId7" Type="http://schemas.openxmlformats.org/officeDocument/2006/relationships/image" Target="../media/image1014.png"/><Relationship Id="rId183" Type="http://schemas.openxmlformats.org/officeDocument/2006/relationships/customXml" Target="../ink/ink1122.xml"/><Relationship Id="rId239" Type="http://schemas.openxmlformats.org/officeDocument/2006/relationships/customXml" Target="../ink/ink1150.xml"/><Relationship Id="rId390" Type="http://schemas.openxmlformats.org/officeDocument/2006/relationships/customXml" Target="../ink/ink1226.xml"/><Relationship Id="rId404" Type="http://schemas.openxmlformats.org/officeDocument/2006/relationships/customXml" Target="../ink/ink1233.xml"/><Relationship Id="rId446" Type="http://schemas.openxmlformats.org/officeDocument/2006/relationships/customXml" Target="../ink/ink1254.xml"/><Relationship Id="rId250" Type="http://schemas.openxmlformats.org/officeDocument/2006/relationships/image" Target="../media/image1131.png"/><Relationship Id="rId292" Type="http://schemas.openxmlformats.org/officeDocument/2006/relationships/image" Target="../media/image1152.png"/><Relationship Id="rId306" Type="http://schemas.openxmlformats.org/officeDocument/2006/relationships/image" Target="../media/image1159.png"/><Relationship Id="rId488" Type="http://schemas.openxmlformats.org/officeDocument/2006/relationships/customXml" Target="../ink/ink1275.xml"/><Relationship Id="rId45" Type="http://schemas.openxmlformats.org/officeDocument/2006/relationships/image" Target="../media/image1033.png"/><Relationship Id="rId87" Type="http://schemas.openxmlformats.org/officeDocument/2006/relationships/image" Target="../media/image1052.png"/><Relationship Id="rId110" Type="http://schemas.openxmlformats.org/officeDocument/2006/relationships/customXml" Target="../ink/ink1085.xml"/><Relationship Id="rId348" Type="http://schemas.openxmlformats.org/officeDocument/2006/relationships/image" Target="../media/image1180.png"/><Relationship Id="rId513" Type="http://schemas.openxmlformats.org/officeDocument/2006/relationships/image" Target="../media/image770.png"/><Relationship Id="rId555" Type="http://schemas.openxmlformats.org/officeDocument/2006/relationships/image" Target="../media/image1281.png"/><Relationship Id="rId152" Type="http://schemas.openxmlformats.org/officeDocument/2006/relationships/image" Target="../media/image1083.png"/><Relationship Id="rId194" Type="http://schemas.openxmlformats.org/officeDocument/2006/relationships/image" Target="../media/image1104.png"/><Relationship Id="rId208" Type="http://schemas.openxmlformats.org/officeDocument/2006/relationships/image" Target="../media/image1110.png"/><Relationship Id="rId415" Type="http://schemas.openxmlformats.org/officeDocument/2006/relationships/image" Target="../media/image1212.png"/><Relationship Id="rId457" Type="http://schemas.openxmlformats.org/officeDocument/2006/relationships/image" Target="../media/image1233.png"/><Relationship Id="rId261" Type="http://schemas.openxmlformats.org/officeDocument/2006/relationships/customXml" Target="../ink/ink1161.xml"/><Relationship Id="rId499" Type="http://schemas.openxmlformats.org/officeDocument/2006/relationships/image" Target="../media/image1254.png"/><Relationship Id="rId14" Type="http://schemas.openxmlformats.org/officeDocument/2006/relationships/customXml" Target="../ink/ink1037.xml"/><Relationship Id="rId56" Type="http://schemas.openxmlformats.org/officeDocument/2006/relationships/customXml" Target="../ink/ink1058.xml"/><Relationship Id="rId317" Type="http://schemas.openxmlformats.org/officeDocument/2006/relationships/customXml" Target="../ink/ink1189.xml"/><Relationship Id="rId359" Type="http://schemas.openxmlformats.org/officeDocument/2006/relationships/customXml" Target="../ink/ink1210.xml"/><Relationship Id="rId524" Type="http://schemas.openxmlformats.org/officeDocument/2006/relationships/customXml" Target="../ink/ink1293.xml"/><Relationship Id="rId566" Type="http://schemas.openxmlformats.org/officeDocument/2006/relationships/image" Target="../media/image1286.png"/><Relationship Id="rId98" Type="http://schemas.openxmlformats.org/officeDocument/2006/relationships/customXml" Target="../ink/ink1079.xml"/><Relationship Id="rId121" Type="http://schemas.openxmlformats.org/officeDocument/2006/relationships/image" Target="../media/image1068.png"/><Relationship Id="rId163" Type="http://schemas.openxmlformats.org/officeDocument/2006/relationships/customXml" Target="../ink/ink1112.xml"/><Relationship Id="rId219" Type="http://schemas.openxmlformats.org/officeDocument/2006/relationships/customXml" Target="../ink/ink1140.xml"/><Relationship Id="rId370" Type="http://schemas.openxmlformats.org/officeDocument/2006/relationships/image" Target="../media/image1190.png"/><Relationship Id="rId426" Type="http://schemas.openxmlformats.org/officeDocument/2006/relationships/customXml" Target="../ink/ink1244.xml"/><Relationship Id="rId230" Type="http://schemas.openxmlformats.org/officeDocument/2006/relationships/image" Target="../media/image1121.png"/><Relationship Id="rId468" Type="http://schemas.openxmlformats.org/officeDocument/2006/relationships/customXml" Target="../ink/ink1265.xml"/><Relationship Id="rId25" Type="http://schemas.openxmlformats.org/officeDocument/2006/relationships/image" Target="../media/image1023.png"/><Relationship Id="rId67" Type="http://schemas.openxmlformats.org/officeDocument/2006/relationships/image" Target="../media/image1044.png"/><Relationship Id="rId272" Type="http://schemas.openxmlformats.org/officeDocument/2006/relationships/image" Target="../media/image1142.png"/><Relationship Id="rId328" Type="http://schemas.openxmlformats.org/officeDocument/2006/relationships/image" Target="../media/image1170.png"/><Relationship Id="rId535" Type="http://schemas.openxmlformats.org/officeDocument/2006/relationships/image" Target="../media/image1271.png"/><Relationship Id="rId577" Type="http://schemas.openxmlformats.org/officeDocument/2006/relationships/customXml" Target="../ink/ink1320.xml"/><Relationship Id="rId132" Type="http://schemas.openxmlformats.org/officeDocument/2006/relationships/image" Target="../media/image1073.png"/><Relationship Id="rId174" Type="http://schemas.openxmlformats.org/officeDocument/2006/relationships/image" Target="../media/image1094.png"/><Relationship Id="rId381" Type="http://schemas.openxmlformats.org/officeDocument/2006/relationships/image" Target="../media/image1195.png"/><Relationship Id="rId241" Type="http://schemas.openxmlformats.org/officeDocument/2006/relationships/customXml" Target="../ink/ink1151.xml"/><Relationship Id="rId437" Type="http://schemas.openxmlformats.org/officeDocument/2006/relationships/image" Target="../media/image1223.png"/><Relationship Id="rId479" Type="http://schemas.openxmlformats.org/officeDocument/2006/relationships/image" Target="../media/image1244.png"/><Relationship Id="rId36" Type="http://schemas.openxmlformats.org/officeDocument/2006/relationships/customXml" Target="../ink/ink1048.xml"/><Relationship Id="rId283" Type="http://schemas.openxmlformats.org/officeDocument/2006/relationships/customXml" Target="../ink/ink1172.xml"/><Relationship Id="rId339" Type="http://schemas.openxmlformats.org/officeDocument/2006/relationships/customXml" Target="../ink/ink1200.xml"/><Relationship Id="rId490" Type="http://schemas.openxmlformats.org/officeDocument/2006/relationships/customXml" Target="../ink/ink1276.xml"/><Relationship Id="rId504" Type="http://schemas.openxmlformats.org/officeDocument/2006/relationships/customXml" Target="../ink/ink1283.xml"/><Relationship Id="rId546" Type="http://schemas.openxmlformats.org/officeDocument/2006/relationships/customXml" Target="../ink/ink1304.xml"/><Relationship Id="rId78" Type="http://schemas.openxmlformats.org/officeDocument/2006/relationships/customXml" Target="../ink/ink1069.xml"/><Relationship Id="rId101" Type="http://schemas.openxmlformats.org/officeDocument/2006/relationships/image" Target="../media/image1059.png"/><Relationship Id="rId143" Type="http://schemas.openxmlformats.org/officeDocument/2006/relationships/customXml" Target="../ink/ink1102.xml"/><Relationship Id="rId185" Type="http://schemas.openxmlformats.org/officeDocument/2006/relationships/customXml" Target="../ink/ink1123.xml"/><Relationship Id="rId350" Type="http://schemas.openxmlformats.org/officeDocument/2006/relationships/image" Target="../media/image1181.png"/><Relationship Id="rId406" Type="http://schemas.openxmlformats.org/officeDocument/2006/relationships/customXml" Target="../ink/ink1234.xml"/><Relationship Id="rId588" Type="http://schemas.openxmlformats.org/officeDocument/2006/relationships/image" Target="../media/image1297.png"/><Relationship Id="rId9" Type="http://schemas.openxmlformats.org/officeDocument/2006/relationships/image" Target="../media/image1015.png"/><Relationship Id="rId210" Type="http://schemas.openxmlformats.org/officeDocument/2006/relationships/image" Target="../media/image1111.png"/><Relationship Id="rId392" Type="http://schemas.openxmlformats.org/officeDocument/2006/relationships/customXml" Target="../ink/ink1227.xml"/><Relationship Id="rId448" Type="http://schemas.openxmlformats.org/officeDocument/2006/relationships/customXml" Target="../ink/ink1255.xml"/><Relationship Id="rId252" Type="http://schemas.openxmlformats.org/officeDocument/2006/relationships/image" Target="../media/image1132.png"/><Relationship Id="rId294" Type="http://schemas.openxmlformats.org/officeDocument/2006/relationships/image" Target="../media/image1153.png"/><Relationship Id="rId308" Type="http://schemas.openxmlformats.org/officeDocument/2006/relationships/image" Target="../media/image1160.png"/><Relationship Id="rId515" Type="http://schemas.openxmlformats.org/officeDocument/2006/relationships/image" Target="../media/image1261.png"/><Relationship Id="rId47" Type="http://schemas.openxmlformats.org/officeDocument/2006/relationships/image" Target="../media/image1034.png"/><Relationship Id="rId89" Type="http://schemas.openxmlformats.org/officeDocument/2006/relationships/image" Target="../media/image1053.png"/><Relationship Id="rId112" Type="http://schemas.openxmlformats.org/officeDocument/2006/relationships/customXml" Target="../ink/ink1086.xml"/><Relationship Id="rId154" Type="http://schemas.openxmlformats.org/officeDocument/2006/relationships/image" Target="../media/image1084.png"/><Relationship Id="rId361" Type="http://schemas.openxmlformats.org/officeDocument/2006/relationships/customXml" Target="../ink/ink1211.xml"/><Relationship Id="rId557" Type="http://schemas.openxmlformats.org/officeDocument/2006/relationships/image" Target="../media/image1282.png"/><Relationship Id="rId196" Type="http://schemas.openxmlformats.org/officeDocument/2006/relationships/image" Target="../media/image1105.png"/><Relationship Id="rId417" Type="http://schemas.openxmlformats.org/officeDocument/2006/relationships/image" Target="../media/image1213.png"/><Relationship Id="rId459" Type="http://schemas.openxmlformats.org/officeDocument/2006/relationships/image" Target="../media/image1234.png"/><Relationship Id="rId16" Type="http://schemas.openxmlformats.org/officeDocument/2006/relationships/customXml" Target="../ink/ink1038.xml"/><Relationship Id="rId221" Type="http://schemas.openxmlformats.org/officeDocument/2006/relationships/customXml" Target="../ink/ink1141.xml"/><Relationship Id="rId242" Type="http://schemas.openxmlformats.org/officeDocument/2006/relationships/image" Target="../media/image1127.png"/><Relationship Id="rId263" Type="http://schemas.openxmlformats.org/officeDocument/2006/relationships/customXml" Target="../ink/ink1162.xml"/><Relationship Id="rId284" Type="http://schemas.openxmlformats.org/officeDocument/2006/relationships/image" Target="../media/image1148.png"/><Relationship Id="rId319" Type="http://schemas.openxmlformats.org/officeDocument/2006/relationships/customXml" Target="../ink/ink1190.xml"/><Relationship Id="rId470" Type="http://schemas.openxmlformats.org/officeDocument/2006/relationships/customXml" Target="../ink/ink1266.xml"/><Relationship Id="rId491" Type="http://schemas.openxmlformats.org/officeDocument/2006/relationships/image" Target="../media/image1250.png"/><Relationship Id="rId505" Type="http://schemas.openxmlformats.org/officeDocument/2006/relationships/image" Target="../media/image1257.png"/><Relationship Id="rId526" Type="http://schemas.openxmlformats.org/officeDocument/2006/relationships/customXml" Target="../ink/ink1294.xml"/><Relationship Id="rId37" Type="http://schemas.openxmlformats.org/officeDocument/2006/relationships/image" Target="../media/image1029.png"/><Relationship Id="rId58" Type="http://schemas.openxmlformats.org/officeDocument/2006/relationships/customXml" Target="../ink/ink1059.xml"/><Relationship Id="rId79" Type="http://schemas.openxmlformats.org/officeDocument/2006/relationships/image" Target="../media/image1049.png"/><Relationship Id="rId102" Type="http://schemas.openxmlformats.org/officeDocument/2006/relationships/customXml" Target="../ink/ink1081.xml"/><Relationship Id="rId123" Type="http://schemas.openxmlformats.org/officeDocument/2006/relationships/image" Target="../media/image1069.png"/><Relationship Id="rId144" Type="http://schemas.openxmlformats.org/officeDocument/2006/relationships/image" Target="../media/image1079.png"/><Relationship Id="rId330" Type="http://schemas.openxmlformats.org/officeDocument/2006/relationships/image" Target="../media/image1171.png"/><Relationship Id="rId547" Type="http://schemas.openxmlformats.org/officeDocument/2006/relationships/image" Target="../media/image1277.png"/><Relationship Id="rId568" Type="http://schemas.openxmlformats.org/officeDocument/2006/relationships/image" Target="../media/image1287.png"/><Relationship Id="rId589" Type="http://schemas.openxmlformats.org/officeDocument/2006/relationships/customXml" Target="../ink/ink1326.xml"/><Relationship Id="rId90" Type="http://schemas.openxmlformats.org/officeDocument/2006/relationships/customXml" Target="../ink/ink1075.xml"/><Relationship Id="rId165" Type="http://schemas.openxmlformats.org/officeDocument/2006/relationships/customXml" Target="../ink/ink1113.xml"/><Relationship Id="rId186" Type="http://schemas.openxmlformats.org/officeDocument/2006/relationships/image" Target="../media/image1100.png"/><Relationship Id="rId351" Type="http://schemas.openxmlformats.org/officeDocument/2006/relationships/customXml" Target="../ink/ink1206.xml"/><Relationship Id="rId372" Type="http://schemas.openxmlformats.org/officeDocument/2006/relationships/customXml" Target="../ink/ink1217.xml"/><Relationship Id="rId393" Type="http://schemas.openxmlformats.org/officeDocument/2006/relationships/image" Target="../media/image1201.png"/><Relationship Id="rId407" Type="http://schemas.openxmlformats.org/officeDocument/2006/relationships/image" Target="../media/image1208.png"/><Relationship Id="rId428" Type="http://schemas.openxmlformats.org/officeDocument/2006/relationships/customXml" Target="../ink/ink1245.xml"/><Relationship Id="rId449" Type="http://schemas.openxmlformats.org/officeDocument/2006/relationships/image" Target="../media/image1229.png"/><Relationship Id="rId211" Type="http://schemas.openxmlformats.org/officeDocument/2006/relationships/customXml" Target="../ink/ink1136.xml"/><Relationship Id="rId232" Type="http://schemas.openxmlformats.org/officeDocument/2006/relationships/image" Target="../media/image1122.png"/><Relationship Id="rId253" Type="http://schemas.openxmlformats.org/officeDocument/2006/relationships/customXml" Target="../ink/ink1157.xml"/><Relationship Id="rId274" Type="http://schemas.openxmlformats.org/officeDocument/2006/relationships/image" Target="../media/image1143.png"/><Relationship Id="rId295" Type="http://schemas.openxmlformats.org/officeDocument/2006/relationships/customXml" Target="../ink/ink1178.xml"/><Relationship Id="rId309" Type="http://schemas.openxmlformats.org/officeDocument/2006/relationships/customXml" Target="../ink/ink1185.xml"/><Relationship Id="rId460" Type="http://schemas.openxmlformats.org/officeDocument/2006/relationships/customXml" Target="../ink/ink1261.xml"/><Relationship Id="rId481" Type="http://schemas.openxmlformats.org/officeDocument/2006/relationships/image" Target="../media/image1245.png"/><Relationship Id="rId516" Type="http://schemas.openxmlformats.org/officeDocument/2006/relationships/customXml" Target="../ink/ink1289.xml"/><Relationship Id="rId27" Type="http://schemas.openxmlformats.org/officeDocument/2006/relationships/image" Target="../media/image1024.png"/><Relationship Id="rId48" Type="http://schemas.openxmlformats.org/officeDocument/2006/relationships/customXml" Target="../ink/ink1054.xml"/><Relationship Id="rId69" Type="http://schemas.openxmlformats.org/officeDocument/2006/relationships/image" Target="../media/image1045.png"/><Relationship Id="rId113" Type="http://schemas.openxmlformats.org/officeDocument/2006/relationships/image" Target="../media/image1064.png"/><Relationship Id="rId134" Type="http://schemas.openxmlformats.org/officeDocument/2006/relationships/image" Target="../media/image1074.png"/><Relationship Id="rId320" Type="http://schemas.openxmlformats.org/officeDocument/2006/relationships/image" Target="../media/image1166.png"/><Relationship Id="rId537" Type="http://schemas.openxmlformats.org/officeDocument/2006/relationships/image" Target="../media/image1272.png"/><Relationship Id="rId558" Type="http://schemas.openxmlformats.org/officeDocument/2006/relationships/customXml" Target="../ink/ink1310.xml"/><Relationship Id="rId579" Type="http://schemas.openxmlformats.org/officeDocument/2006/relationships/customXml" Target="../ink/ink1321.xml"/><Relationship Id="rId80" Type="http://schemas.openxmlformats.org/officeDocument/2006/relationships/customXml" Target="../ink/ink1070.xml"/><Relationship Id="rId155" Type="http://schemas.openxmlformats.org/officeDocument/2006/relationships/customXml" Target="../ink/ink1108.xml"/><Relationship Id="rId176" Type="http://schemas.openxmlformats.org/officeDocument/2006/relationships/image" Target="../media/image1095.png"/><Relationship Id="rId197" Type="http://schemas.openxmlformats.org/officeDocument/2006/relationships/customXml" Target="../ink/ink1129.xml"/><Relationship Id="rId341" Type="http://schemas.openxmlformats.org/officeDocument/2006/relationships/customXml" Target="../ink/ink1201.xml"/><Relationship Id="rId362" Type="http://schemas.openxmlformats.org/officeDocument/2006/relationships/image" Target="../media/image1186.png"/><Relationship Id="rId383" Type="http://schemas.openxmlformats.org/officeDocument/2006/relationships/image" Target="../media/image1196.png"/><Relationship Id="rId418" Type="http://schemas.openxmlformats.org/officeDocument/2006/relationships/customXml" Target="../ink/ink1240.xml"/><Relationship Id="rId439" Type="http://schemas.openxmlformats.org/officeDocument/2006/relationships/image" Target="../media/image1224.png"/><Relationship Id="rId590" Type="http://schemas.openxmlformats.org/officeDocument/2006/relationships/image" Target="../media/image1298.png"/><Relationship Id="rId201" Type="http://schemas.openxmlformats.org/officeDocument/2006/relationships/customXml" Target="../ink/ink1131.xml"/><Relationship Id="rId222" Type="http://schemas.openxmlformats.org/officeDocument/2006/relationships/image" Target="../media/image1117.png"/><Relationship Id="rId243" Type="http://schemas.openxmlformats.org/officeDocument/2006/relationships/customXml" Target="../ink/ink1152.xml"/><Relationship Id="rId264" Type="http://schemas.openxmlformats.org/officeDocument/2006/relationships/image" Target="../media/image1138.png"/><Relationship Id="rId285" Type="http://schemas.openxmlformats.org/officeDocument/2006/relationships/customXml" Target="../ink/ink1173.xml"/><Relationship Id="rId450" Type="http://schemas.openxmlformats.org/officeDocument/2006/relationships/customXml" Target="../ink/ink1256.xml"/><Relationship Id="rId471" Type="http://schemas.openxmlformats.org/officeDocument/2006/relationships/image" Target="../media/image1240.png"/><Relationship Id="rId506" Type="http://schemas.openxmlformats.org/officeDocument/2006/relationships/customXml" Target="../ink/ink1284.xml"/><Relationship Id="rId17" Type="http://schemas.openxmlformats.org/officeDocument/2006/relationships/image" Target="../media/image1019.png"/><Relationship Id="rId38" Type="http://schemas.openxmlformats.org/officeDocument/2006/relationships/customXml" Target="../ink/ink1049.xml"/><Relationship Id="rId59" Type="http://schemas.openxmlformats.org/officeDocument/2006/relationships/image" Target="../media/image1040.png"/><Relationship Id="rId103" Type="http://schemas.openxmlformats.org/officeDocument/2006/relationships/image" Target="../media/image1060.png"/><Relationship Id="rId124" Type="http://schemas.openxmlformats.org/officeDocument/2006/relationships/customXml" Target="../ink/ink1092.xml"/><Relationship Id="rId310" Type="http://schemas.openxmlformats.org/officeDocument/2006/relationships/image" Target="../media/image1161.png"/><Relationship Id="rId492" Type="http://schemas.openxmlformats.org/officeDocument/2006/relationships/customXml" Target="../ink/ink1277.xml"/><Relationship Id="rId527" Type="http://schemas.openxmlformats.org/officeDocument/2006/relationships/image" Target="../media/image1267.png"/><Relationship Id="rId548" Type="http://schemas.openxmlformats.org/officeDocument/2006/relationships/customXml" Target="../ink/ink1305.xml"/><Relationship Id="rId569" Type="http://schemas.openxmlformats.org/officeDocument/2006/relationships/customXml" Target="../ink/ink1316.xml"/><Relationship Id="rId70" Type="http://schemas.openxmlformats.org/officeDocument/2006/relationships/customXml" Target="../ink/ink1065.xml"/><Relationship Id="rId91" Type="http://schemas.openxmlformats.org/officeDocument/2006/relationships/image" Target="../media/image1054.png"/><Relationship Id="rId145" Type="http://schemas.openxmlformats.org/officeDocument/2006/relationships/customXml" Target="../ink/ink1103.xml"/><Relationship Id="rId166" Type="http://schemas.openxmlformats.org/officeDocument/2006/relationships/image" Target="../media/image1090.png"/><Relationship Id="rId187" Type="http://schemas.openxmlformats.org/officeDocument/2006/relationships/customXml" Target="../ink/ink1124.xml"/><Relationship Id="rId331" Type="http://schemas.openxmlformats.org/officeDocument/2006/relationships/customXml" Target="../ink/ink1196.xml"/><Relationship Id="rId352" Type="http://schemas.openxmlformats.org/officeDocument/2006/relationships/image" Target="../media/image163.png"/><Relationship Id="rId373" Type="http://schemas.openxmlformats.org/officeDocument/2006/relationships/image" Target="../media/image1191.png"/><Relationship Id="rId394" Type="http://schemas.openxmlformats.org/officeDocument/2006/relationships/customXml" Target="../ink/ink1228.xml"/><Relationship Id="rId408" Type="http://schemas.openxmlformats.org/officeDocument/2006/relationships/customXml" Target="../ink/ink1235.xml"/><Relationship Id="rId429" Type="http://schemas.openxmlformats.org/officeDocument/2006/relationships/image" Target="../media/image1219.png"/><Relationship Id="rId580" Type="http://schemas.openxmlformats.org/officeDocument/2006/relationships/image" Target="../media/image129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12.png"/><Relationship Id="rId233" Type="http://schemas.openxmlformats.org/officeDocument/2006/relationships/customXml" Target="../ink/ink1147.xml"/><Relationship Id="rId254" Type="http://schemas.openxmlformats.org/officeDocument/2006/relationships/image" Target="../media/image1133.png"/><Relationship Id="rId440" Type="http://schemas.openxmlformats.org/officeDocument/2006/relationships/customXml" Target="../ink/ink1251.xml"/><Relationship Id="rId28" Type="http://schemas.openxmlformats.org/officeDocument/2006/relationships/customXml" Target="../ink/ink1044.xml"/><Relationship Id="rId49" Type="http://schemas.openxmlformats.org/officeDocument/2006/relationships/image" Target="../media/image1035.png"/><Relationship Id="rId114" Type="http://schemas.openxmlformats.org/officeDocument/2006/relationships/customXml" Target="../ink/ink1087.xml"/><Relationship Id="rId275" Type="http://schemas.openxmlformats.org/officeDocument/2006/relationships/customXml" Target="../ink/ink1168.xml"/><Relationship Id="rId296" Type="http://schemas.openxmlformats.org/officeDocument/2006/relationships/image" Target="../media/image1154.png"/><Relationship Id="rId300" Type="http://schemas.openxmlformats.org/officeDocument/2006/relationships/image" Target="../media/image1156.png"/><Relationship Id="rId461" Type="http://schemas.openxmlformats.org/officeDocument/2006/relationships/image" Target="../media/image1235.png"/><Relationship Id="rId482" Type="http://schemas.openxmlformats.org/officeDocument/2006/relationships/customXml" Target="../ink/ink1272.xml"/><Relationship Id="rId517" Type="http://schemas.openxmlformats.org/officeDocument/2006/relationships/image" Target="../media/image1262.png"/><Relationship Id="rId538" Type="http://schemas.openxmlformats.org/officeDocument/2006/relationships/customXml" Target="../ink/ink1300.xml"/><Relationship Id="rId559" Type="http://schemas.openxmlformats.org/officeDocument/2006/relationships/image" Target="../media/image1283.png"/><Relationship Id="rId60" Type="http://schemas.openxmlformats.org/officeDocument/2006/relationships/customXml" Target="../ink/ink1060.xml"/><Relationship Id="rId81" Type="http://schemas.openxmlformats.org/officeDocument/2006/relationships/image" Target="../media/image345.png"/><Relationship Id="rId135" Type="http://schemas.openxmlformats.org/officeDocument/2006/relationships/customXml" Target="../ink/ink1098.xml"/><Relationship Id="rId156" Type="http://schemas.openxmlformats.org/officeDocument/2006/relationships/image" Target="../media/image1085.png"/><Relationship Id="rId177" Type="http://schemas.openxmlformats.org/officeDocument/2006/relationships/customXml" Target="../ink/ink1119.xml"/><Relationship Id="rId198" Type="http://schemas.openxmlformats.org/officeDocument/2006/relationships/image" Target="../media/image1106.png"/><Relationship Id="rId321" Type="http://schemas.openxmlformats.org/officeDocument/2006/relationships/customXml" Target="../ink/ink1191.xml"/><Relationship Id="rId342" Type="http://schemas.openxmlformats.org/officeDocument/2006/relationships/image" Target="../media/image1177.png"/><Relationship Id="rId363" Type="http://schemas.openxmlformats.org/officeDocument/2006/relationships/customXml" Target="../ink/ink1212.xml"/><Relationship Id="rId384" Type="http://schemas.openxmlformats.org/officeDocument/2006/relationships/customXml" Target="../ink/ink1223.xml"/><Relationship Id="rId419" Type="http://schemas.openxmlformats.org/officeDocument/2006/relationships/image" Target="../media/image1214.png"/><Relationship Id="rId570" Type="http://schemas.openxmlformats.org/officeDocument/2006/relationships/image" Target="../media/image1288.png"/><Relationship Id="rId591" Type="http://schemas.openxmlformats.org/officeDocument/2006/relationships/customXml" Target="../ink/ink1327.xml"/><Relationship Id="rId202" Type="http://schemas.openxmlformats.org/officeDocument/2006/relationships/image" Target="../media/image1107.png"/><Relationship Id="rId223" Type="http://schemas.openxmlformats.org/officeDocument/2006/relationships/customXml" Target="../ink/ink1142.xml"/><Relationship Id="rId244" Type="http://schemas.openxmlformats.org/officeDocument/2006/relationships/image" Target="../media/image1128.png"/><Relationship Id="rId430" Type="http://schemas.openxmlformats.org/officeDocument/2006/relationships/customXml" Target="../ink/ink1246.xml"/><Relationship Id="rId18" Type="http://schemas.openxmlformats.org/officeDocument/2006/relationships/customXml" Target="../ink/ink1039.xml"/><Relationship Id="rId39" Type="http://schemas.openxmlformats.org/officeDocument/2006/relationships/image" Target="../media/image1030.png"/><Relationship Id="rId265" Type="http://schemas.openxmlformats.org/officeDocument/2006/relationships/customXml" Target="../ink/ink1163.xml"/><Relationship Id="rId286" Type="http://schemas.openxmlformats.org/officeDocument/2006/relationships/image" Target="../media/image1149.png"/><Relationship Id="rId451" Type="http://schemas.openxmlformats.org/officeDocument/2006/relationships/image" Target="../media/image1230.png"/><Relationship Id="rId472" Type="http://schemas.openxmlformats.org/officeDocument/2006/relationships/customXml" Target="../ink/ink1267.xml"/><Relationship Id="rId493" Type="http://schemas.openxmlformats.org/officeDocument/2006/relationships/image" Target="../media/image1251.png"/><Relationship Id="rId507" Type="http://schemas.openxmlformats.org/officeDocument/2006/relationships/image" Target="../media/image1258.png"/><Relationship Id="rId528" Type="http://schemas.openxmlformats.org/officeDocument/2006/relationships/customXml" Target="../ink/ink1295.xml"/><Relationship Id="rId549" Type="http://schemas.openxmlformats.org/officeDocument/2006/relationships/image" Target="../media/image1278.png"/><Relationship Id="rId50" Type="http://schemas.openxmlformats.org/officeDocument/2006/relationships/customXml" Target="../ink/ink1055.xml"/><Relationship Id="rId104" Type="http://schemas.openxmlformats.org/officeDocument/2006/relationships/customXml" Target="../ink/ink1082.xml"/><Relationship Id="rId125" Type="http://schemas.openxmlformats.org/officeDocument/2006/relationships/image" Target="../media/image1070.png"/><Relationship Id="rId146" Type="http://schemas.openxmlformats.org/officeDocument/2006/relationships/image" Target="../media/image1080.png"/><Relationship Id="rId167" Type="http://schemas.openxmlformats.org/officeDocument/2006/relationships/customXml" Target="../ink/ink1114.xml"/><Relationship Id="rId188" Type="http://schemas.openxmlformats.org/officeDocument/2006/relationships/image" Target="../media/image1101.png"/><Relationship Id="rId311" Type="http://schemas.openxmlformats.org/officeDocument/2006/relationships/customXml" Target="../ink/ink1186.xml"/><Relationship Id="rId332" Type="http://schemas.openxmlformats.org/officeDocument/2006/relationships/image" Target="../media/image1172.png"/><Relationship Id="rId353" Type="http://schemas.openxmlformats.org/officeDocument/2006/relationships/customXml" Target="../ink/ink1207.xml"/><Relationship Id="rId374" Type="http://schemas.openxmlformats.org/officeDocument/2006/relationships/customXml" Target="../ink/ink1218.xml"/><Relationship Id="rId395" Type="http://schemas.openxmlformats.org/officeDocument/2006/relationships/image" Target="../media/image1202.png"/><Relationship Id="rId409" Type="http://schemas.openxmlformats.org/officeDocument/2006/relationships/image" Target="../media/image1209.png"/><Relationship Id="rId560" Type="http://schemas.openxmlformats.org/officeDocument/2006/relationships/customXml" Target="../ink/ink1311.xml"/><Relationship Id="rId581" Type="http://schemas.openxmlformats.org/officeDocument/2006/relationships/customXml" Target="../ink/ink1322.xml"/><Relationship Id="rId71" Type="http://schemas.openxmlformats.org/officeDocument/2006/relationships/image" Target="../media/image1046.png"/><Relationship Id="rId92" Type="http://schemas.openxmlformats.org/officeDocument/2006/relationships/customXml" Target="../ink/ink1076.xml"/><Relationship Id="rId213" Type="http://schemas.openxmlformats.org/officeDocument/2006/relationships/customXml" Target="../ink/ink1137.xml"/><Relationship Id="rId234" Type="http://schemas.openxmlformats.org/officeDocument/2006/relationships/image" Target="../media/image1123.png"/><Relationship Id="rId420" Type="http://schemas.openxmlformats.org/officeDocument/2006/relationships/customXml" Target="../ink/ink1241.xml"/><Relationship Id="rId2" Type="http://schemas.openxmlformats.org/officeDocument/2006/relationships/customXml" Target="../ink/ink1031.xml"/><Relationship Id="rId29" Type="http://schemas.openxmlformats.org/officeDocument/2006/relationships/image" Target="../media/image1025.png"/><Relationship Id="rId255" Type="http://schemas.openxmlformats.org/officeDocument/2006/relationships/customXml" Target="../ink/ink1158.xml"/><Relationship Id="rId276" Type="http://schemas.openxmlformats.org/officeDocument/2006/relationships/image" Target="../media/image1144.png"/><Relationship Id="rId297" Type="http://schemas.openxmlformats.org/officeDocument/2006/relationships/customXml" Target="../ink/ink1179.xml"/><Relationship Id="rId441" Type="http://schemas.openxmlformats.org/officeDocument/2006/relationships/image" Target="../media/image1225.png"/><Relationship Id="rId462" Type="http://schemas.openxmlformats.org/officeDocument/2006/relationships/customXml" Target="../ink/ink1262.xml"/><Relationship Id="rId483" Type="http://schemas.openxmlformats.org/officeDocument/2006/relationships/image" Target="../media/image1246.png"/><Relationship Id="rId518" Type="http://schemas.openxmlformats.org/officeDocument/2006/relationships/customXml" Target="../ink/ink1290.xml"/><Relationship Id="rId539" Type="http://schemas.openxmlformats.org/officeDocument/2006/relationships/image" Target="../media/image1273.png"/><Relationship Id="rId40" Type="http://schemas.openxmlformats.org/officeDocument/2006/relationships/customXml" Target="../ink/ink1050.xml"/><Relationship Id="rId115" Type="http://schemas.openxmlformats.org/officeDocument/2006/relationships/image" Target="../media/image1065.png"/><Relationship Id="rId136" Type="http://schemas.openxmlformats.org/officeDocument/2006/relationships/image" Target="../media/image1075.png"/><Relationship Id="rId157" Type="http://schemas.openxmlformats.org/officeDocument/2006/relationships/customXml" Target="../ink/ink1109.xml"/><Relationship Id="rId178" Type="http://schemas.openxmlformats.org/officeDocument/2006/relationships/image" Target="../media/image1096.png"/><Relationship Id="rId301" Type="http://schemas.openxmlformats.org/officeDocument/2006/relationships/customXml" Target="../ink/ink1181.xml"/><Relationship Id="rId322" Type="http://schemas.openxmlformats.org/officeDocument/2006/relationships/image" Target="../media/image1167.png"/><Relationship Id="rId343" Type="http://schemas.openxmlformats.org/officeDocument/2006/relationships/customXml" Target="../ink/ink1202.xml"/><Relationship Id="rId364" Type="http://schemas.openxmlformats.org/officeDocument/2006/relationships/image" Target="../media/image1187.png"/><Relationship Id="rId550" Type="http://schemas.openxmlformats.org/officeDocument/2006/relationships/customXml" Target="../ink/ink1306.xml"/><Relationship Id="rId61" Type="http://schemas.openxmlformats.org/officeDocument/2006/relationships/image" Target="../media/image1041.png"/><Relationship Id="rId82" Type="http://schemas.openxmlformats.org/officeDocument/2006/relationships/customXml" Target="../ink/ink1071.xml"/><Relationship Id="rId199" Type="http://schemas.openxmlformats.org/officeDocument/2006/relationships/customXml" Target="../ink/ink1130.xml"/><Relationship Id="rId203" Type="http://schemas.openxmlformats.org/officeDocument/2006/relationships/customXml" Target="../ink/ink1132.xml"/><Relationship Id="rId385" Type="http://schemas.openxmlformats.org/officeDocument/2006/relationships/image" Target="../media/image1197.png"/><Relationship Id="rId571" Type="http://schemas.openxmlformats.org/officeDocument/2006/relationships/customXml" Target="../ink/ink1317.xml"/><Relationship Id="rId592" Type="http://schemas.openxmlformats.org/officeDocument/2006/relationships/image" Target="../media/image1299.png"/><Relationship Id="rId19" Type="http://schemas.openxmlformats.org/officeDocument/2006/relationships/image" Target="../media/image1020.png"/><Relationship Id="rId224" Type="http://schemas.openxmlformats.org/officeDocument/2006/relationships/image" Target="../media/image1118.png"/><Relationship Id="rId245" Type="http://schemas.openxmlformats.org/officeDocument/2006/relationships/customXml" Target="../ink/ink1153.xml"/><Relationship Id="rId266" Type="http://schemas.openxmlformats.org/officeDocument/2006/relationships/image" Target="../media/image1139.png"/><Relationship Id="rId287" Type="http://schemas.openxmlformats.org/officeDocument/2006/relationships/customXml" Target="../ink/ink1174.xml"/><Relationship Id="rId410" Type="http://schemas.openxmlformats.org/officeDocument/2006/relationships/customXml" Target="../ink/ink1236.xml"/><Relationship Id="rId431" Type="http://schemas.openxmlformats.org/officeDocument/2006/relationships/image" Target="../media/image1220.png"/><Relationship Id="rId452" Type="http://schemas.openxmlformats.org/officeDocument/2006/relationships/customXml" Target="../ink/ink1257.xml"/><Relationship Id="rId473" Type="http://schemas.openxmlformats.org/officeDocument/2006/relationships/image" Target="../media/image1241.png"/><Relationship Id="rId494" Type="http://schemas.openxmlformats.org/officeDocument/2006/relationships/customXml" Target="../ink/ink1278.xml"/><Relationship Id="rId508" Type="http://schemas.openxmlformats.org/officeDocument/2006/relationships/customXml" Target="../ink/ink1285.xml"/><Relationship Id="rId529" Type="http://schemas.openxmlformats.org/officeDocument/2006/relationships/image" Target="../media/image1268.png"/><Relationship Id="rId30" Type="http://schemas.openxmlformats.org/officeDocument/2006/relationships/customXml" Target="../ink/ink1045.xml"/><Relationship Id="rId105" Type="http://schemas.openxmlformats.org/officeDocument/2006/relationships/image" Target="../media/image1061.png"/><Relationship Id="rId126" Type="http://schemas.openxmlformats.org/officeDocument/2006/relationships/customXml" Target="../ink/ink1093.xml"/><Relationship Id="rId147" Type="http://schemas.openxmlformats.org/officeDocument/2006/relationships/customXml" Target="../ink/ink1104.xml"/><Relationship Id="rId168" Type="http://schemas.openxmlformats.org/officeDocument/2006/relationships/image" Target="../media/image1091.png"/><Relationship Id="rId312" Type="http://schemas.openxmlformats.org/officeDocument/2006/relationships/image" Target="../media/image1162.png"/><Relationship Id="rId333" Type="http://schemas.openxmlformats.org/officeDocument/2006/relationships/customXml" Target="../ink/ink1197.xml"/><Relationship Id="rId354" Type="http://schemas.openxmlformats.org/officeDocument/2006/relationships/image" Target="../media/image1182.png"/><Relationship Id="rId540" Type="http://schemas.openxmlformats.org/officeDocument/2006/relationships/customXml" Target="../ink/ink1301.xml"/><Relationship Id="rId51" Type="http://schemas.openxmlformats.org/officeDocument/2006/relationships/image" Target="../media/image1036.png"/><Relationship Id="rId72" Type="http://schemas.openxmlformats.org/officeDocument/2006/relationships/customXml" Target="../ink/ink1066.xml"/><Relationship Id="rId93" Type="http://schemas.openxmlformats.org/officeDocument/2006/relationships/image" Target="../media/image1055.png"/><Relationship Id="rId189" Type="http://schemas.openxmlformats.org/officeDocument/2006/relationships/customXml" Target="../ink/ink1125.xml"/><Relationship Id="rId375" Type="http://schemas.openxmlformats.org/officeDocument/2006/relationships/image" Target="../media/image1192.png"/><Relationship Id="rId396" Type="http://schemas.openxmlformats.org/officeDocument/2006/relationships/customXml" Target="../ink/ink1229.xml"/><Relationship Id="rId561" Type="http://schemas.openxmlformats.org/officeDocument/2006/relationships/image" Target="../media/image1284.png"/><Relationship Id="rId582" Type="http://schemas.openxmlformats.org/officeDocument/2006/relationships/image" Target="../media/image1294.png"/><Relationship Id="rId3" Type="http://schemas.openxmlformats.org/officeDocument/2006/relationships/image" Target="../media/image1012.png"/><Relationship Id="rId214" Type="http://schemas.openxmlformats.org/officeDocument/2006/relationships/image" Target="../media/image1113.png"/><Relationship Id="rId235" Type="http://schemas.openxmlformats.org/officeDocument/2006/relationships/customXml" Target="../ink/ink1148.xml"/><Relationship Id="rId256" Type="http://schemas.openxmlformats.org/officeDocument/2006/relationships/image" Target="../media/image1134.png"/><Relationship Id="rId277" Type="http://schemas.openxmlformats.org/officeDocument/2006/relationships/customXml" Target="../ink/ink1169.xml"/><Relationship Id="rId298" Type="http://schemas.openxmlformats.org/officeDocument/2006/relationships/image" Target="../media/image1155.png"/><Relationship Id="rId400" Type="http://schemas.openxmlformats.org/officeDocument/2006/relationships/customXml" Target="../ink/ink1231.xml"/><Relationship Id="rId421" Type="http://schemas.openxmlformats.org/officeDocument/2006/relationships/image" Target="../media/image1215.png"/><Relationship Id="rId442" Type="http://schemas.openxmlformats.org/officeDocument/2006/relationships/customXml" Target="../ink/ink1252.xml"/><Relationship Id="rId463" Type="http://schemas.openxmlformats.org/officeDocument/2006/relationships/image" Target="../media/image1236.png"/><Relationship Id="rId484" Type="http://schemas.openxmlformats.org/officeDocument/2006/relationships/customXml" Target="../ink/ink1273.xml"/><Relationship Id="rId519" Type="http://schemas.openxmlformats.org/officeDocument/2006/relationships/image" Target="../media/image1263.png"/><Relationship Id="rId116" Type="http://schemas.openxmlformats.org/officeDocument/2006/relationships/customXml" Target="../ink/ink1088.xml"/><Relationship Id="rId137" Type="http://schemas.openxmlformats.org/officeDocument/2006/relationships/customXml" Target="../ink/ink1099.xml"/><Relationship Id="rId158" Type="http://schemas.openxmlformats.org/officeDocument/2006/relationships/image" Target="../media/image1086.png"/><Relationship Id="rId302" Type="http://schemas.openxmlformats.org/officeDocument/2006/relationships/image" Target="../media/image1157.png"/><Relationship Id="rId323" Type="http://schemas.openxmlformats.org/officeDocument/2006/relationships/customXml" Target="../ink/ink1192.xml"/><Relationship Id="rId344" Type="http://schemas.openxmlformats.org/officeDocument/2006/relationships/image" Target="../media/image1178.png"/><Relationship Id="rId530" Type="http://schemas.openxmlformats.org/officeDocument/2006/relationships/customXml" Target="../ink/ink1296.xml"/><Relationship Id="rId20" Type="http://schemas.openxmlformats.org/officeDocument/2006/relationships/customXml" Target="../ink/ink1040.xml"/><Relationship Id="rId41" Type="http://schemas.openxmlformats.org/officeDocument/2006/relationships/image" Target="../media/image1031.png"/><Relationship Id="rId62" Type="http://schemas.openxmlformats.org/officeDocument/2006/relationships/customXml" Target="../ink/ink1061.xml"/><Relationship Id="rId83" Type="http://schemas.openxmlformats.org/officeDocument/2006/relationships/image" Target="../media/image1050.png"/><Relationship Id="rId179" Type="http://schemas.openxmlformats.org/officeDocument/2006/relationships/customXml" Target="../ink/ink1120.xml"/><Relationship Id="rId365" Type="http://schemas.openxmlformats.org/officeDocument/2006/relationships/customXml" Target="../ink/ink1213.xml"/><Relationship Id="rId386" Type="http://schemas.openxmlformats.org/officeDocument/2006/relationships/customXml" Target="../ink/ink1224.xml"/><Relationship Id="rId551" Type="http://schemas.openxmlformats.org/officeDocument/2006/relationships/image" Target="../media/image1279.png"/><Relationship Id="rId572" Type="http://schemas.openxmlformats.org/officeDocument/2006/relationships/image" Target="../media/image1289.png"/><Relationship Id="rId593" Type="http://schemas.openxmlformats.org/officeDocument/2006/relationships/customXml" Target="../ink/ink1328.xml"/><Relationship Id="rId190" Type="http://schemas.openxmlformats.org/officeDocument/2006/relationships/image" Target="../media/image1102.png"/><Relationship Id="rId204" Type="http://schemas.openxmlformats.org/officeDocument/2006/relationships/image" Target="../media/image1108.png"/><Relationship Id="rId225" Type="http://schemas.openxmlformats.org/officeDocument/2006/relationships/customXml" Target="../ink/ink1143.xml"/><Relationship Id="rId246" Type="http://schemas.openxmlformats.org/officeDocument/2006/relationships/image" Target="../media/image1129.png"/><Relationship Id="rId267" Type="http://schemas.openxmlformats.org/officeDocument/2006/relationships/customXml" Target="../ink/ink1164.xml"/><Relationship Id="rId288" Type="http://schemas.openxmlformats.org/officeDocument/2006/relationships/image" Target="../media/image1150.png"/><Relationship Id="rId411" Type="http://schemas.openxmlformats.org/officeDocument/2006/relationships/image" Target="../media/image1210.png"/><Relationship Id="rId432" Type="http://schemas.openxmlformats.org/officeDocument/2006/relationships/customXml" Target="../ink/ink1247.xml"/><Relationship Id="rId453" Type="http://schemas.openxmlformats.org/officeDocument/2006/relationships/image" Target="../media/image1231.png"/><Relationship Id="rId474" Type="http://schemas.openxmlformats.org/officeDocument/2006/relationships/customXml" Target="../ink/ink1268.xml"/><Relationship Id="rId509" Type="http://schemas.openxmlformats.org/officeDocument/2006/relationships/image" Target="../media/image1259.png"/><Relationship Id="rId106" Type="http://schemas.openxmlformats.org/officeDocument/2006/relationships/customXml" Target="../ink/ink1083.xml"/><Relationship Id="rId127" Type="http://schemas.openxmlformats.org/officeDocument/2006/relationships/customXml" Target="../ink/ink1094.xml"/><Relationship Id="rId313" Type="http://schemas.openxmlformats.org/officeDocument/2006/relationships/customXml" Target="../ink/ink1187.xml"/><Relationship Id="rId495" Type="http://schemas.openxmlformats.org/officeDocument/2006/relationships/image" Target="../media/image1252.png"/><Relationship Id="rId10" Type="http://schemas.openxmlformats.org/officeDocument/2006/relationships/customXml" Target="../ink/ink1035.xml"/><Relationship Id="rId31" Type="http://schemas.openxmlformats.org/officeDocument/2006/relationships/image" Target="../media/image1026.png"/><Relationship Id="rId52" Type="http://schemas.openxmlformats.org/officeDocument/2006/relationships/customXml" Target="../ink/ink1056.xml"/><Relationship Id="rId73" Type="http://schemas.openxmlformats.org/officeDocument/2006/relationships/image" Target="../media/image1047.png"/><Relationship Id="rId94" Type="http://schemas.openxmlformats.org/officeDocument/2006/relationships/customXml" Target="../ink/ink1077.xml"/><Relationship Id="rId148" Type="http://schemas.openxmlformats.org/officeDocument/2006/relationships/image" Target="../media/image1081.png"/><Relationship Id="rId169" Type="http://schemas.openxmlformats.org/officeDocument/2006/relationships/customXml" Target="../ink/ink1115.xml"/><Relationship Id="rId334" Type="http://schemas.openxmlformats.org/officeDocument/2006/relationships/image" Target="../media/image1173.png"/><Relationship Id="rId355" Type="http://schemas.openxmlformats.org/officeDocument/2006/relationships/customXml" Target="../ink/ink1208.xml"/><Relationship Id="rId376" Type="http://schemas.openxmlformats.org/officeDocument/2006/relationships/customXml" Target="../ink/ink1219.xml"/><Relationship Id="rId397" Type="http://schemas.openxmlformats.org/officeDocument/2006/relationships/image" Target="../media/image1203.png"/><Relationship Id="rId520" Type="http://schemas.openxmlformats.org/officeDocument/2006/relationships/customXml" Target="../ink/ink1291.xml"/><Relationship Id="rId541" Type="http://schemas.openxmlformats.org/officeDocument/2006/relationships/image" Target="../media/image1274.png"/><Relationship Id="rId562" Type="http://schemas.openxmlformats.org/officeDocument/2006/relationships/customXml" Target="../ink/ink1312.xml"/><Relationship Id="rId583" Type="http://schemas.openxmlformats.org/officeDocument/2006/relationships/customXml" Target="../ink/ink1323.xml"/><Relationship Id="rId4" Type="http://schemas.openxmlformats.org/officeDocument/2006/relationships/customXml" Target="../ink/ink1032.xml"/><Relationship Id="rId180" Type="http://schemas.openxmlformats.org/officeDocument/2006/relationships/image" Target="../media/image1097.png"/><Relationship Id="rId215" Type="http://schemas.openxmlformats.org/officeDocument/2006/relationships/customXml" Target="../ink/ink1138.xml"/><Relationship Id="rId236" Type="http://schemas.openxmlformats.org/officeDocument/2006/relationships/image" Target="../media/image1124.png"/><Relationship Id="rId257" Type="http://schemas.openxmlformats.org/officeDocument/2006/relationships/customXml" Target="../ink/ink1159.xml"/><Relationship Id="rId278" Type="http://schemas.openxmlformats.org/officeDocument/2006/relationships/image" Target="../media/image1145.png"/><Relationship Id="rId401" Type="http://schemas.openxmlformats.org/officeDocument/2006/relationships/image" Target="../media/image1205.png"/><Relationship Id="rId422" Type="http://schemas.openxmlformats.org/officeDocument/2006/relationships/customXml" Target="../ink/ink1242.xml"/><Relationship Id="rId443" Type="http://schemas.openxmlformats.org/officeDocument/2006/relationships/image" Target="../media/image1226.png"/><Relationship Id="rId464" Type="http://schemas.openxmlformats.org/officeDocument/2006/relationships/customXml" Target="../ink/ink1263.xml"/><Relationship Id="rId303" Type="http://schemas.openxmlformats.org/officeDocument/2006/relationships/customXml" Target="../ink/ink1182.xml"/><Relationship Id="rId485" Type="http://schemas.openxmlformats.org/officeDocument/2006/relationships/image" Target="../media/image1247.png"/><Relationship Id="rId42" Type="http://schemas.openxmlformats.org/officeDocument/2006/relationships/customXml" Target="../ink/ink1051.xml"/><Relationship Id="rId84" Type="http://schemas.openxmlformats.org/officeDocument/2006/relationships/customXml" Target="../ink/ink1072.xml"/><Relationship Id="rId138" Type="http://schemas.openxmlformats.org/officeDocument/2006/relationships/image" Target="../media/image1076.png"/><Relationship Id="rId345" Type="http://schemas.openxmlformats.org/officeDocument/2006/relationships/customXml" Target="../ink/ink1203.xml"/><Relationship Id="rId387" Type="http://schemas.openxmlformats.org/officeDocument/2006/relationships/image" Target="../media/image1198.png"/><Relationship Id="rId510" Type="http://schemas.openxmlformats.org/officeDocument/2006/relationships/customXml" Target="../ink/ink1286.xml"/><Relationship Id="rId552" Type="http://schemas.openxmlformats.org/officeDocument/2006/relationships/customXml" Target="../ink/ink1307.xml"/><Relationship Id="rId594" Type="http://schemas.openxmlformats.org/officeDocument/2006/relationships/image" Target="../media/image1300.png"/><Relationship Id="rId191" Type="http://schemas.openxmlformats.org/officeDocument/2006/relationships/customXml" Target="../ink/ink1126.xml"/><Relationship Id="rId205" Type="http://schemas.openxmlformats.org/officeDocument/2006/relationships/customXml" Target="../ink/ink1133.xml"/><Relationship Id="rId247" Type="http://schemas.openxmlformats.org/officeDocument/2006/relationships/customXml" Target="../ink/ink1154.xml"/><Relationship Id="rId412" Type="http://schemas.openxmlformats.org/officeDocument/2006/relationships/customXml" Target="../ink/ink1237.xml"/><Relationship Id="rId107" Type="http://schemas.openxmlformats.org/officeDocument/2006/relationships/image" Target="../media/image1062.png"/><Relationship Id="rId289" Type="http://schemas.openxmlformats.org/officeDocument/2006/relationships/customXml" Target="../ink/ink1175.xml"/><Relationship Id="rId454" Type="http://schemas.openxmlformats.org/officeDocument/2006/relationships/customXml" Target="../ink/ink1258.xml"/><Relationship Id="rId496" Type="http://schemas.openxmlformats.org/officeDocument/2006/relationships/customXml" Target="../ink/ink1279.xml"/><Relationship Id="rId11" Type="http://schemas.openxmlformats.org/officeDocument/2006/relationships/image" Target="../media/image1016.png"/><Relationship Id="rId53" Type="http://schemas.openxmlformats.org/officeDocument/2006/relationships/image" Target="../media/image1037.png"/><Relationship Id="rId149" Type="http://schemas.openxmlformats.org/officeDocument/2006/relationships/customXml" Target="../ink/ink1105.xml"/><Relationship Id="rId314" Type="http://schemas.openxmlformats.org/officeDocument/2006/relationships/image" Target="../media/image1163.png"/><Relationship Id="rId356" Type="http://schemas.openxmlformats.org/officeDocument/2006/relationships/image" Target="../media/image1183.png"/><Relationship Id="rId398" Type="http://schemas.openxmlformats.org/officeDocument/2006/relationships/customXml" Target="../ink/ink1230.xml"/><Relationship Id="rId521" Type="http://schemas.openxmlformats.org/officeDocument/2006/relationships/image" Target="../media/image1264.png"/><Relationship Id="rId563" Type="http://schemas.openxmlformats.org/officeDocument/2006/relationships/image" Target="../media/image1285.png"/><Relationship Id="rId95" Type="http://schemas.openxmlformats.org/officeDocument/2006/relationships/image" Target="../media/image1056.png"/><Relationship Id="rId160" Type="http://schemas.openxmlformats.org/officeDocument/2006/relationships/image" Target="../media/image1087.png"/><Relationship Id="rId216" Type="http://schemas.openxmlformats.org/officeDocument/2006/relationships/image" Target="../media/image1114.png"/><Relationship Id="rId423" Type="http://schemas.openxmlformats.org/officeDocument/2006/relationships/image" Target="../media/image1216.png"/><Relationship Id="rId258" Type="http://schemas.openxmlformats.org/officeDocument/2006/relationships/image" Target="../media/image1135.png"/><Relationship Id="rId465" Type="http://schemas.openxmlformats.org/officeDocument/2006/relationships/image" Target="../media/image1237.png"/><Relationship Id="rId22" Type="http://schemas.openxmlformats.org/officeDocument/2006/relationships/customXml" Target="../ink/ink1041.xml"/><Relationship Id="rId64" Type="http://schemas.openxmlformats.org/officeDocument/2006/relationships/customXml" Target="../ink/ink1062.xml"/><Relationship Id="rId118" Type="http://schemas.openxmlformats.org/officeDocument/2006/relationships/customXml" Target="../ink/ink1089.xml"/><Relationship Id="rId325" Type="http://schemas.openxmlformats.org/officeDocument/2006/relationships/customXml" Target="../ink/ink1193.xml"/><Relationship Id="rId367" Type="http://schemas.openxmlformats.org/officeDocument/2006/relationships/customXml" Target="../ink/ink1214.xml"/><Relationship Id="rId532" Type="http://schemas.openxmlformats.org/officeDocument/2006/relationships/customXml" Target="../ink/ink1297.xml"/><Relationship Id="rId574" Type="http://schemas.openxmlformats.org/officeDocument/2006/relationships/image" Target="../media/image1290.png"/><Relationship Id="rId171" Type="http://schemas.openxmlformats.org/officeDocument/2006/relationships/customXml" Target="../ink/ink1116.xml"/><Relationship Id="rId227" Type="http://schemas.openxmlformats.org/officeDocument/2006/relationships/customXml" Target="../ink/ink1144.xml"/><Relationship Id="rId269" Type="http://schemas.openxmlformats.org/officeDocument/2006/relationships/customXml" Target="../ink/ink1165.xml"/><Relationship Id="rId434" Type="http://schemas.openxmlformats.org/officeDocument/2006/relationships/customXml" Target="../ink/ink1248.xml"/><Relationship Id="rId476" Type="http://schemas.openxmlformats.org/officeDocument/2006/relationships/customXml" Target="../ink/ink1269.xml"/><Relationship Id="rId33" Type="http://schemas.openxmlformats.org/officeDocument/2006/relationships/image" Target="../media/image1027.png"/><Relationship Id="rId129" Type="http://schemas.openxmlformats.org/officeDocument/2006/relationships/customXml" Target="../ink/ink1095.xml"/><Relationship Id="rId280" Type="http://schemas.openxmlformats.org/officeDocument/2006/relationships/image" Target="../media/image1146.png"/><Relationship Id="rId336" Type="http://schemas.openxmlformats.org/officeDocument/2006/relationships/image" Target="../media/image1174.png"/><Relationship Id="rId501" Type="http://schemas.openxmlformats.org/officeDocument/2006/relationships/image" Target="../media/image1255.png"/><Relationship Id="rId543" Type="http://schemas.openxmlformats.org/officeDocument/2006/relationships/image" Target="../media/image1275.png"/><Relationship Id="rId75" Type="http://schemas.openxmlformats.org/officeDocument/2006/relationships/image" Target="../media/image1048.png"/><Relationship Id="rId140" Type="http://schemas.openxmlformats.org/officeDocument/2006/relationships/image" Target="../media/image1077.png"/><Relationship Id="rId182" Type="http://schemas.openxmlformats.org/officeDocument/2006/relationships/image" Target="../media/image1098.png"/><Relationship Id="rId378" Type="http://schemas.openxmlformats.org/officeDocument/2006/relationships/customXml" Target="../ink/ink1220.xml"/><Relationship Id="rId403" Type="http://schemas.openxmlformats.org/officeDocument/2006/relationships/image" Target="../media/image1206.png"/><Relationship Id="rId585" Type="http://schemas.openxmlformats.org/officeDocument/2006/relationships/customXml" Target="../ink/ink1324.xml"/><Relationship Id="rId6" Type="http://schemas.openxmlformats.org/officeDocument/2006/relationships/customXml" Target="../ink/ink1033.xml"/><Relationship Id="rId238" Type="http://schemas.openxmlformats.org/officeDocument/2006/relationships/image" Target="../media/image1125.png"/><Relationship Id="rId445" Type="http://schemas.openxmlformats.org/officeDocument/2006/relationships/image" Target="../media/image1227.png"/><Relationship Id="rId487" Type="http://schemas.openxmlformats.org/officeDocument/2006/relationships/image" Target="../media/image1248.png"/><Relationship Id="rId291" Type="http://schemas.openxmlformats.org/officeDocument/2006/relationships/customXml" Target="../ink/ink1176.xml"/><Relationship Id="rId305" Type="http://schemas.openxmlformats.org/officeDocument/2006/relationships/customXml" Target="../ink/ink1183.xml"/><Relationship Id="rId347" Type="http://schemas.openxmlformats.org/officeDocument/2006/relationships/customXml" Target="../ink/ink1204.xml"/><Relationship Id="rId512" Type="http://schemas.openxmlformats.org/officeDocument/2006/relationships/customXml" Target="../ink/ink1287.xml"/><Relationship Id="rId44" Type="http://schemas.openxmlformats.org/officeDocument/2006/relationships/customXml" Target="../ink/ink1052.xml"/><Relationship Id="rId86" Type="http://schemas.openxmlformats.org/officeDocument/2006/relationships/customXml" Target="../ink/ink1073.xml"/><Relationship Id="rId151" Type="http://schemas.openxmlformats.org/officeDocument/2006/relationships/customXml" Target="../ink/ink1106.xml"/><Relationship Id="rId389" Type="http://schemas.openxmlformats.org/officeDocument/2006/relationships/image" Target="../media/image1199.png"/><Relationship Id="rId554" Type="http://schemas.openxmlformats.org/officeDocument/2006/relationships/customXml" Target="../ink/ink1308.xml"/><Relationship Id="rId193" Type="http://schemas.openxmlformats.org/officeDocument/2006/relationships/customXml" Target="../ink/ink1127.xml"/><Relationship Id="rId207" Type="http://schemas.openxmlformats.org/officeDocument/2006/relationships/customXml" Target="../ink/ink1134.xml"/><Relationship Id="rId249" Type="http://schemas.openxmlformats.org/officeDocument/2006/relationships/customXml" Target="../ink/ink1155.xml"/><Relationship Id="rId414" Type="http://schemas.openxmlformats.org/officeDocument/2006/relationships/customXml" Target="../ink/ink1238.xml"/><Relationship Id="rId456" Type="http://schemas.openxmlformats.org/officeDocument/2006/relationships/customXml" Target="../ink/ink1259.xml"/><Relationship Id="rId498" Type="http://schemas.openxmlformats.org/officeDocument/2006/relationships/customXml" Target="../ink/ink1280.xml"/><Relationship Id="rId13" Type="http://schemas.openxmlformats.org/officeDocument/2006/relationships/image" Target="../media/image1017.png"/><Relationship Id="rId109" Type="http://schemas.openxmlformats.org/officeDocument/2006/relationships/image" Target="../media/image269.png"/><Relationship Id="rId260" Type="http://schemas.openxmlformats.org/officeDocument/2006/relationships/image" Target="../media/image1136.png"/><Relationship Id="rId316" Type="http://schemas.openxmlformats.org/officeDocument/2006/relationships/image" Target="../media/image1164.png"/><Relationship Id="rId523" Type="http://schemas.openxmlformats.org/officeDocument/2006/relationships/image" Target="../media/image1265.png"/><Relationship Id="rId55" Type="http://schemas.openxmlformats.org/officeDocument/2006/relationships/image" Target="../media/image1038.png"/><Relationship Id="rId97" Type="http://schemas.openxmlformats.org/officeDocument/2006/relationships/image" Target="../media/image1057.png"/><Relationship Id="rId120" Type="http://schemas.openxmlformats.org/officeDocument/2006/relationships/customXml" Target="../ink/ink1090.xml"/><Relationship Id="rId358" Type="http://schemas.openxmlformats.org/officeDocument/2006/relationships/image" Target="../media/image1184.png"/><Relationship Id="rId565" Type="http://schemas.openxmlformats.org/officeDocument/2006/relationships/customXml" Target="../ink/ink1314.xml"/><Relationship Id="rId162" Type="http://schemas.openxmlformats.org/officeDocument/2006/relationships/image" Target="../media/image1088.png"/><Relationship Id="rId218" Type="http://schemas.openxmlformats.org/officeDocument/2006/relationships/image" Target="../media/image1115.png"/><Relationship Id="rId425" Type="http://schemas.openxmlformats.org/officeDocument/2006/relationships/image" Target="../media/image1217.png"/><Relationship Id="rId467" Type="http://schemas.openxmlformats.org/officeDocument/2006/relationships/image" Target="../media/image1238.png"/><Relationship Id="rId271" Type="http://schemas.openxmlformats.org/officeDocument/2006/relationships/customXml" Target="../ink/ink1166.xml"/><Relationship Id="rId24" Type="http://schemas.openxmlformats.org/officeDocument/2006/relationships/customXml" Target="../ink/ink1042.xml"/><Relationship Id="rId66" Type="http://schemas.openxmlformats.org/officeDocument/2006/relationships/customXml" Target="../ink/ink1063.xml"/><Relationship Id="rId131" Type="http://schemas.openxmlformats.org/officeDocument/2006/relationships/customXml" Target="../ink/ink1096.xml"/><Relationship Id="rId327" Type="http://schemas.openxmlformats.org/officeDocument/2006/relationships/customXml" Target="../ink/ink1194.xml"/><Relationship Id="rId369" Type="http://schemas.openxmlformats.org/officeDocument/2006/relationships/customXml" Target="../ink/ink1215.xml"/><Relationship Id="rId534" Type="http://schemas.openxmlformats.org/officeDocument/2006/relationships/customXml" Target="../ink/ink1298.xml"/><Relationship Id="rId576" Type="http://schemas.openxmlformats.org/officeDocument/2006/relationships/image" Target="../media/image1291.png"/><Relationship Id="rId173" Type="http://schemas.openxmlformats.org/officeDocument/2006/relationships/customXml" Target="../ink/ink1117.xml"/><Relationship Id="rId229" Type="http://schemas.openxmlformats.org/officeDocument/2006/relationships/customXml" Target="../ink/ink1145.xml"/><Relationship Id="rId380" Type="http://schemas.openxmlformats.org/officeDocument/2006/relationships/customXml" Target="../ink/ink1221.xml"/><Relationship Id="rId436" Type="http://schemas.openxmlformats.org/officeDocument/2006/relationships/customXml" Target="../ink/ink1249.xml"/><Relationship Id="rId240" Type="http://schemas.openxmlformats.org/officeDocument/2006/relationships/image" Target="../media/image1126.png"/><Relationship Id="rId478" Type="http://schemas.openxmlformats.org/officeDocument/2006/relationships/customXml" Target="../ink/ink1270.xml"/><Relationship Id="rId35" Type="http://schemas.openxmlformats.org/officeDocument/2006/relationships/image" Target="../media/image1028.png"/><Relationship Id="rId77" Type="http://schemas.openxmlformats.org/officeDocument/2006/relationships/image" Target="../media/image81.png"/><Relationship Id="rId100" Type="http://schemas.openxmlformats.org/officeDocument/2006/relationships/customXml" Target="../ink/ink1080.xml"/><Relationship Id="rId282" Type="http://schemas.openxmlformats.org/officeDocument/2006/relationships/image" Target="../media/image1147.png"/><Relationship Id="rId338" Type="http://schemas.openxmlformats.org/officeDocument/2006/relationships/image" Target="../media/image1175.png"/><Relationship Id="rId503" Type="http://schemas.openxmlformats.org/officeDocument/2006/relationships/image" Target="../media/image1256.png"/><Relationship Id="rId545" Type="http://schemas.openxmlformats.org/officeDocument/2006/relationships/image" Target="../media/image1276.png"/><Relationship Id="rId587" Type="http://schemas.openxmlformats.org/officeDocument/2006/relationships/customXml" Target="../ink/ink1325.xml"/><Relationship Id="rId8" Type="http://schemas.openxmlformats.org/officeDocument/2006/relationships/customXml" Target="../ink/ink1034.xml"/><Relationship Id="rId142" Type="http://schemas.openxmlformats.org/officeDocument/2006/relationships/image" Target="../media/image1078.png"/><Relationship Id="rId184" Type="http://schemas.openxmlformats.org/officeDocument/2006/relationships/image" Target="../media/image1099.png"/><Relationship Id="rId391" Type="http://schemas.openxmlformats.org/officeDocument/2006/relationships/image" Target="../media/image1200.png"/><Relationship Id="rId405" Type="http://schemas.openxmlformats.org/officeDocument/2006/relationships/image" Target="../media/image1207.png"/><Relationship Id="rId447" Type="http://schemas.openxmlformats.org/officeDocument/2006/relationships/image" Target="../media/image1228.png"/><Relationship Id="rId251" Type="http://schemas.openxmlformats.org/officeDocument/2006/relationships/customXml" Target="../ink/ink1156.xml"/><Relationship Id="rId489" Type="http://schemas.openxmlformats.org/officeDocument/2006/relationships/image" Target="../media/image1249.png"/><Relationship Id="rId46" Type="http://schemas.openxmlformats.org/officeDocument/2006/relationships/customXml" Target="../ink/ink1053.xml"/><Relationship Id="rId293" Type="http://schemas.openxmlformats.org/officeDocument/2006/relationships/customXml" Target="../ink/ink1177.xml"/><Relationship Id="rId307" Type="http://schemas.openxmlformats.org/officeDocument/2006/relationships/customXml" Target="../ink/ink1184.xml"/><Relationship Id="rId349" Type="http://schemas.openxmlformats.org/officeDocument/2006/relationships/customXml" Target="../ink/ink1205.xml"/><Relationship Id="rId514" Type="http://schemas.openxmlformats.org/officeDocument/2006/relationships/customXml" Target="../ink/ink1288.xml"/><Relationship Id="rId556" Type="http://schemas.openxmlformats.org/officeDocument/2006/relationships/customXml" Target="../ink/ink1309.xml"/><Relationship Id="rId88" Type="http://schemas.openxmlformats.org/officeDocument/2006/relationships/customXml" Target="../ink/ink1074.xml"/><Relationship Id="rId111" Type="http://schemas.openxmlformats.org/officeDocument/2006/relationships/image" Target="../media/image1063.png"/><Relationship Id="rId153" Type="http://schemas.openxmlformats.org/officeDocument/2006/relationships/customXml" Target="../ink/ink1107.xml"/><Relationship Id="rId195" Type="http://schemas.openxmlformats.org/officeDocument/2006/relationships/customXml" Target="../ink/ink1128.xml"/><Relationship Id="rId209" Type="http://schemas.openxmlformats.org/officeDocument/2006/relationships/customXml" Target="../ink/ink1135.xml"/><Relationship Id="rId360" Type="http://schemas.openxmlformats.org/officeDocument/2006/relationships/image" Target="../media/image1185.png"/><Relationship Id="rId416" Type="http://schemas.openxmlformats.org/officeDocument/2006/relationships/customXml" Target="../ink/ink1239.xml"/><Relationship Id="rId220" Type="http://schemas.openxmlformats.org/officeDocument/2006/relationships/image" Target="../media/image1116.png"/><Relationship Id="rId458" Type="http://schemas.openxmlformats.org/officeDocument/2006/relationships/customXml" Target="../ink/ink1260.xml"/><Relationship Id="rId15" Type="http://schemas.openxmlformats.org/officeDocument/2006/relationships/image" Target="../media/image1018.png"/><Relationship Id="rId57" Type="http://schemas.openxmlformats.org/officeDocument/2006/relationships/image" Target="../media/image1039.png"/><Relationship Id="rId262" Type="http://schemas.openxmlformats.org/officeDocument/2006/relationships/image" Target="../media/image1137.png"/><Relationship Id="rId318" Type="http://schemas.openxmlformats.org/officeDocument/2006/relationships/image" Target="../media/image1165.png"/><Relationship Id="rId525" Type="http://schemas.openxmlformats.org/officeDocument/2006/relationships/image" Target="../media/image1266.png"/><Relationship Id="rId567" Type="http://schemas.openxmlformats.org/officeDocument/2006/relationships/customXml" Target="../ink/ink1315.xml"/><Relationship Id="rId99" Type="http://schemas.openxmlformats.org/officeDocument/2006/relationships/image" Target="../media/image1058.png"/><Relationship Id="rId122" Type="http://schemas.openxmlformats.org/officeDocument/2006/relationships/customXml" Target="../ink/ink1091.xml"/><Relationship Id="rId164" Type="http://schemas.openxmlformats.org/officeDocument/2006/relationships/image" Target="../media/image1089.png"/><Relationship Id="rId371" Type="http://schemas.openxmlformats.org/officeDocument/2006/relationships/customXml" Target="../ink/ink1216.xml"/><Relationship Id="rId427" Type="http://schemas.openxmlformats.org/officeDocument/2006/relationships/image" Target="../media/image1218.png"/><Relationship Id="rId469" Type="http://schemas.openxmlformats.org/officeDocument/2006/relationships/image" Target="../media/image1239.png"/><Relationship Id="rId26" Type="http://schemas.openxmlformats.org/officeDocument/2006/relationships/customXml" Target="../ink/ink1043.xml"/><Relationship Id="rId231" Type="http://schemas.openxmlformats.org/officeDocument/2006/relationships/customXml" Target="../ink/ink1146.xml"/><Relationship Id="rId273" Type="http://schemas.openxmlformats.org/officeDocument/2006/relationships/customXml" Target="../ink/ink1167.xml"/><Relationship Id="rId329" Type="http://schemas.openxmlformats.org/officeDocument/2006/relationships/customXml" Target="../ink/ink1195.xml"/><Relationship Id="rId480" Type="http://schemas.openxmlformats.org/officeDocument/2006/relationships/customXml" Target="../ink/ink1271.xml"/><Relationship Id="rId536" Type="http://schemas.openxmlformats.org/officeDocument/2006/relationships/customXml" Target="../ink/ink1299.xml"/><Relationship Id="rId68" Type="http://schemas.openxmlformats.org/officeDocument/2006/relationships/customXml" Target="../ink/ink1064.xml"/><Relationship Id="rId133" Type="http://schemas.openxmlformats.org/officeDocument/2006/relationships/customXml" Target="../ink/ink1097.xml"/><Relationship Id="rId175" Type="http://schemas.openxmlformats.org/officeDocument/2006/relationships/customXml" Target="../ink/ink1118.xml"/><Relationship Id="rId340" Type="http://schemas.openxmlformats.org/officeDocument/2006/relationships/image" Target="../media/image1176.png"/><Relationship Id="rId578" Type="http://schemas.openxmlformats.org/officeDocument/2006/relationships/image" Target="../media/image1292.png"/><Relationship Id="rId200" Type="http://schemas.openxmlformats.org/officeDocument/2006/relationships/image" Target="../media/image628.png"/><Relationship Id="rId382" Type="http://schemas.openxmlformats.org/officeDocument/2006/relationships/customXml" Target="../ink/ink1222.xml"/><Relationship Id="rId438" Type="http://schemas.openxmlformats.org/officeDocument/2006/relationships/customXml" Target="../ink/ink12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2E00E2-8336-4FF8-947F-354BC1F03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chemeClr val="tx2"/>
                </a:solidFill>
              </a:rPr>
              <a:t>Førelesing ST1101</a:t>
            </a:r>
            <a:endParaRPr lang="nb-NO" sz="5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09C29-F9B4-48E8-97E4-54543C06C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15.03.21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C7E4DAA-FA20-44C3-8609-8B4866A61C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275977"/>
              </p:ext>
            </p:extLst>
          </p:nvPr>
        </p:nvGraphicFramePr>
        <p:xfrm>
          <a:off x="2027238" y="720725"/>
          <a:ext cx="8137525" cy="541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137283" imgH="5415007" progId="Word.Document.12">
                  <p:embed/>
                </p:oleObj>
              </mc:Choice>
              <mc:Fallback>
                <p:oleObj name="Document" r:id="rId2" imgW="8137283" imgH="5415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7238" y="720725"/>
                        <a:ext cx="8137525" cy="541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9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9E8EBF-D53E-4E1F-8102-8BA1FEB5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Comparing</a:t>
            </a:r>
            <a:r>
              <a:rPr lang="nb-NO" sz="3600" dirty="0">
                <a:solidFill>
                  <a:srgbClr val="00B0F0"/>
                </a:solidFill>
              </a:rPr>
              <a:t> data to a Poisson </a:t>
            </a:r>
            <a:r>
              <a:rPr lang="nb-NO" sz="3600" dirty="0" err="1">
                <a:solidFill>
                  <a:srgbClr val="00B0F0"/>
                </a:solidFill>
              </a:rPr>
              <a:t>distribution</a:t>
            </a:r>
            <a:endParaRPr lang="nb-NO" sz="3600" dirty="0">
              <a:solidFill>
                <a:srgbClr val="00B0F0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E4D375-68A2-4E06-953E-947DD36283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F72299B-6DF1-4D1A-95DD-B298308BEA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59227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FC9C-673D-4CF2-97EC-E08A0E91F8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Eks. Stig og fell aksjemarkedet tilfeldig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6EB64-9C96-490E-9841-F1A2AC03084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Dow-Jones indeks 2006-2007. k=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talet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på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dagar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frå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aksjemarkedet fell til det stig att. </a:t>
            </a:r>
          </a:p>
          <a:p>
            <a:pPr marL="0" indent="0">
              <a:buNone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436C64B-1E2A-4CB5-82FC-73E5089BFFFD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06951123"/>
              </p:ext>
            </p:extLst>
          </p:nvPr>
        </p:nvGraphicFramePr>
        <p:xfrm>
          <a:off x="7010400" y="2276475"/>
          <a:ext cx="518160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137283" imgH="5415007" progId="Word.Document.12">
                  <p:embed/>
                </p:oleObj>
              </mc:Choice>
              <mc:Fallback>
                <p:oleObj name="Document" r:id="rId2" imgW="8137283" imgH="5415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10400" y="2276475"/>
                        <a:ext cx="5181600" cy="344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89E971-5ACA-4174-8B22-287A15088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47145"/>
              </p:ext>
            </p:extLst>
          </p:nvPr>
        </p:nvGraphicFramePr>
        <p:xfrm>
          <a:off x="1203007" y="2935891"/>
          <a:ext cx="4156393" cy="2507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093">
                  <a:extLst>
                    <a:ext uri="{9D8B030D-6E8A-4147-A177-3AD203B41FA5}">
                      <a16:colId xmlns:a16="http://schemas.microsoft.com/office/drawing/2014/main" val="3578705077"/>
                    </a:ext>
                  </a:extLst>
                </a:gridCol>
                <a:gridCol w="1210968">
                  <a:extLst>
                    <a:ext uri="{9D8B030D-6E8A-4147-A177-3AD203B41FA5}">
                      <a16:colId xmlns:a16="http://schemas.microsoft.com/office/drawing/2014/main" val="1108460480"/>
                    </a:ext>
                  </a:extLst>
                </a:gridCol>
                <a:gridCol w="1269783">
                  <a:extLst>
                    <a:ext uri="{9D8B030D-6E8A-4147-A177-3AD203B41FA5}">
                      <a16:colId xmlns:a16="http://schemas.microsoft.com/office/drawing/2014/main" val="2021144637"/>
                    </a:ext>
                  </a:extLst>
                </a:gridCol>
                <a:gridCol w="1316549">
                  <a:extLst>
                    <a:ext uri="{9D8B030D-6E8A-4147-A177-3AD203B41FA5}">
                      <a16:colId xmlns:a16="http://schemas.microsoft.com/office/drawing/2014/main" val="17978748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</a:rPr>
                        <a:t>k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Observ. frekvens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Est. Frekvens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983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</a:rPr>
                        <a:t>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74.14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7085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31.20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994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</a:rPr>
                        <a:t>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334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</a:rPr>
                        <a:t>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6403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</a:rPr>
                        <a:t>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3335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</a:rPr>
                        <a:t>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48324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762E72F3-ED0F-45CE-997F-501CA3D5B1D4}"/>
              </a:ext>
            </a:extLst>
          </p:cNvPr>
          <p:cNvGrpSpPr/>
          <p:nvPr/>
        </p:nvGrpSpPr>
        <p:grpSpPr>
          <a:xfrm>
            <a:off x="5972657" y="1558920"/>
            <a:ext cx="272160" cy="179280"/>
            <a:chOff x="5972657" y="1558920"/>
            <a:chExt cx="27216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1756BD3-F212-4DAB-A372-30A137107F56}"/>
                    </a:ext>
                  </a:extLst>
                </p14:cNvPr>
                <p14:cNvContentPartPr/>
                <p14:nvPr/>
              </p14:nvContentPartPr>
              <p14:xfrm>
                <a:off x="5972657" y="1558920"/>
                <a:ext cx="56520" cy="178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1756BD3-F212-4DAB-A372-30A137107F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3657" y="1550280"/>
                  <a:ext cx="74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E3E65B-6FF1-4CD3-85DE-A7AAB74E3A36}"/>
                    </a:ext>
                  </a:extLst>
                </p14:cNvPr>
                <p14:cNvContentPartPr/>
                <p14:nvPr/>
              </p14:nvContentPartPr>
              <p14:xfrm>
                <a:off x="6101177" y="1635240"/>
                <a:ext cx="143640" cy="102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E3E65B-6FF1-4CD3-85DE-A7AAB74E3A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92537" y="1626240"/>
                  <a:ext cx="16128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B14A35-1F3F-42C2-8372-2A46F473C523}"/>
              </a:ext>
            </a:extLst>
          </p:cNvPr>
          <p:cNvGrpSpPr/>
          <p:nvPr/>
        </p:nvGrpSpPr>
        <p:grpSpPr>
          <a:xfrm>
            <a:off x="6520937" y="1577280"/>
            <a:ext cx="183960" cy="212760"/>
            <a:chOff x="6520937" y="1577280"/>
            <a:chExt cx="18396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C20C70F-321A-45F1-9B9D-F61295AC1A14}"/>
                    </a:ext>
                  </a:extLst>
                </p14:cNvPr>
                <p14:cNvContentPartPr/>
                <p14:nvPr/>
              </p14:nvContentPartPr>
              <p14:xfrm>
                <a:off x="6542537" y="1578000"/>
                <a:ext cx="132840" cy="157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C20C70F-321A-45F1-9B9D-F61295AC1A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33897" y="1569000"/>
                  <a:ext cx="150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1BF2452-0BB4-4CA8-9F08-7299183F2380}"/>
                    </a:ext>
                  </a:extLst>
                </p14:cNvPr>
                <p14:cNvContentPartPr/>
                <p14:nvPr/>
              </p14:nvContentPartPr>
              <p14:xfrm>
                <a:off x="6520937" y="1577280"/>
                <a:ext cx="183960" cy="21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1BF2452-0BB4-4CA8-9F08-7299183F238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11937" y="1568280"/>
                  <a:ext cx="20160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EA41E1-04C4-46A4-AFB1-1BD43F91D719}"/>
                  </a:ext>
                </a:extLst>
              </p14:cNvPr>
              <p14:cNvContentPartPr/>
              <p14:nvPr/>
            </p14:nvContentPartPr>
            <p14:xfrm>
              <a:off x="6979937" y="1635240"/>
              <a:ext cx="500760" cy="149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EA41E1-04C4-46A4-AFB1-1BD43F91D71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71297" y="1626600"/>
                <a:ext cx="51840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6A174DA2-3645-4E34-9DF8-92FF6B02F8E2}"/>
              </a:ext>
            </a:extLst>
          </p:cNvPr>
          <p:cNvGrpSpPr/>
          <p:nvPr/>
        </p:nvGrpSpPr>
        <p:grpSpPr>
          <a:xfrm>
            <a:off x="7742057" y="1504200"/>
            <a:ext cx="667800" cy="241200"/>
            <a:chOff x="7742057" y="1504200"/>
            <a:chExt cx="66780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3332FB6-702B-4EB8-85DB-253E4D560EFF}"/>
                    </a:ext>
                  </a:extLst>
                </p14:cNvPr>
                <p14:cNvContentPartPr/>
                <p14:nvPr/>
              </p14:nvContentPartPr>
              <p14:xfrm>
                <a:off x="7765457" y="1504200"/>
                <a:ext cx="95400" cy="241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3332FB6-702B-4EB8-85DB-253E4D560EF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56817" y="1495200"/>
                  <a:ext cx="113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ABFD40-BAEE-4399-9A0D-453EA041EB8E}"/>
                    </a:ext>
                  </a:extLst>
                </p14:cNvPr>
                <p14:cNvContentPartPr/>
                <p14:nvPr/>
              </p14:nvContentPartPr>
              <p14:xfrm>
                <a:off x="7742057" y="1641000"/>
                <a:ext cx="88200" cy="9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ABFD40-BAEE-4399-9A0D-453EA041EB8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733057" y="1632000"/>
                  <a:ext cx="105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466349-9605-467A-8CF4-66B7389C5E3A}"/>
                    </a:ext>
                  </a:extLst>
                </p14:cNvPr>
                <p14:cNvContentPartPr/>
                <p14:nvPr/>
              </p14:nvContentPartPr>
              <p14:xfrm>
                <a:off x="7924217" y="1535520"/>
                <a:ext cx="485640" cy="207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466349-9605-467A-8CF4-66B7389C5E3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15577" y="1526520"/>
                  <a:ext cx="503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A0B93DB-10C6-4776-B789-FFF2114F5886}"/>
                    </a:ext>
                  </a:extLst>
                </p14:cNvPr>
                <p14:cNvContentPartPr/>
                <p14:nvPr/>
              </p14:nvContentPartPr>
              <p14:xfrm>
                <a:off x="8336417" y="1607160"/>
                <a:ext cx="73080" cy="21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A0B93DB-10C6-4776-B789-FFF2114F588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27777" y="1598160"/>
                  <a:ext cx="907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E0C5C3-FF0D-424A-A4F9-E1D064C570A7}"/>
              </a:ext>
            </a:extLst>
          </p:cNvPr>
          <p:cNvGrpSpPr/>
          <p:nvPr/>
        </p:nvGrpSpPr>
        <p:grpSpPr>
          <a:xfrm>
            <a:off x="8711897" y="1625880"/>
            <a:ext cx="324720" cy="280080"/>
            <a:chOff x="8711897" y="1625880"/>
            <a:chExt cx="32472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0C7722-D5B8-4FEB-A8F4-8E88BBE1321F}"/>
                    </a:ext>
                  </a:extLst>
                </p14:cNvPr>
                <p14:cNvContentPartPr/>
                <p14:nvPr/>
              </p14:nvContentPartPr>
              <p14:xfrm>
                <a:off x="8711897" y="1625880"/>
                <a:ext cx="173880" cy="28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0C7722-D5B8-4FEB-A8F4-8E88BBE1321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3257" y="1616880"/>
                  <a:ext cx="191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EF27D4C-8B6B-4FC1-AD73-AB48AD19236E}"/>
                    </a:ext>
                  </a:extLst>
                </p14:cNvPr>
                <p14:cNvContentPartPr/>
                <p14:nvPr/>
              </p14:nvContentPartPr>
              <p14:xfrm>
                <a:off x="8941937" y="1637400"/>
                <a:ext cx="94680" cy="90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EF27D4C-8B6B-4FC1-AD73-AB48AD1923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33297" y="1628400"/>
                  <a:ext cx="11232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79DBF76-5EAD-4F6D-BF69-2BB818873AFC}"/>
                  </a:ext>
                </a:extLst>
              </p14:cNvPr>
              <p14:cNvContentPartPr/>
              <p14:nvPr/>
            </p14:nvContentPartPr>
            <p14:xfrm>
              <a:off x="9045617" y="1414920"/>
              <a:ext cx="63720" cy="46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79DBF76-5EAD-4F6D-BF69-2BB818873AF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36617" y="1406280"/>
                <a:ext cx="8136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FE68E39-FF65-4784-80E4-0B88467D4F11}"/>
              </a:ext>
            </a:extLst>
          </p:cNvPr>
          <p:cNvGrpSpPr/>
          <p:nvPr/>
        </p:nvGrpSpPr>
        <p:grpSpPr>
          <a:xfrm>
            <a:off x="9385457" y="1493760"/>
            <a:ext cx="781200" cy="466200"/>
            <a:chOff x="9385457" y="1493760"/>
            <a:chExt cx="78120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3489792-ADDA-4071-BA4F-B7F0CB8B714C}"/>
                    </a:ext>
                  </a:extLst>
                </p14:cNvPr>
                <p14:cNvContentPartPr/>
                <p14:nvPr/>
              </p14:nvContentPartPr>
              <p14:xfrm>
                <a:off x="9385457" y="1493760"/>
                <a:ext cx="223200" cy="240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3489792-ADDA-4071-BA4F-B7F0CB8B71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76817" y="1485120"/>
                  <a:ext cx="240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0B61AD1-7F1D-4C5D-8C1D-FD427C0C9D30}"/>
                    </a:ext>
                  </a:extLst>
                </p14:cNvPr>
                <p14:cNvContentPartPr/>
                <p14:nvPr/>
              </p14:nvContentPartPr>
              <p14:xfrm>
                <a:off x="9596777" y="1628400"/>
                <a:ext cx="283680" cy="331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0B61AD1-7F1D-4C5D-8C1D-FD427C0C9D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88137" y="1619400"/>
                  <a:ext cx="3013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1899AD-2F2D-493D-B9C5-41A06D975057}"/>
                    </a:ext>
                  </a:extLst>
                </p14:cNvPr>
                <p14:cNvContentPartPr/>
                <p14:nvPr/>
              </p14:nvContentPartPr>
              <p14:xfrm>
                <a:off x="9924737" y="1640640"/>
                <a:ext cx="241920" cy="122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1899AD-2F2D-493D-B9C5-41A06D97505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15737" y="1631640"/>
                  <a:ext cx="25956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CDED18-F91C-4B92-BA3E-BA6B62E8D0DC}"/>
              </a:ext>
            </a:extLst>
          </p:cNvPr>
          <p:cNvGrpSpPr/>
          <p:nvPr/>
        </p:nvGrpSpPr>
        <p:grpSpPr>
          <a:xfrm>
            <a:off x="10585337" y="1405920"/>
            <a:ext cx="623160" cy="437040"/>
            <a:chOff x="10585337" y="1405920"/>
            <a:chExt cx="62316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181801F-BEB0-429F-8EE6-33325A4148D2}"/>
                    </a:ext>
                  </a:extLst>
                </p14:cNvPr>
                <p14:cNvContentPartPr/>
                <p14:nvPr/>
              </p14:nvContentPartPr>
              <p14:xfrm>
                <a:off x="10585337" y="1491960"/>
                <a:ext cx="463680" cy="351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181801F-BEB0-429F-8EE6-33325A4148D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76697" y="1482960"/>
                  <a:ext cx="4813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D3EAD4-3EB0-4818-9658-FB2531062377}"/>
                    </a:ext>
                  </a:extLst>
                </p14:cNvPr>
                <p14:cNvContentPartPr/>
                <p14:nvPr/>
              </p14:nvContentPartPr>
              <p14:xfrm>
                <a:off x="11095457" y="1405920"/>
                <a:ext cx="113040" cy="84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D3EAD4-3EB0-4818-9658-FB25310623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86457" y="1396920"/>
                  <a:ext cx="13068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D3925A-9591-45C6-B4A5-CADE29952BB9}"/>
              </a:ext>
            </a:extLst>
          </p:cNvPr>
          <p:cNvGrpSpPr/>
          <p:nvPr/>
        </p:nvGrpSpPr>
        <p:grpSpPr>
          <a:xfrm>
            <a:off x="5901737" y="2106480"/>
            <a:ext cx="2089800" cy="369000"/>
            <a:chOff x="5901737" y="2106480"/>
            <a:chExt cx="208980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92931E-845A-4B76-B1AF-884DA750E95B}"/>
                    </a:ext>
                  </a:extLst>
                </p14:cNvPr>
                <p14:cNvContentPartPr/>
                <p14:nvPr/>
              </p14:nvContentPartPr>
              <p14:xfrm>
                <a:off x="5901737" y="2129880"/>
                <a:ext cx="465480" cy="345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92931E-845A-4B76-B1AF-884DA750E9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92737" y="2120880"/>
                  <a:ext cx="4831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6F6C92-5372-4515-9553-70BC82252BFC}"/>
                    </a:ext>
                  </a:extLst>
                </p14:cNvPr>
                <p14:cNvContentPartPr/>
                <p14:nvPr/>
              </p14:nvContentPartPr>
              <p14:xfrm>
                <a:off x="6393497" y="2168760"/>
                <a:ext cx="21600" cy="6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6F6C92-5372-4515-9553-70BC82252BF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84857" y="2159760"/>
                  <a:ext cx="39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8AB111E-F535-4AB6-9D32-4C6D18DDA433}"/>
                    </a:ext>
                  </a:extLst>
                </p14:cNvPr>
                <p14:cNvContentPartPr/>
                <p14:nvPr/>
              </p14:nvContentPartPr>
              <p14:xfrm>
                <a:off x="6414017" y="2282880"/>
                <a:ext cx="73080" cy="108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8AB111E-F535-4AB6-9D32-4C6D18DDA43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05017" y="2273880"/>
                  <a:ext cx="90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68B01F-1136-4D2E-82A3-3E040D3CD784}"/>
                    </a:ext>
                  </a:extLst>
                </p14:cNvPr>
                <p14:cNvContentPartPr/>
                <p14:nvPr/>
              </p14:nvContentPartPr>
              <p14:xfrm>
                <a:off x="6537497" y="2293320"/>
                <a:ext cx="252360" cy="127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68B01F-1136-4D2E-82A3-3E040D3CD78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28857" y="2284320"/>
                  <a:ext cx="270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85145B8-E34E-4042-9E4C-F3A87F7D0056}"/>
                    </a:ext>
                  </a:extLst>
                </p14:cNvPr>
                <p14:cNvContentPartPr/>
                <p14:nvPr/>
              </p14:nvContentPartPr>
              <p14:xfrm>
                <a:off x="6823337" y="2268840"/>
                <a:ext cx="235080" cy="116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85145B8-E34E-4042-9E4C-F3A87F7D005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14697" y="2260200"/>
                  <a:ext cx="252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A708CB5-8300-44D9-8E92-8695F6AE9B04}"/>
                    </a:ext>
                  </a:extLst>
                </p14:cNvPr>
                <p14:cNvContentPartPr/>
                <p14:nvPr/>
              </p14:nvContentPartPr>
              <p14:xfrm>
                <a:off x="7188737" y="2167680"/>
                <a:ext cx="318960" cy="229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A708CB5-8300-44D9-8E92-8695F6AE9B0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80097" y="2159040"/>
                  <a:ext cx="336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3590B07-A61D-4F25-B9FD-5A43F94D6E61}"/>
                    </a:ext>
                  </a:extLst>
                </p14:cNvPr>
                <p14:cNvContentPartPr/>
                <p14:nvPr/>
              </p14:nvContentPartPr>
              <p14:xfrm>
                <a:off x="7534337" y="2106480"/>
                <a:ext cx="457200" cy="285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3590B07-A61D-4F25-B9FD-5A43F94D6E6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25697" y="2097480"/>
                  <a:ext cx="4748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75F9390-8319-4119-8778-5CB7C6BAEBFB}"/>
                    </a:ext>
                  </a:extLst>
                </p14:cNvPr>
                <p14:cNvContentPartPr/>
                <p14:nvPr/>
              </p14:nvContentPartPr>
              <p14:xfrm>
                <a:off x="7877057" y="2222040"/>
                <a:ext cx="113400" cy="30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75F9390-8319-4119-8778-5CB7C6BAEBF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68417" y="2213400"/>
                  <a:ext cx="13104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2CE656F-4746-4964-B20E-54B8F9A092FF}"/>
                  </a:ext>
                </a:extLst>
              </p14:cNvPr>
              <p14:cNvContentPartPr/>
              <p14:nvPr/>
            </p14:nvContentPartPr>
            <p14:xfrm>
              <a:off x="8418137" y="2105040"/>
              <a:ext cx="496800" cy="43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2CE656F-4746-4964-B20E-54B8F9A092F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409497" y="2096040"/>
                <a:ext cx="514440" cy="45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EACBEEA9-52B3-47E9-BAF2-EA8472B728B6}"/>
              </a:ext>
            </a:extLst>
          </p:cNvPr>
          <p:cNvGrpSpPr/>
          <p:nvPr/>
        </p:nvGrpSpPr>
        <p:grpSpPr>
          <a:xfrm>
            <a:off x="9263417" y="2094600"/>
            <a:ext cx="360000" cy="262080"/>
            <a:chOff x="9263417" y="2094600"/>
            <a:chExt cx="36000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DF647D3-E41B-42CF-9922-2C1A4CE1EEC8}"/>
                    </a:ext>
                  </a:extLst>
                </p14:cNvPr>
                <p14:cNvContentPartPr/>
                <p14:nvPr/>
              </p14:nvContentPartPr>
              <p14:xfrm>
                <a:off x="9263417" y="2094600"/>
                <a:ext cx="360000" cy="262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DF647D3-E41B-42CF-9922-2C1A4CE1EE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54777" y="2085960"/>
                  <a:ext cx="3776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7E8570-08E6-4CEC-AA27-F085DC348057}"/>
                    </a:ext>
                  </a:extLst>
                </p14:cNvPr>
                <p14:cNvContentPartPr/>
                <p14:nvPr/>
              </p14:nvContentPartPr>
              <p14:xfrm>
                <a:off x="9463217" y="2116200"/>
                <a:ext cx="57600" cy="19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7E8570-08E6-4CEC-AA27-F085DC34805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54577" y="2107200"/>
                  <a:ext cx="752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D857535-EB17-4344-8A79-D90FF9C7F0F0}"/>
              </a:ext>
            </a:extLst>
          </p:cNvPr>
          <p:cNvGrpSpPr/>
          <p:nvPr/>
        </p:nvGrpSpPr>
        <p:grpSpPr>
          <a:xfrm>
            <a:off x="9923297" y="2083800"/>
            <a:ext cx="1888920" cy="427680"/>
            <a:chOff x="9923297" y="2083800"/>
            <a:chExt cx="188892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157B8E-5058-4F18-84C0-A7C03723B91E}"/>
                    </a:ext>
                  </a:extLst>
                </p14:cNvPr>
                <p14:cNvContentPartPr/>
                <p14:nvPr/>
              </p14:nvContentPartPr>
              <p14:xfrm>
                <a:off x="9923297" y="2131320"/>
                <a:ext cx="404640" cy="276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157B8E-5058-4F18-84C0-A7C03723B91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14657" y="2122680"/>
                  <a:ext cx="4222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52A6CFE-EDAF-4ADC-9A89-378EFA6205DE}"/>
                    </a:ext>
                  </a:extLst>
                </p14:cNvPr>
                <p14:cNvContentPartPr/>
                <p14:nvPr/>
              </p14:nvContentPartPr>
              <p14:xfrm>
                <a:off x="10468337" y="2200800"/>
                <a:ext cx="169560" cy="156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52A6CFE-EDAF-4ADC-9A89-378EFA6205D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59337" y="2191800"/>
                  <a:ext cx="187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D831756-0DE0-4C9E-83F4-90A8723DC092}"/>
                    </a:ext>
                  </a:extLst>
                </p14:cNvPr>
                <p14:cNvContentPartPr/>
                <p14:nvPr/>
              </p14:nvContentPartPr>
              <p14:xfrm>
                <a:off x="10700897" y="2107920"/>
                <a:ext cx="150480" cy="226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D831756-0DE0-4C9E-83F4-90A8723DC09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92257" y="2099280"/>
                  <a:ext cx="168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8EF11BF-9E14-47FC-A5A5-EC5F544539AE}"/>
                    </a:ext>
                  </a:extLst>
                </p14:cNvPr>
                <p14:cNvContentPartPr/>
                <p14:nvPr/>
              </p14:nvContentPartPr>
              <p14:xfrm>
                <a:off x="10931297" y="2121960"/>
                <a:ext cx="18000" cy="25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8EF11BF-9E14-47FC-A5A5-EC5F544539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22657" y="2112960"/>
                  <a:ext cx="35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B753EAC-A901-4B5D-8977-26950DCA8C3F}"/>
                    </a:ext>
                  </a:extLst>
                </p14:cNvPr>
                <p14:cNvContentPartPr/>
                <p14:nvPr/>
              </p14:nvContentPartPr>
              <p14:xfrm>
                <a:off x="10862177" y="2232840"/>
                <a:ext cx="164880" cy="27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B753EAC-A901-4B5D-8977-26950DCA8C3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53177" y="2223840"/>
                  <a:ext cx="1825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C03DF95-B17B-4B24-A895-BCCEC63C00E0}"/>
                    </a:ext>
                  </a:extLst>
                </p14:cNvPr>
                <p14:cNvContentPartPr/>
                <p14:nvPr/>
              </p14:nvContentPartPr>
              <p14:xfrm>
                <a:off x="11247737" y="2083800"/>
                <a:ext cx="469440" cy="251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C03DF95-B17B-4B24-A895-BCCEC63C00E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39097" y="2075160"/>
                  <a:ext cx="4870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916F08-C27C-4DD7-A4A1-2FD02CA134C7}"/>
                    </a:ext>
                  </a:extLst>
                </p14:cNvPr>
                <p14:cNvContentPartPr/>
                <p14:nvPr/>
              </p14:nvContentPartPr>
              <p14:xfrm>
                <a:off x="11796377" y="2328240"/>
                <a:ext cx="15840" cy="24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916F08-C27C-4DD7-A4A1-2FD02CA134C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787737" y="2319240"/>
                  <a:ext cx="334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2496671-CEF8-4C6D-87AE-F1B7D7618F04}"/>
              </a:ext>
            </a:extLst>
          </p:cNvPr>
          <p:cNvGrpSpPr/>
          <p:nvPr/>
        </p:nvGrpSpPr>
        <p:grpSpPr>
          <a:xfrm>
            <a:off x="5868257" y="2749080"/>
            <a:ext cx="252720" cy="225000"/>
            <a:chOff x="5868257" y="2749080"/>
            <a:chExt cx="25272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DE5DD7-A07C-4CA1-A1E1-343E3F20D500}"/>
                    </a:ext>
                  </a:extLst>
                </p14:cNvPr>
                <p14:cNvContentPartPr/>
                <p14:nvPr/>
              </p14:nvContentPartPr>
              <p14:xfrm>
                <a:off x="5868257" y="2749080"/>
                <a:ext cx="83880" cy="215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DE5DD7-A07C-4CA1-A1E1-343E3F20D50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59617" y="2740080"/>
                  <a:ext cx="101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44EE6E4-DE7C-4C36-968C-1E1CCCBAFC6F}"/>
                    </a:ext>
                  </a:extLst>
                </p14:cNvPr>
                <p14:cNvContentPartPr/>
                <p14:nvPr/>
              </p14:nvContentPartPr>
              <p14:xfrm>
                <a:off x="6014777" y="2856360"/>
                <a:ext cx="106200" cy="11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44EE6E4-DE7C-4C36-968C-1E1CCCBAFC6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006137" y="2847720"/>
                  <a:ext cx="1238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00D28D7-12DB-4F11-B766-664796080F01}"/>
              </a:ext>
            </a:extLst>
          </p:cNvPr>
          <p:cNvGrpSpPr/>
          <p:nvPr/>
        </p:nvGrpSpPr>
        <p:grpSpPr>
          <a:xfrm>
            <a:off x="6507257" y="2762760"/>
            <a:ext cx="135000" cy="196920"/>
            <a:chOff x="6507257" y="2762760"/>
            <a:chExt cx="13500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20399F0-AFBD-42C3-8F68-D630C58E89F7}"/>
                    </a:ext>
                  </a:extLst>
                </p14:cNvPr>
                <p14:cNvContentPartPr/>
                <p14:nvPr/>
              </p14:nvContentPartPr>
              <p14:xfrm>
                <a:off x="6507257" y="2793720"/>
                <a:ext cx="59400" cy="165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20399F0-AFBD-42C3-8F68-D630C58E89F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98257" y="2784720"/>
                  <a:ext cx="77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195A6A0-1605-4575-8A19-9C914A691568}"/>
                    </a:ext>
                  </a:extLst>
                </p14:cNvPr>
                <p14:cNvContentPartPr/>
                <p14:nvPr/>
              </p14:nvContentPartPr>
              <p14:xfrm>
                <a:off x="6518057" y="2762760"/>
                <a:ext cx="124200" cy="192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195A6A0-1605-4575-8A19-9C914A69156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09057" y="2754120"/>
                  <a:ext cx="141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054ECB-1270-44ED-93A1-F59053DA52A8}"/>
                    </a:ext>
                  </a:extLst>
                </p14:cNvPr>
                <p14:cNvContentPartPr/>
                <p14:nvPr/>
              </p14:nvContentPartPr>
              <p14:xfrm>
                <a:off x="6532817" y="2886600"/>
                <a:ext cx="89640" cy="16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054ECB-1270-44ED-93A1-F59053DA52A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24177" y="2877600"/>
                  <a:ext cx="10728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33F8413-B960-4BDB-AFA0-F8B43B0A44B1}"/>
                  </a:ext>
                </a:extLst>
              </p14:cNvPr>
              <p14:cNvContentPartPr/>
              <p14:nvPr/>
            </p14:nvContentPartPr>
            <p14:xfrm>
              <a:off x="6909737" y="2809200"/>
              <a:ext cx="416520" cy="151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33F8413-B960-4BDB-AFA0-F8B43B0A44B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900737" y="2800200"/>
                <a:ext cx="43416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026C83FB-4CCA-48A1-8231-3521664F6D25}"/>
              </a:ext>
            </a:extLst>
          </p:cNvPr>
          <p:cNvGrpSpPr/>
          <p:nvPr/>
        </p:nvGrpSpPr>
        <p:grpSpPr>
          <a:xfrm>
            <a:off x="7764377" y="2665200"/>
            <a:ext cx="1476360" cy="489960"/>
            <a:chOff x="7764377" y="2665200"/>
            <a:chExt cx="147636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3E4770C-D8ED-43E4-860F-B5A50BADF57E}"/>
                    </a:ext>
                  </a:extLst>
                </p14:cNvPr>
                <p14:cNvContentPartPr/>
                <p14:nvPr/>
              </p14:nvContentPartPr>
              <p14:xfrm>
                <a:off x="7764377" y="2710560"/>
                <a:ext cx="483480" cy="244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3E4770C-D8ED-43E4-860F-B5A50BADF57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55377" y="2701920"/>
                  <a:ext cx="501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75B0FCC-1153-466F-BEBA-664C0081AB97}"/>
                    </a:ext>
                  </a:extLst>
                </p14:cNvPr>
                <p14:cNvContentPartPr/>
                <p14:nvPr/>
              </p14:nvContentPartPr>
              <p14:xfrm>
                <a:off x="8317697" y="2729640"/>
                <a:ext cx="498600" cy="230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75B0FCC-1153-466F-BEBA-664C0081AB9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08697" y="2721000"/>
                  <a:ext cx="516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EA8C983-34F9-4697-8A9A-34F7B6EF9DF4}"/>
                    </a:ext>
                  </a:extLst>
                </p14:cNvPr>
                <p14:cNvContentPartPr/>
                <p14:nvPr/>
              </p14:nvContentPartPr>
              <p14:xfrm>
                <a:off x="8741777" y="2665200"/>
                <a:ext cx="63000" cy="2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EA8C983-34F9-4697-8A9A-34F7B6EF9DF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32777" y="2656560"/>
                  <a:ext cx="80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9B2A8B4-E970-4257-8786-9B3D87C02B3D}"/>
                    </a:ext>
                  </a:extLst>
                </p14:cNvPr>
                <p14:cNvContentPartPr/>
                <p14:nvPr/>
              </p14:nvContentPartPr>
              <p14:xfrm>
                <a:off x="8820617" y="2851320"/>
                <a:ext cx="190080" cy="303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9B2A8B4-E970-4257-8786-9B3D87C02B3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11977" y="2842680"/>
                  <a:ext cx="2077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D4BE337-BA1E-4965-9DC8-1D908C8F7200}"/>
                    </a:ext>
                  </a:extLst>
                </p14:cNvPr>
                <p14:cNvContentPartPr/>
                <p14:nvPr/>
              </p14:nvContentPartPr>
              <p14:xfrm>
                <a:off x="9076577" y="2851680"/>
                <a:ext cx="164160" cy="137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D4BE337-BA1E-4965-9DC8-1D908C8F720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67577" y="2843040"/>
                  <a:ext cx="1818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F134B1F-0385-45FB-8C47-7ABA64021F7F}"/>
              </a:ext>
            </a:extLst>
          </p:cNvPr>
          <p:cNvGrpSpPr/>
          <p:nvPr/>
        </p:nvGrpSpPr>
        <p:grpSpPr>
          <a:xfrm>
            <a:off x="9554657" y="2724240"/>
            <a:ext cx="324720" cy="223560"/>
            <a:chOff x="9554657" y="2724240"/>
            <a:chExt cx="32472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A43F903-D86E-4939-8C34-F3F75826B4D4}"/>
                    </a:ext>
                  </a:extLst>
                </p14:cNvPr>
                <p14:cNvContentPartPr/>
                <p14:nvPr/>
              </p14:nvContentPartPr>
              <p14:xfrm>
                <a:off x="9554657" y="2724240"/>
                <a:ext cx="308520" cy="223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A43F903-D86E-4939-8C34-F3F75826B4D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45657" y="2715600"/>
                  <a:ext cx="326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FAA5CB3-B714-4959-8B81-4CB215E5860D}"/>
                    </a:ext>
                  </a:extLst>
                </p14:cNvPr>
                <p14:cNvContentPartPr/>
                <p14:nvPr/>
              </p14:nvContentPartPr>
              <p14:xfrm>
                <a:off x="9752297" y="2808120"/>
                <a:ext cx="127080" cy="25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FAA5CB3-B714-4959-8B81-4CB215E5860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43657" y="2799120"/>
                  <a:ext cx="1447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06ED7B8-328D-4FBF-8266-76E030EEB822}"/>
              </a:ext>
            </a:extLst>
          </p:cNvPr>
          <p:cNvGrpSpPr/>
          <p:nvPr/>
        </p:nvGrpSpPr>
        <p:grpSpPr>
          <a:xfrm>
            <a:off x="10245497" y="2720280"/>
            <a:ext cx="861840" cy="331560"/>
            <a:chOff x="10245497" y="2720280"/>
            <a:chExt cx="86184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EC2C358-2462-4033-9B0C-88CAE93614D8}"/>
                    </a:ext>
                  </a:extLst>
                </p14:cNvPr>
                <p14:cNvContentPartPr/>
                <p14:nvPr/>
              </p14:nvContentPartPr>
              <p14:xfrm>
                <a:off x="10245497" y="2720280"/>
                <a:ext cx="519840" cy="331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EC2C358-2462-4033-9B0C-88CAE93614D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36497" y="2711280"/>
                  <a:ext cx="5374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2FB3658-619F-4478-8F0C-BD9A5F440AAD}"/>
                    </a:ext>
                  </a:extLst>
                </p14:cNvPr>
                <p14:cNvContentPartPr/>
                <p14:nvPr/>
              </p14:nvContentPartPr>
              <p14:xfrm>
                <a:off x="10788017" y="2737920"/>
                <a:ext cx="23400" cy="20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2FB3658-619F-4478-8F0C-BD9A5F440AA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79377" y="2729280"/>
                  <a:ext cx="41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C167C7A-B652-4E19-A606-76F8B61E6983}"/>
                    </a:ext>
                  </a:extLst>
                </p14:cNvPr>
                <p14:cNvContentPartPr/>
                <p14:nvPr/>
              </p14:nvContentPartPr>
              <p14:xfrm>
                <a:off x="10795937" y="2839440"/>
                <a:ext cx="86400" cy="118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C167C7A-B652-4E19-A606-76F8B61E698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86937" y="2830800"/>
                  <a:ext cx="104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F461ABF-4649-448F-9AAA-4405320B429A}"/>
                    </a:ext>
                  </a:extLst>
                </p14:cNvPr>
                <p14:cNvContentPartPr/>
                <p14:nvPr/>
              </p14:nvContentPartPr>
              <p14:xfrm>
                <a:off x="11008337" y="2875080"/>
                <a:ext cx="99000" cy="12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F461ABF-4649-448F-9AAA-4405320B429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99337" y="2866440"/>
                  <a:ext cx="1166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E3F968-DA82-4E09-B118-5E40FE7D63CE}"/>
              </a:ext>
            </a:extLst>
          </p:cNvPr>
          <p:cNvGrpSpPr/>
          <p:nvPr/>
        </p:nvGrpSpPr>
        <p:grpSpPr>
          <a:xfrm>
            <a:off x="5944937" y="3225720"/>
            <a:ext cx="1290600" cy="229320"/>
            <a:chOff x="5944937" y="3225720"/>
            <a:chExt cx="129060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532B661-A8F2-4DFB-B7C3-A90A31F5BE43}"/>
                    </a:ext>
                  </a:extLst>
                </p14:cNvPr>
                <p14:cNvContentPartPr/>
                <p14:nvPr/>
              </p14:nvContentPartPr>
              <p14:xfrm>
                <a:off x="5944937" y="3332640"/>
                <a:ext cx="265320" cy="122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532B661-A8F2-4DFB-B7C3-A90A31F5BE4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35937" y="3324000"/>
                  <a:ext cx="282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FDC3CAA-A5CD-4138-8F9F-768EC1FC299E}"/>
                    </a:ext>
                  </a:extLst>
                </p14:cNvPr>
                <p14:cNvContentPartPr/>
                <p14:nvPr/>
              </p14:nvContentPartPr>
              <p14:xfrm>
                <a:off x="6248057" y="3230400"/>
                <a:ext cx="602640" cy="223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FDC3CAA-A5CD-4138-8F9F-768EC1FC299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39417" y="3221760"/>
                  <a:ext cx="620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D658426-EFD4-428E-A3A1-0155F4C7DE1E}"/>
                    </a:ext>
                  </a:extLst>
                </p14:cNvPr>
                <p14:cNvContentPartPr/>
                <p14:nvPr/>
              </p14:nvContentPartPr>
              <p14:xfrm>
                <a:off x="6852137" y="3225720"/>
                <a:ext cx="383400" cy="219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D658426-EFD4-428E-A3A1-0155F4C7DE1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43137" y="3216720"/>
                  <a:ext cx="401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178388F-5816-49DC-8F1C-2A7C4DADAF3A}"/>
                    </a:ext>
                  </a:extLst>
                </p14:cNvPr>
                <p14:cNvContentPartPr/>
                <p14:nvPr/>
              </p14:nvContentPartPr>
              <p14:xfrm>
                <a:off x="7122857" y="3318240"/>
                <a:ext cx="93240" cy="12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178388F-5816-49DC-8F1C-2A7C4DADAF3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13857" y="3309240"/>
                  <a:ext cx="1108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CE79E06-E80A-4365-B112-54D041EC43AC}"/>
              </a:ext>
            </a:extLst>
          </p:cNvPr>
          <p:cNvGrpSpPr/>
          <p:nvPr/>
        </p:nvGrpSpPr>
        <p:grpSpPr>
          <a:xfrm>
            <a:off x="7590137" y="3217440"/>
            <a:ext cx="732240" cy="418320"/>
            <a:chOff x="7590137" y="3217440"/>
            <a:chExt cx="73224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B91365D-A5A1-49CA-95C0-927D89783C55}"/>
                    </a:ext>
                  </a:extLst>
                </p14:cNvPr>
                <p14:cNvContentPartPr/>
                <p14:nvPr/>
              </p14:nvContentPartPr>
              <p14:xfrm>
                <a:off x="7590137" y="3254160"/>
                <a:ext cx="162360" cy="151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B91365D-A5A1-49CA-95C0-927D89783C5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81137" y="3245160"/>
                  <a:ext cx="180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75D964F-24C5-41DA-B24A-DFAA40631030}"/>
                    </a:ext>
                  </a:extLst>
                </p14:cNvPr>
                <p14:cNvContentPartPr/>
                <p14:nvPr/>
              </p14:nvContentPartPr>
              <p14:xfrm>
                <a:off x="7805777" y="3224280"/>
                <a:ext cx="137880" cy="182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75D964F-24C5-41DA-B24A-DFAA4063103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96777" y="3215280"/>
                  <a:ext cx="155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FDF1F43-A297-47AF-AA12-DD52E31D2ED0}"/>
                    </a:ext>
                  </a:extLst>
                </p14:cNvPr>
                <p14:cNvContentPartPr/>
                <p14:nvPr/>
              </p14:nvContentPartPr>
              <p14:xfrm>
                <a:off x="7952297" y="3217440"/>
                <a:ext cx="28440" cy="15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FDF1F43-A297-47AF-AA12-DD52E31D2ED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43657" y="3208440"/>
                  <a:ext cx="46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3ADD473-44B8-458D-A37B-4868017131DE}"/>
                    </a:ext>
                  </a:extLst>
                </p14:cNvPr>
                <p14:cNvContentPartPr/>
                <p14:nvPr/>
              </p14:nvContentPartPr>
              <p14:xfrm>
                <a:off x="7930337" y="3271080"/>
                <a:ext cx="210240" cy="364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3ADD473-44B8-458D-A37B-4868017131D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21697" y="3262080"/>
                  <a:ext cx="2278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0B8885C-FECF-44A8-9270-F4B3CB682711}"/>
                    </a:ext>
                  </a:extLst>
                </p14:cNvPr>
                <p14:cNvContentPartPr/>
                <p14:nvPr/>
              </p14:nvContentPartPr>
              <p14:xfrm>
                <a:off x="8307257" y="3407520"/>
                <a:ext cx="15120" cy="26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0B8885C-FECF-44A8-9270-F4B3CB6827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98257" y="3398880"/>
                  <a:ext cx="327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54A7FCF-02A1-4157-AF92-B652FC2F5E96}"/>
              </a:ext>
            </a:extLst>
          </p:cNvPr>
          <p:cNvGrpSpPr/>
          <p:nvPr/>
        </p:nvGrpSpPr>
        <p:grpSpPr>
          <a:xfrm>
            <a:off x="8955257" y="3213120"/>
            <a:ext cx="1307880" cy="406440"/>
            <a:chOff x="8955257" y="3213120"/>
            <a:chExt cx="130788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BB36DC5-38CB-4F64-8679-955FF5B6EE3C}"/>
                    </a:ext>
                  </a:extLst>
                </p14:cNvPr>
                <p14:cNvContentPartPr/>
                <p14:nvPr/>
              </p14:nvContentPartPr>
              <p14:xfrm>
                <a:off x="8982977" y="3268200"/>
                <a:ext cx="87480" cy="172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BB36DC5-38CB-4F64-8679-955FF5B6EE3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74337" y="3259560"/>
                  <a:ext cx="105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5938CF2-FC1A-4111-B994-B880025DDDC1}"/>
                    </a:ext>
                  </a:extLst>
                </p14:cNvPr>
                <p14:cNvContentPartPr/>
                <p14:nvPr/>
              </p14:nvContentPartPr>
              <p14:xfrm>
                <a:off x="8955257" y="3213120"/>
                <a:ext cx="192600" cy="154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5938CF2-FC1A-4111-B994-B880025DDDC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46257" y="3204120"/>
                  <a:ext cx="210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ADF5EED-B5DD-4110-B7B7-121D40AD60BF}"/>
                    </a:ext>
                  </a:extLst>
                </p14:cNvPr>
                <p14:cNvContentPartPr/>
                <p14:nvPr/>
              </p14:nvContentPartPr>
              <p14:xfrm>
                <a:off x="9241457" y="3281880"/>
                <a:ext cx="85320" cy="192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ADF5EED-B5DD-4110-B7B7-121D40AD60B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32457" y="3273240"/>
                  <a:ext cx="102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921B50A-A0C9-471F-966F-09A125197BF9}"/>
                    </a:ext>
                  </a:extLst>
                </p14:cNvPr>
                <p14:cNvContentPartPr/>
                <p14:nvPr/>
              </p14:nvContentPartPr>
              <p14:xfrm>
                <a:off x="9348737" y="3317520"/>
                <a:ext cx="38520" cy="132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921B50A-A0C9-471F-966F-09A125197BF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39737" y="3308880"/>
                  <a:ext cx="56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28B59D9-8B73-4451-8F01-0DD24394C745}"/>
                    </a:ext>
                  </a:extLst>
                </p14:cNvPr>
                <p14:cNvContentPartPr/>
                <p14:nvPr/>
              </p14:nvContentPartPr>
              <p14:xfrm>
                <a:off x="9396977" y="3297360"/>
                <a:ext cx="82800" cy="169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28B59D9-8B73-4451-8F01-0DD24394C74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87977" y="3288720"/>
                  <a:ext cx="100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0C24DB8-9BDD-4F95-8FF3-C4C204B44971}"/>
                    </a:ext>
                  </a:extLst>
                </p14:cNvPr>
                <p14:cNvContentPartPr/>
                <p14:nvPr/>
              </p14:nvContentPartPr>
              <p14:xfrm>
                <a:off x="9347657" y="3396000"/>
                <a:ext cx="93960" cy="12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0C24DB8-9BDD-4F95-8FF3-C4C204B4497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38657" y="3387360"/>
                  <a:ext cx="111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229D4F2-15D4-401E-9C16-95850F0FB0DD}"/>
                    </a:ext>
                  </a:extLst>
                </p14:cNvPr>
                <p14:cNvContentPartPr/>
                <p14:nvPr/>
              </p14:nvContentPartPr>
              <p14:xfrm>
                <a:off x="9543497" y="3297360"/>
                <a:ext cx="64800" cy="216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229D4F2-15D4-401E-9C16-95850F0FB0D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34857" y="3288720"/>
                  <a:ext cx="82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F504AE4-F6B0-4E14-9688-C5A776D32873}"/>
                    </a:ext>
                  </a:extLst>
                </p14:cNvPr>
                <p14:cNvContentPartPr/>
                <p14:nvPr/>
              </p14:nvContentPartPr>
              <p14:xfrm>
                <a:off x="9710537" y="3362880"/>
                <a:ext cx="99000" cy="2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F504AE4-F6B0-4E14-9688-C5A776D3287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701537" y="3354240"/>
                  <a:ext cx="116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DC41A3C-5EF3-46D9-952F-6667C6BAC111}"/>
                    </a:ext>
                  </a:extLst>
                </p14:cNvPr>
                <p14:cNvContentPartPr/>
                <p14:nvPr/>
              </p14:nvContentPartPr>
              <p14:xfrm>
                <a:off x="9690377" y="3431640"/>
                <a:ext cx="99360" cy="11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DC41A3C-5EF3-46D9-952F-6667C6BAC11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81377" y="3422640"/>
                  <a:ext cx="117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79F1037-080A-4436-8ED4-2D0A14A41B7A}"/>
                    </a:ext>
                  </a:extLst>
                </p14:cNvPr>
                <p14:cNvContentPartPr/>
                <p14:nvPr/>
              </p14:nvContentPartPr>
              <p14:xfrm>
                <a:off x="9990977" y="3279360"/>
                <a:ext cx="272160" cy="340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79F1037-080A-4436-8ED4-2D0A14A41B7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81977" y="3270360"/>
                  <a:ext cx="289800" cy="35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58163A2-A7F0-43FF-8E37-0CC020A82BEA}"/>
              </a:ext>
            </a:extLst>
          </p:cNvPr>
          <p:cNvGrpSpPr/>
          <p:nvPr/>
        </p:nvGrpSpPr>
        <p:grpSpPr>
          <a:xfrm>
            <a:off x="5952857" y="3683280"/>
            <a:ext cx="944640" cy="252000"/>
            <a:chOff x="5952857" y="3683280"/>
            <a:chExt cx="94464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5A3EBF3-D2F1-4673-9FDA-89D7220B0F75}"/>
                    </a:ext>
                  </a:extLst>
                </p14:cNvPr>
                <p14:cNvContentPartPr/>
                <p14:nvPr/>
              </p14:nvContentPartPr>
              <p14:xfrm>
                <a:off x="5994257" y="3714960"/>
                <a:ext cx="72000" cy="155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5A3EBF3-D2F1-4673-9FDA-89D7220B0F7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85257" y="3705960"/>
                  <a:ext cx="89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AFD237B-F900-42E2-87D5-0E980E45C916}"/>
                    </a:ext>
                  </a:extLst>
                </p14:cNvPr>
                <p14:cNvContentPartPr/>
                <p14:nvPr/>
              </p14:nvContentPartPr>
              <p14:xfrm>
                <a:off x="5952857" y="3683280"/>
                <a:ext cx="157680" cy="228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AFD237B-F900-42E2-87D5-0E980E45C91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943857" y="3674640"/>
                  <a:ext cx="175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3BB7D83-DDD7-40CF-A3A5-8D525DA7B540}"/>
                    </a:ext>
                  </a:extLst>
                </p14:cNvPr>
                <p14:cNvContentPartPr/>
                <p14:nvPr/>
              </p14:nvContentPartPr>
              <p14:xfrm>
                <a:off x="6135017" y="3806760"/>
                <a:ext cx="314280" cy="126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3BB7D83-DDD7-40CF-A3A5-8D525DA7B54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126377" y="3797760"/>
                  <a:ext cx="331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2183527-A5E3-4F50-BA22-64707C737233}"/>
                    </a:ext>
                  </a:extLst>
                </p14:cNvPr>
                <p14:cNvContentPartPr/>
                <p14:nvPr/>
              </p14:nvContentPartPr>
              <p14:xfrm>
                <a:off x="6530297" y="3826920"/>
                <a:ext cx="367200" cy="108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2183527-A5E3-4F50-BA22-64707C73723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21297" y="3818280"/>
                  <a:ext cx="38484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6A3B347-13C5-4662-9CD1-7807DEA3AA5F}"/>
              </a:ext>
            </a:extLst>
          </p:cNvPr>
          <p:cNvGrpSpPr/>
          <p:nvPr/>
        </p:nvGrpSpPr>
        <p:grpSpPr>
          <a:xfrm>
            <a:off x="7173257" y="3674280"/>
            <a:ext cx="2953080" cy="365040"/>
            <a:chOff x="7173257" y="3674280"/>
            <a:chExt cx="295308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5EF30AB-94D9-44C7-9468-DE1708E2011C}"/>
                    </a:ext>
                  </a:extLst>
                </p14:cNvPr>
                <p14:cNvContentPartPr/>
                <p14:nvPr/>
              </p14:nvContentPartPr>
              <p14:xfrm>
                <a:off x="7173257" y="3821880"/>
                <a:ext cx="203400" cy="115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5EF30AB-94D9-44C7-9468-DE1708E2011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64257" y="3813240"/>
                  <a:ext cx="221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19EFA2F-D63B-4F14-AE4B-634336385BE1}"/>
                    </a:ext>
                  </a:extLst>
                </p14:cNvPr>
                <p14:cNvContentPartPr/>
                <p14:nvPr/>
              </p14:nvContentPartPr>
              <p14:xfrm>
                <a:off x="7429937" y="3696960"/>
                <a:ext cx="9360" cy="15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19EFA2F-D63B-4F14-AE4B-634336385BE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421297" y="3688320"/>
                  <a:ext cx="27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908A057-EC41-4E9C-AB88-12E6C865FA3B}"/>
                    </a:ext>
                  </a:extLst>
                </p14:cNvPr>
                <p14:cNvContentPartPr/>
                <p14:nvPr/>
              </p14:nvContentPartPr>
              <p14:xfrm>
                <a:off x="7638017" y="3722880"/>
                <a:ext cx="99360" cy="214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908A057-EC41-4E9C-AB88-12E6C865FA3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29017" y="3713880"/>
                  <a:ext cx="117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39C5492-CA19-4450-B203-60476AA93CC0}"/>
                    </a:ext>
                  </a:extLst>
                </p14:cNvPr>
                <p14:cNvContentPartPr/>
                <p14:nvPr/>
              </p14:nvContentPartPr>
              <p14:xfrm>
                <a:off x="7801097" y="3816840"/>
                <a:ext cx="191520" cy="113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39C5492-CA19-4450-B203-60476AA93CC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92457" y="3808200"/>
                  <a:ext cx="209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D59AF93-BB18-4123-8165-E1F08C213E2F}"/>
                    </a:ext>
                  </a:extLst>
                </p14:cNvPr>
                <p14:cNvContentPartPr/>
                <p14:nvPr/>
              </p14:nvContentPartPr>
              <p14:xfrm>
                <a:off x="8170097" y="3804240"/>
                <a:ext cx="159120" cy="120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D59AF93-BB18-4123-8165-E1F08C213E2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161457" y="3795600"/>
                  <a:ext cx="176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E9EE4B7-3908-4C96-8671-3C6C5A6240E8}"/>
                    </a:ext>
                  </a:extLst>
                </p14:cNvPr>
                <p14:cNvContentPartPr/>
                <p14:nvPr/>
              </p14:nvContentPartPr>
              <p14:xfrm>
                <a:off x="8387177" y="3712800"/>
                <a:ext cx="727920" cy="212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E9EE4B7-3908-4C96-8671-3C6C5A6240E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378177" y="3703800"/>
                  <a:ext cx="745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195206B-029B-4B50-87B9-C60D7657F30F}"/>
                    </a:ext>
                  </a:extLst>
                </p14:cNvPr>
                <p14:cNvContentPartPr/>
                <p14:nvPr/>
              </p14:nvContentPartPr>
              <p14:xfrm>
                <a:off x="9126977" y="3793080"/>
                <a:ext cx="159120" cy="239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195206B-029B-4B50-87B9-C60D7657F30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117977" y="3784080"/>
                  <a:ext cx="1767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218C7A3-E325-443B-8F98-982324980C2A}"/>
                    </a:ext>
                  </a:extLst>
                </p14:cNvPr>
                <p14:cNvContentPartPr/>
                <p14:nvPr/>
              </p14:nvContentPartPr>
              <p14:xfrm>
                <a:off x="9305177" y="3674280"/>
                <a:ext cx="107280" cy="213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218C7A3-E325-443B-8F98-982324980C2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296537" y="3665280"/>
                  <a:ext cx="124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105BAFA-EA3F-403F-AAF0-5CA17BA62F76}"/>
                    </a:ext>
                  </a:extLst>
                </p14:cNvPr>
                <p14:cNvContentPartPr/>
                <p14:nvPr/>
              </p14:nvContentPartPr>
              <p14:xfrm>
                <a:off x="9394457" y="3797760"/>
                <a:ext cx="150120" cy="241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105BAFA-EA3F-403F-AAF0-5CA17BA62F7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85457" y="3789120"/>
                  <a:ext cx="167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92551ED-CD13-49D9-83F0-633DB59F62CA}"/>
                    </a:ext>
                  </a:extLst>
                </p14:cNvPr>
                <p14:cNvContentPartPr/>
                <p14:nvPr/>
              </p14:nvContentPartPr>
              <p14:xfrm>
                <a:off x="9534497" y="3708480"/>
                <a:ext cx="331560" cy="237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92551ED-CD13-49D9-83F0-633DB59F62C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25857" y="3699840"/>
                  <a:ext cx="349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B3AD065-157B-40B7-AE9B-11C234626531}"/>
                    </a:ext>
                  </a:extLst>
                </p14:cNvPr>
                <p14:cNvContentPartPr/>
                <p14:nvPr/>
              </p14:nvContentPartPr>
              <p14:xfrm>
                <a:off x="9911057" y="3708480"/>
                <a:ext cx="20520" cy="14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B3AD065-157B-40B7-AE9B-11C23462653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02057" y="3699840"/>
                  <a:ext cx="38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55B9509-DB49-47E5-80B7-4C24C455C27E}"/>
                    </a:ext>
                  </a:extLst>
                </p14:cNvPr>
                <p14:cNvContentPartPr/>
                <p14:nvPr/>
              </p14:nvContentPartPr>
              <p14:xfrm>
                <a:off x="9957497" y="3690120"/>
                <a:ext cx="168840" cy="237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55B9509-DB49-47E5-80B7-4C24C455C27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48857" y="3681480"/>
                  <a:ext cx="18648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0F298B8-4407-49FC-B8D8-E9919E8B1FB9}"/>
              </a:ext>
            </a:extLst>
          </p:cNvPr>
          <p:cNvGrpSpPr/>
          <p:nvPr/>
        </p:nvGrpSpPr>
        <p:grpSpPr>
          <a:xfrm>
            <a:off x="10444577" y="3626400"/>
            <a:ext cx="1366920" cy="262080"/>
            <a:chOff x="10444577" y="3626400"/>
            <a:chExt cx="136692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E675A65-19BB-4778-94F9-51E0D3023C23}"/>
                    </a:ext>
                  </a:extLst>
                </p14:cNvPr>
                <p14:cNvContentPartPr/>
                <p14:nvPr/>
              </p14:nvContentPartPr>
              <p14:xfrm>
                <a:off x="10444577" y="3669600"/>
                <a:ext cx="419760" cy="218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E675A65-19BB-4778-94F9-51E0D3023C2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435577" y="3660960"/>
                  <a:ext cx="437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1D2FF28-151A-4F7F-BF75-638EF2D7B633}"/>
                    </a:ext>
                  </a:extLst>
                </p14:cNvPr>
                <p14:cNvContentPartPr/>
                <p14:nvPr/>
              </p14:nvContentPartPr>
              <p14:xfrm>
                <a:off x="10996817" y="3748080"/>
                <a:ext cx="222840" cy="116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1D2FF28-151A-4F7F-BF75-638EF2D7B63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87817" y="3739440"/>
                  <a:ext cx="240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BFAC441-C99D-4208-9C1F-4748889C57B6}"/>
                    </a:ext>
                  </a:extLst>
                </p14:cNvPr>
                <p14:cNvContentPartPr/>
                <p14:nvPr/>
              </p14:nvContentPartPr>
              <p14:xfrm>
                <a:off x="11254577" y="3626400"/>
                <a:ext cx="41760" cy="2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BFAC441-C99D-4208-9C1F-4748889C57B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245937" y="3617760"/>
                  <a:ext cx="59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3BC53BF-6B79-460B-B16A-B552396B19A3}"/>
                    </a:ext>
                  </a:extLst>
                </p14:cNvPr>
                <p14:cNvContentPartPr/>
                <p14:nvPr/>
              </p14:nvContentPartPr>
              <p14:xfrm>
                <a:off x="11400377" y="3652320"/>
                <a:ext cx="121680" cy="213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3BC53BF-6B79-460B-B16A-B552396B19A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391377" y="3643680"/>
                  <a:ext cx="139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6D7A21E-B23A-44D6-B5E0-74C3B3732975}"/>
                    </a:ext>
                  </a:extLst>
                </p14:cNvPr>
                <p14:cNvContentPartPr/>
                <p14:nvPr/>
              </p14:nvContentPartPr>
              <p14:xfrm>
                <a:off x="11601617" y="3784800"/>
                <a:ext cx="209880" cy="103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6D7A21E-B23A-44D6-B5E0-74C3B373297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92977" y="3775800"/>
                  <a:ext cx="2275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3E093E7-8813-487E-A58D-F7A5389F549A}"/>
              </a:ext>
            </a:extLst>
          </p:cNvPr>
          <p:cNvGrpSpPr/>
          <p:nvPr/>
        </p:nvGrpSpPr>
        <p:grpSpPr>
          <a:xfrm>
            <a:off x="5814257" y="4139040"/>
            <a:ext cx="2602440" cy="447840"/>
            <a:chOff x="5814257" y="4139040"/>
            <a:chExt cx="260244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CBD03B0-A627-4BF6-B36B-28112C44E96B}"/>
                    </a:ext>
                  </a:extLst>
                </p14:cNvPr>
                <p14:cNvContentPartPr/>
                <p14:nvPr/>
              </p14:nvContentPartPr>
              <p14:xfrm>
                <a:off x="5838737" y="4287360"/>
                <a:ext cx="90360" cy="182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CBD03B0-A627-4BF6-B36B-28112C44E96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30097" y="4278360"/>
                  <a:ext cx="108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DB32117-FB95-484D-BCB2-F24E1BAF8636}"/>
                    </a:ext>
                  </a:extLst>
                </p14:cNvPr>
                <p14:cNvContentPartPr/>
                <p14:nvPr/>
              </p14:nvContentPartPr>
              <p14:xfrm>
                <a:off x="5814257" y="4215720"/>
                <a:ext cx="214920" cy="156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DB32117-FB95-484D-BCB2-F24E1BAF863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805257" y="4207080"/>
                  <a:ext cx="232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13DEB28-15F2-4F66-80B4-7E9A60E8BD5A}"/>
                    </a:ext>
                  </a:extLst>
                </p14:cNvPr>
                <p14:cNvContentPartPr/>
                <p14:nvPr/>
              </p14:nvContentPartPr>
              <p14:xfrm>
                <a:off x="6047537" y="4244880"/>
                <a:ext cx="106560" cy="246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13DEB28-15F2-4F66-80B4-7E9A60E8BD5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38537" y="4235880"/>
                  <a:ext cx="124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61ABF9E-A8F1-4CD7-B785-64E46B912137}"/>
                    </a:ext>
                  </a:extLst>
                </p14:cNvPr>
                <p14:cNvContentPartPr/>
                <p14:nvPr/>
              </p14:nvContentPartPr>
              <p14:xfrm>
                <a:off x="6238697" y="4297080"/>
                <a:ext cx="52920" cy="183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61ABF9E-A8F1-4CD7-B785-64E46B91213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30057" y="4288440"/>
                  <a:ext cx="70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C05AFD1-F923-4D58-A852-D2712878E399}"/>
                    </a:ext>
                  </a:extLst>
                </p14:cNvPr>
                <p14:cNvContentPartPr/>
                <p14:nvPr/>
              </p14:nvContentPartPr>
              <p14:xfrm>
                <a:off x="6189017" y="4281600"/>
                <a:ext cx="173880" cy="221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C05AFD1-F923-4D58-A852-D2712878E39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180377" y="4272960"/>
                  <a:ext cx="191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53E5052-CDCB-44E2-91B9-AC778F333ECD}"/>
                    </a:ext>
                  </a:extLst>
                </p14:cNvPr>
                <p14:cNvContentPartPr/>
                <p14:nvPr/>
              </p14:nvContentPartPr>
              <p14:xfrm>
                <a:off x="6407177" y="4361880"/>
                <a:ext cx="82080" cy="14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53E5052-CDCB-44E2-91B9-AC778F333EC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398177" y="4353240"/>
                  <a:ext cx="99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A42E7CE-752A-4521-8C4B-8610404270EC}"/>
                    </a:ext>
                  </a:extLst>
                </p14:cNvPr>
                <p14:cNvContentPartPr/>
                <p14:nvPr/>
              </p14:nvContentPartPr>
              <p14:xfrm>
                <a:off x="6379817" y="4411920"/>
                <a:ext cx="91080" cy="18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A42E7CE-752A-4521-8C4B-8610404270E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71177" y="4402920"/>
                  <a:ext cx="108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A0B1E15-5382-4EA2-B41C-A38207608E74}"/>
                    </a:ext>
                  </a:extLst>
                </p14:cNvPr>
                <p14:cNvContentPartPr/>
                <p14:nvPr/>
              </p14:nvContentPartPr>
              <p14:xfrm>
                <a:off x="6564497" y="4286280"/>
                <a:ext cx="145800" cy="187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A0B1E15-5382-4EA2-B41C-A38207608E7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555857" y="4277640"/>
                  <a:ext cx="163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D98BE4F-11A1-47CB-9808-87D8EDD3E302}"/>
                    </a:ext>
                  </a:extLst>
                </p14:cNvPr>
                <p14:cNvContentPartPr/>
                <p14:nvPr/>
              </p14:nvContentPartPr>
              <p14:xfrm>
                <a:off x="6805697" y="4266840"/>
                <a:ext cx="76320" cy="268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D98BE4F-11A1-47CB-9808-87D8EDD3E30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797057" y="4257840"/>
                  <a:ext cx="93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05467D0-E3A4-4513-BEDE-B00D9027C5DE}"/>
                    </a:ext>
                  </a:extLst>
                </p14:cNvPr>
                <p14:cNvContentPartPr/>
                <p14:nvPr/>
              </p14:nvContentPartPr>
              <p14:xfrm>
                <a:off x="7013777" y="4388520"/>
                <a:ext cx="83880" cy="9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05467D0-E3A4-4513-BEDE-B00D9027C5D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05137" y="4379520"/>
                  <a:ext cx="101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A2AD2D2-71E9-45B2-8938-D89796F1433C}"/>
                    </a:ext>
                  </a:extLst>
                </p14:cNvPr>
                <p14:cNvContentPartPr/>
                <p14:nvPr/>
              </p14:nvContentPartPr>
              <p14:xfrm>
                <a:off x="6978497" y="4444680"/>
                <a:ext cx="63360" cy="4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A2AD2D2-71E9-45B2-8938-D89796F1433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969497" y="4435680"/>
                  <a:ext cx="81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F8D2331-810C-4971-985D-2830065C0DBA}"/>
                    </a:ext>
                  </a:extLst>
                </p14:cNvPr>
                <p14:cNvContentPartPr/>
                <p14:nvPr/>
              </p14:nvContentPartPr>
              <p14:xfrm>
                <a:off x="7438217" y="4322640"/>
                <a:ext cx="48600" cy="154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F8D2331-810C-4971-985D-2830065C0DB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29217" y="4313640"/>
                  <a:ext cx="66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DB7F23A-5750-4B44-AC48-2F854BF7FBED}"/>
                    </a:ext>
                  </a:extLst>
                </p14:cNvPr>
                <p14:cNvContentPartPr/>
                <p14:nvPr/>
              </p14:nvContentPartPr>
              <p14:xfrm>
                <a:off x="7560617" y="4390680"/>
                <a:ext cx="112320" cy="11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DB7F23A-5750-4B44-AC48-2F854BF7FBE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551977" y="4382040"/>
                  <a:ext cx="129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3E2CEFA-7F99-4428-BCB6-F1A7F40D72C4}"/>
                    </a:ext>
                  </a:extLst>
                </p14:cNvPr>
                <p14:cNvContentPartPr/>
                <p14:nvPr/>
              </p14:nvContentPartPr>
              <p14:xfrm>
                <a:off x="7719377" y="4324080"/>
                <a:ext cx="210600" cy="262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3E2CEFA-7F99-4428-BCB6-F1A7F40D72C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710377" y="4315440"/>
                  <a:ext cx="228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B43BF37-DEA1-43C7-9805-2F48578D906B}"/>
                    </a:ext>
                  </a:extLst>
                </p14:cNvPr>
                <p14:cNvContentPartPr/>
                <p14:nvPr/>
              </p14:nvContentPartPr>
              <p14:xfrm>
                <a:off x="7307897" y="4252080"/>
                <a:ext cx="97200" cy="323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B43BF37-DEA1-43C7-9805-2F48578D906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299257" y="4243080"/>
                  <a:ext cx="1148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99C25B7-C7AD-483B-868B-7BEB684BB207}"/>
                    </a:ext>
                  </a:extLst>
                </p14:cNvPr>
                <p14:cNvContentPartPr/>
                <p14:nvPr/>
              </p14:nvContentPartPr>
              <p14:xfrm>
                <a:off x="7905137" y="4260720"/>
                <a:ext cx="108720" cy="244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99C25B7-C7AD-483B-868B-7BEB684BB20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896497" y="4251720"/>
                  <a:ext cx="126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818ED45-2EDB-410F-905E-E2711E84DD08}"/>
                    </a:ext>
                  </a:extLst>
                </p14:cNvPr>
                <p14:cNvContentPartPr/>
                <p14:nvPr/>
              </p14:nvContentPartPr>
              <p14:xfrm>
                <a:off x="8056337" y="4139040"/>
                <a:ext cx="106200" cy="136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818ED45-2EDB-410F-905E-E2711E84DD0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047697" y="4130040"/>
                  <a:ext cx="123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94657F6-2A32-41FB-A741-437F50E8C536}"/>
                    </a:ext>
                  </a:extLst>
                </p14:cNvPr>
                <p14:cNvContentPartPr/>
                <p14:nvPr/>
              </p14:nvContentPartPr>
              <p14:xfrm>
                <a:off x="8221577" y="4216080"/>
                <a:ext cx="80640" cy="8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94657F6-2A32-41FB-A741-437F50E8C53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12937" y="4207080"/>
                  <a:ext cx="98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37C3E78-ECF6-40F8-BB78-9D588E4286DF}"/>
                    </a:ext>
                  </a:extLst>
                </p14:cNvPr>
                <p14:cNvContentPartPr/>
                <p14:nvPr/>
              </p14:nvContentPartPr>
              <p14:xfrm>
                <a:off x="8387537" y="4178640"/>
                <a:ext cx="29160" cy="80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37C3E78-ECF6-40F8-BB78-9D588E4286D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378537" y="4169640"/>
                  <a:ext cx="4680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6E74989-4AC1-4134-BB2E-B59F01BD6995}"/>
              </a:ext>
            </a:extLst>
          </p:cNvPr>
          <p:cNvGrpSpPr/>
          <p:nvPr/>
        </p:nvGrpSpPr>
        <p:grpSpPr>
          <a:xfrm>
            <a:off x="8307257" y="4394280"/>
            <a:ext cx="364680" cy="263160"/>
            <a:chOff x="8307257" y="4394280"/>
            <a:chExt cx="36468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5CBDA8C-12A8-4E8D-A2EF-95CC1708858F}"/>
                    </a:ext>
                  </a:extLst>
                </p14:cNvPr>
                <p14:cNvContentPartPr/>
                <p14:nvPr/>
              </p14:nvContentPartPr>
              <p14:xfrm>
                <a:off x="8307257" y="4394280"/>
                <a:ext cx="190440" cy="263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5CBDA8C-12A8-4E8D-A2EF-95CC1708858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298617" y="4385640"/>
                  <a:ext cx="2080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17BCFE2-0AE1-4CEB-84A8-F230E53F3004}"/>
                    </a:ext>
                  </a:extLst>
                </p14:cNvPr>
                <p14:cNvContentPartPr/>
                <p14:nvPr/>
              </p14:nvContentPartPr>
              <p14:xfrm>
                <a:off x="8592017" y="4463760"/>
                <a:ext cx="79920" cy="120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17BCFE2-0AE1-4CEB-84A8-F230E53F300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83377" y="4455120"/>
                  <a:ext cx="9756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DC3D999-7717-4B65-A91B-30CEED099BC6}"/>
              </a:ext>
            </a:extLst>
          </p:cNvPr>
          <p:cNvGrpSpPr/>
          <p:nvPr/>
        </p:nvGrpSpPr>
        <p:grpSpPr>
          <a:xfrm>
            <a:off x="9112577" y="4271520"/>
            <a:ext cx="1403640" cy="218880"/>
            <a:chOff x="9112577" y="4271520"/>
            <a:chExt cx="140364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10B7760-70BC-4E11-8BFC-E318626E568E}"/>
                    </a:ext>
                  </a:extLst>
                </p14:cNvPr>
                <p14:cNvContentPartPr/>
                <p14:nvPr/>
              </p14:nvContentPartPr>
              <p14:xfrm>
                <a:off x="9112577" y="4271520"/>
                <a:ext cx="120960" cy="202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10B7760-70BC-4E11-8BFC-E318626E568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103577" y="4262520"/>
                  <a:ext cx="138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B160CA7-A724-4017-91BA-AC4F988E919F}"/>
                    </a:ext>
                  </a:extLst>
                </p14:cNvPr>
                <p14:cNvContentPartPr/>
                <p14:nvPr/>
              </p14:nvContentPartPr>
              <p14:xfrm>
                <a:off x="9313097" y="4379880"/>
                <a:ext cx="87480" cy="45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B160CA7-A724-4017-91BA-AC4F988E919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304457" y="4370880"/>
                  <a:ext cx="105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D969043-3B2C-41C5-9C17-EDE805F9EE48}"/>
                    </a:ext>
                  </a:extLst>
                </p14:cNvPr>
                <p14:cNvContentPartPr/>
                <p14:nvPr/>
              </p14:nvContentPartPr>
              <p14:xfrm>
                <a:off x="9499577" y="4305360"/>
                <a:ext cx="95760" cy="156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D969043-3B2C-41C5-9C17-EDE805F9EE4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490937" y="4296360"/>
                  <a:ext cx="113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D66F521-849D-4F5E-AD78-3FA086F8D4EC}"/>
                    </a:ext>
                  </a:extLst>
                </p14:cNvPr>
                <p14:cNvContentPartPr/>
                <p14:nvPr/>
              </p14:nvContentPartPr>
              <p14:xfrm>
                <a:off x="9626297" y="4393560"/>
                <a:ext cx="16200" cy="61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D66F521-849D-4F5E-AD78-3FA086F8D4E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617297" y="4384560"/>
                  <a:ext cx="33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DA32296-5A00-49C9-B471-BEDC7A4F4EC7}"/>
                    </a:ext>
                  </a:extLst>
                </p14:cNvPr>
                <p14:cNvContentPartPr/>
                <p14:nvPr/>
              </p14:nvContentPartPr>
              <p14:xfrm>
                <a:off x="9807737" y="4321200"/>
                <a:ext cx="91440" cy="119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DA32296-5A00-49C9-B471-BEDC7A4F4EC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799097" y="4312560"/>
                  <a:ext cx="109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FF363BC-014F-49B2-9DF5-CCFF8E7C9CF5}"/>
                    </a:ext>
                  </a:extLst>
                </p14:cNvPr>
                <p14:cNvContentPartPr/>
                <p14:nvPr/>
              </p14:nvContentPartPr>
              <p14:xfrm>
                <a:off x="9913937" y="4374480"/>
                <a:ext cx="84960" cy="115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FF363BC-014F-49B2-9DF5-CCFF8E7C9CF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04937" y="4365840"/>
                  <a:ext cx="102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AEF0E45-F932-42AD-9E42-F77F3F850273}"/>
                    </a:ext>
                  </a:extLst>
                </p14:cNvPr>
                <p14:cNvContentPartPr/>
                <p14:nvPr/>
              </p14:nvContentPartPr>
              <p14:xfrm>
                <a:off x="10142897" y="4373400"/>
                <a:ext cx="373320" cy="38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AEF0E45-F932-42AD-9E42-F77F3F85027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133897" y="4364760"/>
                  <a:ext cx="39096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6A8085E-4ED0-4458-A21F-5C4F0875B048}"/>
                  </a:ext>
                </a:extLst>
              </p14:cNvPr>
              <p14:cNvContentPartPr/>
              <p14:nvPr/>
            </p14:nvContentPartPr>
            <p14:xfrm>
              <a:off x="10730777" y="4346040"/>
              <a:ext cx="145440" cy="324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6A8085E-4ED0-4458-A21F-5C4F0875B048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0722137" y="4337040"/>
                <a:ext cx="1630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59D86875-6DC5-4613-B435-8E63AE1257CE}"/>
                  </a:ext>
                </a:extLst>
              </p14:cNvPr>
              <p14:cNvContentPartPr/>
              <p14:nvPr/>
            </p14:nvContentPartPr>
            <p14:xfrm>
              <a:off x="11135777" y="4344960"/>
              <a:ext cx="86040" cy="1141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59D86875-6DC5-4613-B435-8E63AE1257CE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127137" y="4336320"/>
                <a:ext cx="10368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71628CB-223C-4BC2-904F-5CEFAFC86580}"/>
              </a:ext>
            </a:extLst>
          </p:cNvPr>
          <p:cNvGrpSpPr/>
          <p:nvPr/>
        </p:nvGrpSpPr>
        <p:grpSpPr>
          <a:xfrm>
            <a:off x="5812817" y="4787400"/>
            <a:ext cx="238320" cy="165960"/>
            <a:chOff x="5812817" y="4787400"/>
            <a:chExt cx="23832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50CEC0B-81E0-472D-AB50-AF7582B2E42C}"/>
                    </a:ext>
                  </a:extLst>
                </p14:cNvPr>
                <p14:cNvContentPartPr/>
                <p14:nvPr/>
              </p14:nvContentPartPr>
              <p14:xfrm>
                <a:off x="5812817" y="4787400"/>
                <a:ext cx="100080" cy="136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50CEC0B-81E0-472D-AB50-AF7582B2E42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804177" y="4778400"/>
                  <a:ext cx="117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E2784F0-35B0-44EA-8004-382810B75CFE}"/>
                    </a:ext>
                  </a:extLst>
                </p14:cNvPr>
                <p14:cNvContentPartPr/>
                <p14:nvPr/>
              </p14:nvContentPartPr>
              <p14:xfrm>
                <a:off x="6042857" y="4805040"/>
                <a:ext cx="8280" cy="4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E2784F0-35B0-44EA-8004-382810B75CF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033857" y="4796400"/>
                  <a:ext cx="25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6B81617-F916-4B45-A2AD-5CE1A904D41F}"/>
                    </a:ext>
                  </a:extLst>
                </p14:cNvPr>
                <p14:cNvContentPartPr/>
                <p14:nvPr/>
              </p14:nvContentPartPr>
              <p14:xfrm>
                <a:off x="6018737" y="4922760"/>
                <a:ext cx="7920" cy="30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6B81617-F916-4B45-A2AD-5CE1A904D41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10097" y="4913760"/>
                  <a:ext cx="255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B2E20BC-1710-485B-A979-E7DAAAD98201}"/>
              </a:ext>
            </a:extLst>
          </p:cNvPr>
          <p:cNvGrpSpPr/>
          <p:nvPr/>
        </p:nvGrpSpPr>
        <p:grpSpPr>
          <a:xfrm>
            <a:off x="6345977" y="4739160"/>
            <a:ext cx="151920" cy="186120"/>
            <a:chOff x="6345977" y="4739160"/>
            <a:chExt cx="15192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E1E2D38-AC6E-4673-86C4-1849E584CCBF}"/>
                    </a:ext>
                  </a:extLst>
                </p14:cNvPr>
                <p14:cNvContentPartPr/>
                <p14:nvPr/>
              </p14:nvContentPartPr>
              <p14:xfrm>
                <a:off x="6363617" y="4772280"/>
                <a:ext cx="82800" cy="146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E1E2D38-AC6E-4673-86C4-1849E584CCB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354977" y="4763280"/>
                  <a:ext cx="100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52CE6E5-5140-435F-9561-15EE7C42A12A}"/>
                    </a:ext>
                  </a:extLst>
                </p14:cNvPr>
                <p14:cNvContentPartPr/>
                <p14:nvPr/>
              </p14:nvContentPartPr>
              <p14:xfrm>
                <a:off x="6345977" y="4739160"/>
                <a:ext cx="151920" cy="186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52CE6E5-5140-435F-9561-15EE7C42A12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336977" y="4730520"/>
                  <a:ext cx="16956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96AA7018-F7E2-4B3F-A3F4-BDACEC5EE395}"/>
                  </a:ext>
                </a:extLst>
              </p14:cNvPr>
              <p14:cNvContentPartPr/>
              <p14:nvPr/>
            </p14:nvContentPartPr>
            <p14:xfrm>
              <a:off x="6711737" y="4793160"/>
              <a:ext cx="213120" cy="1195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96AA7018-F7E2-4B3F-A3F4-BDACEC5EE39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6703097" y="4784520"/>
                <a:ext cx="23076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B6BC23C-FBD4-4988-AC1D-0C132C753245}"/>
              </a:ext>
            </a:extLst>
          </p:cNvPr>
          <p:cNvGrpSpPr/>
          <p:nvPr/>
        </p:nvGrpSpPr>
        <p:grpSpPr>
          <a:xfrm>
            <a:off x="7243097" y="4732320"/>
            <a:ext cx="1619280" cy="360000"/>
            <a:chOff x="7243097" y="4732320"/>
            <a:chExt cx="161928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6E0C7A8-A460-4625-A046-96748395B31D}"/>
                    </a:ext>
                  </a:extLst>
                </p14:cNvPr>
                <p14:cNvContentPartPr/>
                <p14:nvPr/>
              </p14:nvContentPartPr>
              <p14:xfrm>
                <a:off x="7243097" y="4797480"/>
                <a:ext cx="435240" cy="294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6E0C7A8-A460-4625-A046-96748395B31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234457" y="4788840"/>
                  <a:ext cx="4528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8217B92-795E-4208-852C-5225F906932E}"/>
                    </a:ext>
                  </a:extLst>
                </p14:cNvPr>
                <p14:cNvContentPartPr/>
                <p14:nvPr/>
              </p14:nvContentPartPr>
              <p14:xfrm>
                <a:off x="7745657" y="4791000"/>
                <a:ext cx="1116720" cy="227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8217B92-795E-4208-852C-5225F906932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737017" y="4782360"/>
                  <a:ext cx="1134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4350BC2-3B47-44A6-A787-9B36209517F9}"/>
                    </a:ext>
                  </a:extLst>
                </p14:cNvPr>
                <p14:cNvContentPartPr/>
                <p14:nvPr/>
              </p14:nvContentPartPr>
              <p14:xfrm>
                <a:off x="8630537" y="4732320"/>
                <a:ext cx="15120" cy="55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4350BC2-3B47-44A6-A787-9B36209517F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621537" y="4723680"/>
                  <a:ext cx="3276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90C80EF-D2EE-42D8-9EBF-1832678CB600}"/>
              </a:ext>
            </a:extLst>
          </p:cNvPr>
          <p:cNvGrpSpPr/>
          <p:nvPr/>
        </p:nvGrpSpPr>
        <p:grpSpPr>
          <a:xfrm>
            <a:off x="9267017" y="4688040"/>
            <a:ext cx="1260360" cy="430200"/>
            <a:chOff x="9267017" y="4688040"/>
            <a:chExt cx="126036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181508F-B605-4E36-A3E2-415B02A4370D}"/>
                    </a:ext>
                  </a:extLst>
                </p14:cNvPr>
                <p14:cNvContentPartPr/>
                <p14:nvPr/>
              </p14:nvContentPartPr>
              <p14:xfrm>
                <a:off x="9267017" y="4688040"/>
                <a:ext cx="1143000" cy="430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181508F-B605-4E36-A3E2-415B02A4370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258377" y="4679040"/>
                  <a:ext cx="11606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F249BDB-A08A-49B3-BE13-07FABF25D62C}"/>
                    </a:ext>
                  </a:extLst>
                </p14:cNvPr>
                <p14:cNvContentPartPr/>
                <p14:nvPr/>
              </p14:nvContentPartPr>
              <p14:xfrm>
                <a:off x="10520537" y="4919160"/>
                <a:ext cx="6840" cy="48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F249BDB-A08A-49B3-BE13-07FABF25D62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511537" y="4910520"/>
                  <a:ext cx="2448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CD70E4D-E4CB-4030-87D7-DB9D396E0A3D}"/>
              </a:ext>
            </a:extLst>
          </p:cNvPr>
          <p:cNvGrpSpPr/>
          <p:nvPr/>
        </p:nvGrpSpPr>
        <p:grpSpPr>
          <a:xfrm>
            <a:off x="5747297" y="5281320"/>
            <a:ext cx="277560" cy="124200"/>
            <a:chOff x="5747297" y="5281320"/>
            <a:chExt cx="27756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0028733-299E-4DB7-A427-C39028829317}"/>
                    </a:ext>
                  </a:extLst>
                </p14:cNvPr>
                <p14:cNvContentPartPr/>
                <p14:nvPr/>
              </p14:nvContentPartPr>
              <p14:xfrm>
                <a:off x="5747297" y="5281320"/>
                <a:ext cx="59040" cy="122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0028733-299E-4DB7-A427-C3902882931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738657" y="5272680"/>
                  <a:ext cx="76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3DE0315-D3BA-4C15-8EFB-1C57A095FA18}"/>
                    </a:ext>
                  </a:extLst>
                </p14:cNvPr>
                <p14:cNvContentPartPr/>
                <p14:nvPr/>
              </p14:nvContentPartPr>
              <p14:xfrm>
                <a:off x="5896337" y="5312640"/>
                <a:ext cx="128520" cy="92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3DE0315-D3BA-4C15-8EFB-1C57A095FA1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887337" y="5303640"/>
                  <a:ext cx="1461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84B9A62-A0F3-4B2D-A7B8-F05B1BD065BD}"/>
              </a:ext>
            </a:extLst>
          </p:cNvPr>
          <p:cNvGrpSpPr/>
          <p:nvPr/>
        </p:nvGrpSpPr>
        <p:grpSpPr>
          <a:xfrm>
            <a:off x="6564497" y="5241720"/>
            <a:ext cx="225720" cy="237240"/>
            <a:chOff x="6564497" y="5241720"/>
            <a:chExt cx="22572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EAED1D9-65F1-4B05-A7FF-BD6847BA719B}"/>
                    </a:ext>
                  </a:extLst>
                </p14:cNvPr>
                <p14:cNvContentPartPr/>
                <p14:nvPr/>
              </p14:nvContentPartPr>
              <p14:xfrm>
                <a:off x="6595457" y="5241720"/>
                <a:ext cx="86040" cy="153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EAED1D9-65F1-4B05-A7FF-BD6847BA719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86457" y="5232720"/>
                  <a:ext cx="103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98A25D7-0BAA-4010-81C2-035EF62E9239}"/>
                    </a:ext>
                  </a:extLst>
                </p14:cNvPr>
                <p14:cNvContentPartPr/>
                <p14:nvPr/>
              </p14:nvContentPartPr>
              <p14:xfrm>
                <a:off x="6564497" y="5246040"/>
                <a:ext cx="167400" cy="154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98A25D7-0BAA-4010-81C2-035EF62E923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555857" y="5237040"/>
                  <a:ext cx="185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FCAF217-0959-444F-BED2-58C402E37892}"/>
                    </a:ext>
                  </a:extLst>
                </p14:cNvPr>
                <p14:cNvContentPartPr/>
                <p14:nvPr/>
              </p14:nvContentPartPr>
              <p14:xfrm>
                <a:off x="6741617" y="5367000"/>
                <a:ext cx="48600" cy="111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FCAF217-0959-444F-BED2-58C402E3789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732617" y="5358000"/>
                  <a:ext cx="6624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F0E0143F-ABD2-4811-8BF7-342E2F4BE085}"/>
                  </a:ext>
                </a:extLst>
              </p14:cNvPr>
              <p14:cNvContentPartPr/>
              <p14:nvPr/>
            </p14:nvContentPartPr>
            <p14:xfrm>
              <a:off x="7008737" y="5327040"/>
              <a:ext cx="419400" cy="1152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F0E0143F-ABD2-4811-8BF7-342E2F4BE085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999737" y="5318400"/>
                <a:ext cx="43704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1004E9DC-A9A5-45F6-867C-A8206759E736}"/>
              </a:ext>
            </a:extLst>
          </p:cNvPr>
          <p:cNvGrpSpPr/>
          <p:nvPr/>
        </p:nvGrpSpPr>
        <p:grpSpPr>
          <a:xfrm>
            <a:off x="7665017" y="5238840"/>
            <a:ext cx="2178720" cy="384840"/>
            <a:chOff x="7665017" y="5238840"/>
            <a:chExt cx="217872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B005E25-B832-4CDA-B21D-BDC29C0F0FE6}"/>
                    </a:ext>
                  </a:extLst>
                </p14:cNvPr>
                <p14:cNvContentPartPr/>
                <p14:nvPr/>
              </p14:nvContentPartPr>
              <p14:xfrm>
                <a:off x="7665017" y="5271240"/>
                <a:ext cx="148320" cy="183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B005E25-B832-4CDA-B21D-BDC29C0F0FE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56377" y="5262240"/>
                  <a:ext cx="165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15CCD26-E3B8-40F2-B24B-D0467C072CE9}"/>
                    </a:ext>
                  </a:extLst>
                </p14:cNvPr>
                <p14:cNvContentPartPr/>
                <p14:nvPr/>
              </p14:nvContentPartPr>
              <p14:xfrm>
                <a:off x="7812617" y="5370600"/>
                <a:ext cx="115560" cy="93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15CCD26-E3B8-40F2-B24B-D0467C072CE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803617" y="5361600"/>
                  <a:ext cx="133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30974A6-8620-4BD5-8618-098AE31EF0E2}"/>
                    </a:ext>
                  </a:extLst>
                </p14:cNvPr>
                <p14:cNvContentPartPr/>
                <p14:nvPr/>
              </p14:nvContentPartPr>
              <p14:xfrm>
                <a:off x="7898657" y="5380320"/>
                <a:ext cx="147240" cy="235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30974A6-8620-4BD5-8618-098AE31EF0E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889657" y="5371680"/>
                  <a:ext cx="164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1946749-6E6B-46B9-85AC-ED0459A9F822}"/>
                    </a:ext>
                  </a:extLst>
                </p14:cNvPr>
                <p14:cNvContentPartPr/>
                <p14:nvPr/>
              </p14:nvContentPartPr>
              <p14:xfrm>
                <a:off x="8106017" y="5364840"/>
                <a:ext cx="220680" cy="99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1946749-6E6B-46B9-85AC-ED0459A9F82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97017" y="5356200"/>
                  <a:ext cx="238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5372AF1-3E61-4869-A0FB-23B4189A6205}"/>
                    </a:ext>
                  </a:extLst>
                </p14:cNvPr>
                <p14:cNvContentPartPr/>
                <p14:nvPr/>
              </p14:nvContentPartPr>
              <p14:xfrm>
                <a:off x="8483657" y="5301120"/>
                <a:ext cx="355320" cy="254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5372AF1-3E61-4869-A0FB-23B4189A620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474657" y="5292120"/>
                  <a:ext cx="372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AA5D0EC-1831-4857-A38A-C3F0885B319F}"/>
                    </a:ext>
                  </a:extLst>
                </p14:cNvPr>
                <p14:cNvContentPartPr/>
                <p14:nvPr/>
              </p14:nvContentPartPr>
              <p14:xfrm>
                <a:off x="8826377" y="5238840"/>
                <a:ext cx="67680" cy="51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AA5D0EC-1831-4857-A38A-C3F0885B319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817737" y="5230200"/>
                  <a:ext cx="85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B012FDE-086A-458B-8AA3-C97122ECB13F}"/>
                    </a:ext>
                  </a:extLst>
                </p14:cNvPr>
                <p14:cNvContentPartPr/>
                <p14:nvPr/>
              </p14:nvContentPartPr>
              <p14:xfrm>
                <a:off x="9057857" y="5314440"/>
                <a:ext cx="55440" cy="144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B012FDE-086A-458B-8AA3-C97122ECB13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048857" y="5305800"/>
                  <a:ext cx="73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8EAF11E-5043-4E6F-BD8C-797BE8A39C3B}"/>
                    </a:ext>
                  </a:extLst>
                </p14:cNvPr>
                <p14:cNvContentPartPr/>
                <p14:nvPr/>
              </p14:nvContentPartPr>
              <p14:xfrm>
                <a:off x="9152537" y="5437560"/>
                <a:ext cx="15120" cy="38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8EAF11E-5043-4E6F-BD8C-797BE8A39C3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143897" y="5428560"/>
                  <a:ext cx="32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AAA2957-4255-4ECC-ADF2-14F375DAF0BD}"/>
                    </a:ext>
                  </a:extLst>
                </p14:cNvPr>
                <p14:cNvContentPartPr/>
                <p14:nvPr/>
              </p14:nvContentPartPr>
              <p14:xfrm>
                <a:off x="9275297" y="5355480"/>
                <a:ext cx="113040" cy="258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AAA2957-4255-4ECC-ADF2-14F375DAF0B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266657" y="5346840"/>
                  <a:ext cx="130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B5E5CD1-CC8D-4A47-BD96-8FA26FD6C81A}"/>
                    </a:ext>
                  </a:extLst>
                </p14:cNvPr>
                <p14:cNvContentPartPr/>
                <p14:nvPr/>
              </p14:nvContentPartPr>
              <p14:xfrm>
                <a:off x="9436937" y="5398680"/>
                <a:ext cx="238320" cy="89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B5E5CD1-CC8D-4A47-BD96-8FA26FD6C81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428297" y="5389680"/>
                  <a:ext cx="255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FF04FA5-D49A-4264-BE08-164657DF696C}"/>
                    </a:ext>
                  </a:extLst>
                </p14:cNvPr>
                <p14:cNvContentPartPr/>
                <p14:nvPr/>
              </p14:nvContentPartPr>
              <p14:xfrm>
                <a:off x="9709817" y="5409840"/>
                <a:ext cx="133920" cy="213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FF04FA5-D49A-4264-BE08-164657DF696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701177" y="5401200"/>
                  <a:ext cx="15156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8A65DC7-678C-4290-9D0D-C9BBB4918914}"/>
              </a:ext>
            </a:extLst>
          </p:cNvPr>
          <p:cNvGrpSpPr/>
          <p:nvPr/>
        </p:nvGrpSpPr>
        <p:grpSpPr>
          <a:xfrm>
            <a:off x="10028417" y="5218320"/>
            <a:ext cx="1848600" cy="408600"/>
            <a:chOff x="10028417" y="5218320"/>
            <a:chExt cx="184860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757E2CD-4352-42F5-A15D-28F9915DB725}"/>
                    </a:ext>
                  </a:extLst>
                </p14:cNvPr>
                <p14:cNvContentPartPr/>
                <p14:nvPr/>
              </p14:nvContentPartPr>
              <p14:xfrm>
                <a:off x="10028417" y="5332800"/>
                <a:ext cx="351720" cy="177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757E2CD-4352-42F5-A15D-28F9915DB72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019417" y="5324160"/>
                  <a:ext cx="369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BDE4AF2-C10B-4641-A2AB-0AFFC957E278}"/>
                    </a:ext>
                  </a:extLst>
                </p14:cNvPr>
                <p14:cNvContentPartPr/>
                <p14:nvPr/>
              </p14:nvContentPartPr>
              <p14:xfrm>
                <a:off x="10425497" y="5322360"/>
                <a:ext cx="470880" cy="304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BDE4AF2-C10B-4641-A2AB-0AFFC957E27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416857" y="5313360"/>
                  <a:ext cx="4885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40F8EAB-225F-4106-827F-F9B95B20F594}"/>
                    </a:ext>
                  </a:extLst>
                </p14:cNvPr>
                <p14:cNvContentPartPr/>
                <p14:nvPr/>
              </p14:nvContentPartPr>
              <p14:xfrm>
                <a:off x="11087177" y="5276640"/>
                <a:ext cx="337680" cy="199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40F8EAB-225F-4106-827F-F9B95B20F59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078537" y="5267640"/>
                  <a:ext cx="355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2639152-D5EE-4965-BD68-553658B29A83}"/>
                    </a:ext>
                  </a:extLst>
                </p14:cNvPr>
                <p14:cNvContentPartPr/>
                <p14:nvPr/>
              </p14:nvContentPartPr>
              <p14:xfrm>
                <a:off x="11317937" y="5218320"/>
                <a:ext cx="46080" cy="3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2639152-D5EE-4965-BD68-553658B29A8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308937" y="5209320"/>
                  <a:ext cx="63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821DE8D-7C31-4F19-8917-76AD306E3DF3}"/>
                    </a:ext>
                  </a:extLst>
                </p14:cNvPr>
                <p14:cNvContentPartPr/>
                <p14:nvPr/>
              </p14:nvContentPartPr>
              <p14:xfrm>
                <a:off x="11486417" y="5270520"/>
                <a:ext cx="390600" cy="202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821DE8D-7C31-4F19-8917-76AD306E3DF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477417" y="5261880"/>
                  <a:ext cx="40824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D44CA2A-C689-4B56-A5DD-39F4CEFA7DBD}"/>
              </a:ext>
            </a:extLst>
          </p:cNvPr>
          <p:cNvGrpSpPr/>
          <p:nvPr/>
        </p:nvGrpSpPr>
        <p:grpSpPr>
          <a:xfrm>
            <a:off x="7029257" y="5644200"/>
            <a:ext cx="966600" cy="272160"/>
            <a:chOff x="7029257" y="5644200"/>
            <a:chExt cx="96660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15B0DE8-7D0C-4556-B787-20C37ADE31E1}"/>
                    </a:ext>
                  </a:extLst>
                </p14:cNvPr>
                <p14:cNvContentPartPr/>
                <p14:nvPr/>
              </p14:nvContentPartPr>
              <p14:xfrm>
                <a:off x="7029257" y="5707200"/>
                <a:ext cx="116280" cy="112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15B0DE8-7D0C-4556-B787-20C37ADE31E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020617" y="5698200"/>
                  <a:ext cx="133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73EB7D5-1E24-4371-852E-E39162C78505}"/>
                    </a:ext>
                  </a:extLst>
                </p14:cNvPr>
                <p14:cNvContentPartPr/>
                <p14:nvPr/>
              </p14:nvContentPartPr>
              <p14:xfrm>
                <a:off x="7196297" y="5656440"/>
                <a:ext cx="96480" cy="162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73EB7D5-1E24-4371-852E-E39162C7850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187297" y="5647440"/>
                  <a:ext cx="114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E15A743-D53A-414F-A77B-092900F743A4}"/>
                    </a:ext>
                  </a:extLst>
                </p14:cNvPr>
                <p14:cNvContentPartPr/>
                <p14:nvPr/>
              </p14:nvContentPartPr>
              <p14:xfrm>
                <a:off x="7354337" y="5644200"/>
                <a:ext cx="12240" cy="37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E15A743-D53A-414F-A77B-092900F743A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345697" y="5635560"/>
                  <a:ext cx="29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AB30C80-7D34-44C5-B663-CAAC9F96BFA2}"/>
                    </a:ext>
                  </a:extLst>
                </p14:cNvPr>
                <p14:cNvContentPartPr/>
                <p14:nvPr/>
              </p14:nvContentPartPr>
              <p14:xfrm>
                <a:off x="7336697" y="5735280"/>
                <a:ext cx="103680" cy="181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AB30C80-7D34-44C5-B663-CAAC9F96BFA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27697" y="5726280"/>
                  <a:ext cx="121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2EAC762-11BF-4666-87BE-D9B8C3B1D4FB}"/>
                    </a:ext>
                  </a:extLst>
                </p14:cNvPr>
                <p14:cNvContentPartPr/>
                <p14:nvPr/>
              </p14:nvContentPartPr>
              <p14:xfrm>
                <a:off x="7536137" y="5697120"/>
                <a:ext cx="356040" cy="145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2EAC762-11BF-4666-87BE-D9B8C3B1D4F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527497" y="5688120"/>
                  <a:ext cx="373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02143C3-2B14-40F7-9C82-7FFAA1D71D8F}"/>
                    </a:ext>
                  </a:extLst>
                </p14:cNvPr>
                <p14:cNvContentPartPr/>
                <p14:nvPr/>
              </p14:nvContentPartPr>
              <p14:xfrm>
                <a:off x="7989017" y="5818080"/>
                <a:ext cx="6840" cy="34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02143C3-2B14-40F7-9C82-7FFAA1D71D8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980017" y="5809080"/>
                  <a:ext cx="244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211724C-7765-44A4-9F5A-B4A4781198AA}"/>
              </a:ext>
            </a:extLst>
          </p:cNvPr>
          <p:cNvGrpSpPr/>
          <p:nvPr/>
        </p:nvGrpSpPr>
        <p:grpSpPr>
          <a:xfrm>
            <a:off x="6564497" y="5986200"/>
            <a:ext cx="206640" cy="267840"/>
            <a:chOff x="6564497" y="5986200"/>
            <a:chExt cx="20664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9844760-D4B7-40A1-AB6C-87E9D588BD03}"/>
                    </a:ext>
                  </a:extLst>
                </p14:cNvPr>
                <p14:cNvContentPartPr/>
                <p14:nvPr/>
              </p14:nvContentPartPr>
              <p14:xfrm>
                <a:off x="6583937" y="5986200"/>
                <a:ext cx="62280" cy="167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9844760-D4B7-40A1-AB6C-87E9D588BD0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574937" y="5977200"/>
                  <a:ext cx="79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D4C99AD-74AC-4AFC-96C9-33B95B1E110A}"/>
                    </a:ext>
                  </a:extLst>
                </p14:cNvPr>
                <p14:cNvContentPartPr/>
                <p14:nvPr/>
              </p14:nvContentPartPr>
              <p14:xfrm>
                <a:off x="6564497" y="6029400"/>
                <a:ext cx="135720" cy="146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D4C99AD-74AC-4AFC-96C9-33B95B1E110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555497" y="6020760"/>
                  <a:ext cx="153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A5CEA70-5FBC-4E29-9A58-87F47A91C9D6}"/>
                    </a:ext>
                  </a:extLst>
                </p14:cNvPr>
                <p14:cNvContentPartPr/>
                <p14:nvPr/>
              </p14:nvContentPartPr>
              <p14:xfrm>
                <a:off x="6676097" y="6128760"/>
                <a:ext cx="95040" cy="125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A5CEA70-5FBC-4E29-9A58-87F47A91C9D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667457" y="6119760"/>
                  <a:ext cx="11268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5EAC0A1-CC04-41A8-95C7-FB5941D01B8F}"/>
              </a:ext>
            </a:extLst>
          </p:cNvPr>
          <p:cNvGrpSpPr/>
          <p:nvPr/>
        </p:nvGrpSpPr>
        <p:grpSpPr>
          <a:xfrm>
            <a:off x="7082177" y="6057120"/>
            <a:ext cx="1272960" cy="313920"/>
            <a:chOff x="7082177" y="6057120"/>
            <a:chExt cx="127296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33CDCB0-D2B9-4EBB-9423-256FCACF8F5B}"/>
                    </a:ext>
                  </a:extLst>
                </p14:cNvPr>
                <p14:cNvContentPartPr/>
                <p14:nvPr/>
              </p14:nvContentPartPr>
              <p14:xfrm>
                <a:off x="7082177" y="6130200"/>
                <a:ext cx="418320" cy="111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33CDCB0-D2B9-4EBB-9423-256FCACF8F5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073177" y="6121200"/>
                  <a:ext cx="435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7160F6D-2713-40E9-9C76-A69AC4E35545}"/>
                    </a:ext>
                  </a:extLst>
                </p14:cNvPr>
                <p14:cNvContentPartPr/>
                <p14:nvPr/>
              </p14:nvContentPartPr>
              <p14:xfrm>
                <a:off x="7698497" y="6057120"/>
                <a:ext cx="180000" cy="193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7160F6D-2713-40E9-9C76-A69AC4E3554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689497" y="6048120"/>
                  <a:ext cx="197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79867A0-D53C-46A6-A4E8-CA16A59A65E9}"/>
                    </a:ext>
                  </a:extLst>
                </p14:cNvPr>
                <p14:cNvContentPartPr/>
                <p14:nvPr/>
              </p14:nvContentPartPr>
              <p14:xfrm>
                <a:off x="7880657" y="6153960"/>
                <a:ext cx="92520" cy="78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79867A0-D53C-46A6-A4E8-CA16A59A65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872017" y="6145320"/>
                  <a:ext cx="110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B81C3CC-C5C3-408F-BA77-87B0A213D88B}"/>
                    </a:ext>
                  </a:extLst>
                </p14:cNvPr>
                <p14:cNvContentPartPr/>
                <p14:nvPr/>
              </p14:nvContentPartPr>
              <p14:xfrm>
                <a:off x="7950137" y="6135600"/>
                <a:ext cx="134280" cy="235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B81C3CC-C5C3-408F-BA77-87B0A213D88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941137" y="6126600"/>
                  <a:ext cx="1519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3DBDE59-097C-453F-9F14-3CAB1B66F9BA}"/>
                    </a:ext>
                  </a:extLst>
                </p14:cNvPr>
                <p14:cNvContentPartPr/>
                <p14:nvPr/>
              </p14:nvContentPartPr>
              <p14:xfrm>
                <a:off x="8130137" y="6130920"/>
                <a:ext cx="225000" cy="124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3DBDE59-097C-453F-9F14-3CAB1B66F9B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121137" y="6122280"/>
                  <a:ext cx="2426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5B6A6F7-847D-482C-90D4-4F3D01E6E859}"/>
              </a:ext>
            </a:extLst>
          </p:cNvPr>
          <p:cNvGrpSpPr/>
          <p:nvPr/>
        </p:nvGrpSpPr>
        <p:grpSpPr>
          <a:xfrm>
            <a:off x="8635217" y="6001320"/>
            <a:ext cx="366840" cy="302040"/>
            <a:chOff x="8635217" y="6001320"/>
            <a:chExt cx="36684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11D6C52-9A5C-40AE-8C55-3A535E92CA50}"/>
                    </a:ext>
                  </a:extLst>
                </p14:cNvPr>
                <p14:cNvContentPartPr/>
                <p14:nvPr/>
              </p14:nvContentPartPr>
              <p14:xfrm>
                <a:off x="8635217" y="6017520"/>
                <a:ext cx="329040" cy="285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11D6C52-9A5C-40AE-8C55-3A535E92CA5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626577" y="6008520"/>
                  <a:ext cx="3466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E610B89-23DF-40D4-AC12-E87785895E28}"/>
                    </a:ext>
                  </a:extLst>
                </p14:cNvPr>
                <p14:cNvContentPartPr/>
                <p14:nvPr/>
              </p14:nvContentPartPr>
              <p14:xfrm>
                <a:off x="8953457" y="6001320"/>
                <a:ext cx="48600" cy="61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E610B89-23DF-40D4-AC12-E87785895E2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44817" y="5992680"/>
                  <a:ext cx="6624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822131F-1469-4CEF-8573-3AF99CE79DF1}"/>
              </a:ext>
            </a:extLst>
          </p:cNvPr>
          <p:cNvGrpSpPr/>
          <p:nvPr/>
        </p:nvGrpSpPr>
        <p:grpSpPr>
          <a:xfrm>
            <a:off x="9281417" y="5892960"/>
            <a:ext cx="2425680" cy="443160"/>
            <a:chOff x="9281417" y="5892960"/>
            <a:chExt cx="242568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54C742D-2837-4511-8245-BF78E6602EAB}"/>
                    </a:ext>
                  </a:extLst>
                </p14:cNvPr>
                <p14:cNvContentPartPr/>
                <p14:nvPr/>
              </p14:nvContentPartPr>
              <p14:xfrm>
                <a:off x="9281417" y="6033720"/>
                <a:ext cx="129240" cy="182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54C742D-2837-4511-8245-BF78E6602EA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272417" y="6024720"/>
                  <a:ext cx="146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66C31D1-06A7-4B13-9DA1-173782533798}"/>
                    </a:ext>
                  </a:extLst>
                </p14:cNvPr>
                <p14:cNvContentPartPr/>
                <p14:nvPr/>
              </p14:nvContentPartPr>
              <p14:xfrm>
                <a:off x="9421457" y="6205080"/>
                <a:ext cx="18000" cy="8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66C31D1-06A7-4B13-9DA1-17378253379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412817" y="6196080"/>
                  <a:ext cx="3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D3D3A26-F265-4D44-B6D4-59122721F359}"/>
                    </a:ext>
                  </a:extLst>
                </p14:cNvPr>
                <p14:cNvContentPartPr/>
                <p14:nvPr/>
              </p14:nvContentPartPr>
              <p14:xfrm>
                <a:off x="9572297" y="6087000"/>
                <a:ext cx="125640" cy="239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D3D3A26-F265-4D44-B6D4-59122721F35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563297" y="6078360"/>
                  <a:ext cx="143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1E17370-2DB2-43E2-8BA9-5D02E08ED07F}"/>
                    </a:ext>
                  </a:extLst>
                </p14:cNvPr>
                <p14:cNvContentPartPr/>
                <p14:nvPr/>
              </p14:nvContentPartPr>
              <p14:xfrm>
                <a:off x="9742937" y="6117960"/>
                <a:ext cx="212400" cy="91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1E17370-2DB2-43E2-8BA9-5D02E08ED07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734297" y="6108960"/>
                  <a:ext cx="230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F4DE203-5857-4095-B1EC-7B825F293168}"/>
                    </a:ext>
                  </a:extLst>
                </p14:cNvPr>
                <p14:cNvContentPartPr/>
                <p14:nvPr/>
              </p14:nvContentPartPr>
              <p14:xfrm>
                <a:off x="9975137" y="6101040"/>
                <a:ext cx="122760" cy="195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F4DE203-5857-4095-B1EC-7B825F29316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966137" y="6092040"/>
                  <a:ext cx="140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BB1449F-BF43-4E5F-8495-69D9AB03A7AC}"/>
                    </a:ext>
                  </a:extLst>
                </p14:cNvPr>
                <p14:cNvContentPartPr/>
                <p14:nvPr/>
              </p14:nvContentPartPr>
              <p14:xfrm>
                <a:off x="10296977" y="6000960"/>
                <a:ext cx="387360" cy="226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BB1449F-BF43-4E5F-8495-69D9AB03A7A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287977" y="5991960"/>
                  <a:ext cx="405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EBF6327-9324-41E6-BFB5-1A447FBB71A6}"/>
                    </a:ext>
                  </a:extLst>
                </p14:cNvPr>
                <p14:cNvContentPartPr/>
                <p14:nvPr/>
              </p14:nvContentPartPr>
              <p14:xfrm>
                <a:off x="10583537" y="6109320"/>
                <a:ext cx="56520" cy="12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EBF6327-9324-41E6-BFB5-1A447FBB71A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574537" y="6100320"/>
                  <a:ext cx="74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743BE20-5B49-4E8A-BDF9-1294919A7073}"/>
                    </a:ext>
                  </a:extLst>
                </p14:cNvPr>
                <p14:cNvContentPartPr/>
                <p14:nvPr/>
              </p14:nvContentPartPr>
              <p14:xfrm>
                <a:off x="10798457" y="6019680"/>
                <a:ext cx="155880" cy="316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743BE20-5B49-4E8A-BDF9-1294919A707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789457" y="6011040"/>
                  <a:ext cx="173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3E753CB-49E0-456B-91EB-6DB0A6FBA147}"/>
                    </a:ext>
                  </a:extLst>
                </p14:cNvPr>
                <p14:cNvContentPartPr/>
                <p14:nvPr/>
              </p14:nvContentPartPr>
              <p14:xfrm>
                <a:off x="10847057" y="6026160"/>
                <a:ext cx="406800" cy="189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3E753CB-49E0-456B-91EB-6DB0A6FBA14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838417" y="6017160"/>
                  <a:ext cx="424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5B04698-4BB9-4C1D-AF2D-2B98F1DA7B3E}"/>
                    </a:ext>
                  </a:extLst>
                </p14:cNvPr>
                <p14:cNvContentPartPr/>
                <p14:nvPr/>
              </p14:nvContentPartPr>
              <p14:xfrm>
                <a:off x="11360417" y="5974320"/>
                <a:ext cx="346680" cy="213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5B04698-4BB9-4C1D-AF2D-2B98F1DA7B3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351777" y="5965320"/>
                  <a:ext cx="364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8711E9F-A998-473F-B35D-1361BA940478}"/>
                    </a:ext>
                  </a:extLst>
                </p14:cNvPr>
                <p14:cNvContentPartPr/>
                <p14:nvPr/>
              </p14:nvContentPartPr>
              <p14:xfrm>
                <a:off x="11598737" y="5892960"/>
                <a:ext cx="32040" cy="30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8711E9F-A998-473F-B35D-1361BA94047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589737" y="5884320"/>
                  <a:ext cx="496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B999265-A844-4008-9D0D-CBE205F39BDA}"/>
              </a:ext>
            </a:extLst>
          </p:cNvPr>
          <p:cNvGrpSpPr/>
          <p:nvPr/>
        </p:nvGrpSpPr>
        <p:grpSpPr>
          <a:xfrm>
            <a:off x="7046897" y="6471840"/>
            <a:ext cx="420480" cy="248400"/>
            <a:chOff x="7046897" y="6471840"/>
            <a:chExt cx="42048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671299D-10C6-4667-9BBC-616D0025B88B}"/>
                    </a:ext>
                  </a:extLst>
                </p14:cNvPr>
                <p14:cNvContentPartPr/>
                <p14:nvPr/>
              </p14:nvContentPartPr>
              <p14:xfrm>
                <a:off x="7046897" y="6471840"/>
                <a:ext cx="420480" cy="248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671299D-10C6-4667-9BBC-616D0025B88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037897" y="6463200"/>
                  <a:ext cx="438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60479E2-86DE-4B60-8A73-C31B9D303164}"/>
                    </a:ext>
                  </a:extLst>
                </p14:cNvPr>
                <p14:cNvContentPartPr/>
                <p14:nvPr/>
              </p14:nvContentPartPr>
              <p14:xfrm>
                <a:off x="7330937" y="6587400"/>
                <a:ext cx="95760" cy="25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60479E2-86DE-4B60-8A73-C31B9D30316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21937" y="6578400"/>
                  <a:ext cx="1134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B39732F2-D2F4-4AC3-968F-0CD15C5BA9DA}"/>
              </a:ext>
            </a:extLst>
          </p:cNvPr>
          <p:cNvGrpSpPr/>
          <p:nvPr/>
        </p:nvGrpSpPr>
        <p:grpSpPr>
          <a:xfrm>
            <a:off x="7798577" y="6503160"/>
            <a:ext cx="478440" cy="302400"/>
            <a:chOff x="7798577" y="6503160"/>
            <a:chExt cx="47844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8AB77C2-555D-42DA-8E88-9C39E059D6CC}"/>
                    </a:ext>
                  </a:extLst>
                </p14:cNvPr>
                <p14:cNvContentPartPr/>
                <p14:nvPr/>
              </p14:nvContentPartPr>
              <p14:xfrm>
                <a:off x="7798577" y="6503160"/>
                <a:ext cx="329040" cy="215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8AB77C2-555D-42DA-8E88-9C39E059D6C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789937" y="6494160"/>
                  <a:ext cx="346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2B94748-55E9-4956-B1BC-D3B346C427E1}"/>
                    </a:ext>
                  </a:extLst>
                </p14:cNvPr>
                <p14:cNvContentPartPr/>
                <p14:nvPr/>
              </p14:nvContentPartPr>
              <p14:xfrm>
                <a:off x="8182697" y="6511080"/>
                <a:ext cx="6840" cy="7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2B94748-55E9-4956-B1BC-D3B346C427E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174057" y="6502080"/>
                  <a:ext cx="24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B74BAC1-5258-4677-93FA-4EC2B4539F88}"/>
                    </a:ext>
                  </a:extLst>
                </p14:cNvPr>
                <p14:cNvContentPartPr/>
                <p14:nvPr/>
              </p14:nvContentPartPr>
              <p14:xfrm>
                <a:off x="8139137" y="6587760"/>
                <a:ext cx="137880" cy="2178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B74BAC1-5258-4677-93FA-4EC2B4539F8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130497" y="6579120"/>
                  <a:ext cx="15552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F82ACA1C-BABB-4B32-8CA4-881DB96EC020}"/>
              </a:ext>
            </a:extLst>
          </p:cNvPr>
          <p:cNvGrpSpPr/>
          <p:nvPr/>
        </p:nvGrpSpPr>
        <p:grpSpPr>
          <a:xfrm>
            <a:off x="8503097" y="6466440"/>
            <a:ext cx="504000" cy="260640"/>
            <a:chOff x="8503097" y="6466440"/>
            <a:chExt cx="50400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65FD976-4CE4-47FE-9F90-5556EE1F338B}"/>
                    </a:ext>
                  </a:extLst>
                </p14:cNvPr>
                <p14:cNvContentPartPr/>
                <p14:nvPr/>
              </p14:nvContentPartPr>
              <p14:xfrm>
                <a:off x="8503097" y="6466440"/>
                <a:ext cx="436680" cy="260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65FD976-4CE4-47FE-9F90-5556EE1F338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94457" y="6457440"/>
                  <a:ext cx="454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4679F2F-1C6E-4CA1-8961-70B487F8DD56}"/>
                    </a:ext>
                  </a:extLst>
                </p14:cNvPr>
                <p14:cNvContentPartPr/>
                <p14:nvPr/>
              </p14:nvContentPartPr>
              <p14:xfrm>
                <a:off x="8994857" y="6639960"/>
                <a:ext cx="12240" cy="73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4679F2F-1C6E-4CA1-8961-70B487F8DD5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986217" y="6631320"/>
                  <a:ext cx="2988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66769AC4-0C83-478C-99A2-CBA9499FD0F2}"/>
              </a:ext>
            </a:extLst>
          </p:cNvPr>
          <p:cNvGrpSpPr/>
          <p:nvPr/>
        </p:nvGrpSpPr>
        <p:grpSpPr>
          <a:xfrm>
            <a:off x="6612737" y="6440520"/>
            <a:ext cx="39960" cy="123120"/>
            <a:chOff x="6612737" y="6440520"/>
            <a:chExt cx="3996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0B9B9D7-3C43-420A-B582-A649C57842C9}"/>
                    </a:ext>
                  </a:extLst>
                </p14:cNvPr>
                <p14:cNvContentPartPr/>
                <p14:nvPr/>
              </p14:nvContentPartPr>
              <p14:xfrm>
                <a:off x="6612737" y="6440520"/>
                <a:ext cx="9360" cy="17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0B9B9D7-3C43-420A-B582-A649C57842C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603737" y="6431520"/>
                  <a:ext cx="27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A5E5D43-118A-47BE-8DE5-34EB0D30D3FD}"/>
                    </a:ext>
                  </a:extLst>
                </p14:cNvPr>
                <p14:cNvContentPartPr/>
                <p14:nvPr/>
              </p14:nvContentPartPr>
              <p14:xfrm>
                <a:off x="6629657" y="6527280"/>
                <a:ext cx="23040" cy="36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A5E5D43-118A-47BE-8DE5-34EB0D30D3F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621017" y="6518280"/>
                  <a:ext cx="4068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C466F1E-B293-4AA3-A892-9122189369D7}"/>
                  </a:ext>
                </a:extLst>
              </p14:cNvPr>
              <p14:cNvContentPartPr/>
              <p14:nvPr/>
            </p14:nvContentPartPr>
            <p14:xfrm>
              <a:off x="6602297" y="6709800"/>
              <a:ext cx="29160" cy="216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C466F1E-B293-4AA3-A892-9122189369D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6593657" y="6701160"/>
                <a:ext cx="4680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615884B3-E067-411F-9C7E-C58568185C3B}"/>
              </a:ext>
            </a:extLst>
          </p:cNvPr>
          <p:cNvGrpSpPr/>
          <p:nvPr/>
        </p:nvGrpSpPr>
        <p:grpSpPr>
          <a:xfrm>
            <a:off x="676697" y="5787840"/>
            <a:ext cx="356040" cy="270000"/>
            <a:chOff x="676697" y="5787840"/>
            <a:chExt cx="35604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6866437-2005-4C4C-B723-1C636C0AAE17}"/>
                    </a:ext>
                  </a:extLst>
                </p14:cNvPr>
                <p14:cNvContentPartPr/>
                <p14:nvPr/>
              </p14:nvContentPartPr>
              <p14:xfrm>
                <a:off x="691097" y="5787840"/>
                <a:ext cx="65160" cy="171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6866437-2005-4C4C-B723-1C636C0AAE1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82097" y="5778840"/>
                  <a:ext cx="82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04AB884-6AB4-4AFF-A1CB-7E31A58E3919}"/>
                    </a:ext>
                  </a:extLst>
                </p14:cNvPr>
                <p14:cNvContentPartPr/>
                <p14:nvPr/>
              </p14:nvContentPartPr>
              <p14:xfrm>
                <a:off x="676697" y="5798280"/>
                <a:ext cx="135720" cy="148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04AB884-6AB4-4AFF-A1CB-7E31A58E391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68057" y="5789280"/>
                  <a:ext cx="153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33CDB2D-203B-4FC6-85D4-8B9234137CCF}"/>
                    </a:ext>
                  </a:extLst>
                </p14:cNvPr>
                <p14:cNvContentPartPr/>
                <p14:nvPr/>
              </p14:nvContentPartPr>
              <p14:xfrm>
                <a:off x="831497" y="5935440"/>
                <a:ext cx="40320" cy="828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33CDB2D-203B-4FC6-85D4-8B9234137CC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22497" y="5926800"/>
                  <a:ext cx="57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33832C8-BFB4-4E0B-842C-31852699CFFD}"/>
                    </a:ext>
                  </a:extLst>
                </p14:cNvPr>
                <p14:cNvContentPartPr/>
                <p14:nvPr/>
              </p14:nvContentPartPr>
              <p14:xfrm>
                <a:off x="922577" y="5819160"/>
                <a:ext cx="16560" cy="12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33832C8-BFB4-4E0B-842C-31852699CFF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13937" y="5810520"/>
                  <a:ext cx="3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64414CD-8957-4BD6-BA87-9ED22775E2D7}"/>
                    </a:ext>
                  </a:extLst>
                </p14:cNvPr>
                <p14:cNvContentPartPr/>
                <p14:nvPr/>
              </p14:nvContentPartPr>
              <p14:xfrm>
                <a:off x="983417" y="5995560"/>
                <a:ext cx="49320" cy="62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64414CD-8957-4BD6-BA87-9ED22775E2D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74417" y="5986920"/>
                  <a:ext cx="6696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31323A7F-F5D5-4323-9E51-D96069A12B21}"/>
                  </a:ext>
                </a:extLst>
              </p14:cNvPr>
              <p14:cNvContentPartPr/>
              <p14:nvPr/>
            </p14:nvContentPartPr>
            <p14:xfrm>
              <a:off x="1462577" y="5813400"/>
              <a:ext cx="29520" cy="248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31323A7F-F5D5-4323-9E51-D96069A12B21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453937" y="5804760"/>
                <a:ext cx="471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C06BA65-63C3-4A2D-9758-13DD5AAAE37F}"/>
              </a:ext>
            </a:extLst>
          </p:cNvPr>
          <p:cNvGrpSpPr/>
          <p:nvPr/>
        </p:nvGrpSpPr>
        <p:grpSpPr>
          <a:xfrm>
            <a:off x="1384817" y="5910600"/>
            <a:ext cx="266040" cy="94320"/>
            <a:chOff x="1384817" y="5910600"/>
            <a:chExt cx="266040" cy="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1E3C519-417E-408C-A19B-F5400879ADC4}"/>
                    </a:ext>
                  </a:extLst>
                </p14:cNvPr>
                <p14:cNvContentPartPr/>
                <p14:nvPr/>
              </p14:nvContentPartPr>
              <p14:xfrm>
                <a:off x="1384817" y="5910600"/>
                <a:ext cx="62280" cy="94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1E3C519-417E-408C-A19B-F5400879ADC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375817" y="5901960"/>
                  <a:ext cx="79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7F34B0B-EA81-46E4-8021-6138251F9362}"/>
                    </a:ext>
                  </a:extLst>
                </p14:cNvPr>
                <p14:cNvContentPartPr/>
                <p14:nvPr/>
              </p14:nvContentPartPr>
              <p14:xfrm>
                <a:off x="1570217" y="5911680"/>
                <a:ext cx="80640" cy="28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7F34B0B-EA81-46E4-8021-6138251F936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561577" y="5903040"/>
                  <a:ext cx="98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11E43D8-8E04-4632-87AE-CD558AEB7F8E}"/>
                    </a:ext>
                  </a:extLst>
                </p14:cNvPr>
                <p14:cNvContentPartPr/>
                <p14:nvPr/>
              </p14:nvContentPartPr>
              <p14:xfrm>
                <a:off x="1572737" y="5973240"/>
                <a:ext cx="39240" cy="9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11E43D8-8E04-4632-87AE-CD558AEB7F8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563737" y="5964600"/>
                  <a:ext cx="568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0A03FA1E-E59F-4DAD-B3E1-3C7E40F7B48C}"/>
              </a:ext>
            </a:extLst>
          </p:cNvPr>
          <p:cNvGrpSpPr/>
          <p:nvPr/>
        </p:nvGrpSpPr>
        <p:grpSpPr>
          <a:xfrm>
            <a:off x="1800977" y="5863080"/>
            <a:ext cx="263880" cy="169560"/>
            <a:chOff x="1800977" y="5863080"/>
            <a:chExt cx="26388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1893E6F-2355-4F90-8C30-7A0AA0CD9730}"/>
                    </a:ext>
                  </a:extLst>
                </p14:cNvPr>
                <p14:cNvContentPartPr/>
                <p14:nvPr/>
              </p14:nvContentPartPr>
              <p14:xfrm>
                <a:off x="1800977" y="5863080"/>
                <a:ext cx="39600" cy="151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1893E6F-2355-4F90-8C30-7A0AA0CD973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791977" y="5854440"/>
                  <a:ext cx="57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03226A5-1392-46E8-B355-15D6D30BD61E}"/>
                    </a:ext>
                  </a:extLst>
                </p14:cNvPr>
                <p14:cNvContentPartPr/>
                <p14:nvPr/>
              </p14:nvContentPartPr>
              <p14:xfrm>
                <a:off x="1869017" y="5955240"/>
                <a:ext cx="78480" cy="77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03226A5-1392-46E8-B355-15D6D30BD61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860377" y="5946600"/>
                  <a:ext cx="96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4477769-2542-45B6-9385-3AFB42947F02}"/>
                    </a:ext>
                  </a:extLst>
                </p14:cNvPr>
                <p14:cNvContentPartPr/>
                <p14:nvPr/>
              </p14:nvContentPartPr>
              <p14:xfrm>
                <a:off x="2031377" y="5954880"/>
                <a:ext cx="33480" cy="11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4477769-2542-45B6-9385-3AFB42947F0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022377" y="5946240"/>
                  <a:ext cx="5112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9AA486CF-1465-4CF4-8E60-E2A5C264F0FD}"/>
                  </a:ext>
                </a:extLst>
              </p14:cNvPr>
              <p14:cNvContentPartPr/>
              <p14:nvPr/>
            </p14:nvContentPartPr>
            <p14:xfrm>
              <a:off x="2210297" y="5987280"/>
              <a:ext cx="126000" cy="255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9AA486CF-1465-4CF4-8E60-E2A5C264F0FD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2201297" y="5978280"/>
                <a:ext cx="143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DFCD8800-6753-4883-89FE-8014F922D346}"/>
                  </a:ext>
                </a:extLst>
              </p14:cNvPr>
              <p14:cNvContentPartPr/>
              <p14:nvPr/>
            </p14:nvContentPartPr>
            <p14:xfrm>
              <a:off x="3660017" y="5967480"/>
              <a:ext cx="22320" cy="2268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DFCD8800-6753-4883-89FE-8014F922D34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3651017" y="5958840"/>
                <a:ext cx="39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3DE03C3D-4535-4EFB-AE3E-65BC1F01AB70}"/>
                  </a:ext>
                </a:extLst>
              </p14:cNvPr>
              <p14:cNvContentPartPr/>
              <p14:nvPr/>
            </p14:nvContentPartPr>
            <p14:xfrm>
              <a:off x="4940897" y="6022560"/>
              <a:ext cx="16560" cy="2952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3DE03C3D-4535-4EFB-AE3E-65BC1F01AB70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4932257" y="6013920"/>
                <a:ext cx="3420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oup 318">
            <a:extLst>
              <a:ext uri="{FF2B5EF4-FFF2-40B4-BE49-F238E27FC236}">
                <a16:creationId xmlns:a16="http://schemas.microsoft.com/office/drawing/2014/main" id="{BFCA8D2E-3DFA-4720-B783-0D0030155CAE}"/>
              </a:ext>
            </a:extLst>
          </p:cNvPr>
          <p:cNvGrpSpPr/>
          <p:nvPr/>
        </p:nvGrpSpPr>
        <p:grpSpPr>
          <a:xfrm>
            <a:off x="2492177" y="5882160"/>
            <a:ext cx="694440" cy="279360"/>
            <a:chOff x="2492177" y="5882160"/>
            <a:chExt cx="69444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9AC6117-9A01-4DA5-A7E1-75FF02C97BAA}"/>
                    </a:ext>
                  </a:extLst>
                </p14:cNvPr>
                <p14:cNvContentPartPr/>
                <p14:nvPr/>
              </p14:nvContentPartPr>
              <p14:xfrm>
                <a:off x="2600537" y="5918880"/>
                <a:ext cx="9000" cy="18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9AC6117-9A01-4DA5-A7E1-75FF02C97BA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591537" y="5910240"/>
                  <a:ext cx="26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DB5ABC1-ECE1-4C82-A426-2FE83AEB84D8}"/>
                    </a:ext>
                  </a:extLst>
                </p14:cNvPr>
                <p14:cNvContentPartPr/>
                <p14:nvPr/>
              </p14:nvContentPartPr>
              <p14:xfrm>
                <a:off x="2492177" y="5882160"/>
                <a:ext cx="97560" cy="279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DB5ABC1-ECE1-4C82-A426-2FE83AEB84D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483177" y="5873520"/>
                  <a:ext cx="1152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ADF5F17-10AD-4143-89D0-1E15E9A8F3F4}"/>
                    </a:ext>
                  </a:extLst>
                </p14:cNvPr>
                <p14:cNvContentPartPr/>
                <p14:nvPr/>
              </p14:nvContentPartPr>
              <p14:xfrm>
                <a:off x="2725097" y="5924640"/>
                <a:ext cx="86760" cy="1497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ADF5F17-10AD-4143-89D0-1E15E9A8F3F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716457" y="5916000"/>
                  <a:ext cx="104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5060EFA-7CEC-4BC2-8DF6-3F3D21D43AE6}"/>
                    </a:ext>
                  </a:extLst>
                </p14:cNvPr>
                <p14:cNvContentPartPr/>
                <p14:nvPr/>
              </p14:nvContentPartPr>
              <p14:xfrm>
                <a:off x="2878817" y="5946960"/>
                <a:ext cx="77040" cy="1314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5060EFA-7CEC-4BC2-8DF6-3F3D21D43AE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869817" y="5938320"/>
                  <a:ext cx="94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D8CAC60-1A0A-4765-BCD2-53F2EA1E392D}"/>
                    </a:ext>
                  </a:extLst>
                </p14:cNvPr>
                <p14:cNvContentPartPr/>
                <p14:nvPr/>
              </p14:nvContentPartPr>
              <p14:xfrm>
                <a:off x="3036137" y="6013560"/>
                <a:ext cx="150480" cy="165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D8CAC60-1A0A-4765-BCD2-53F2EA1E392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027497" y="6004560"/>
                  <a:ext cx="168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901996C-C7A6-4359-B9B4-5C1B5997B723}"/>
                    </a:ext>
                  </a:extLst>
                </p14:cNvPr>
                <p14:cNvContentPartPr/>
                <p14:nvPr/>
              </p14:nvContentPartPr>
              <p14:xfrm>
                <a:off x="3117137" y="5983680"/>
                <a:ext cx="19440" cy="1011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901996C-C7A6-4359-B9B4-5C1B5997B72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108137" y="5975040"/>
                  <a:ext cx="370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B4648715-81EA-4043-BC75-3597D5EBD84F}"/>
              </a:ext>
            </a:extLst>
          </p:cNvPr>
          <p:cNvGrpSpPr/>
          <p:nvPr/>
        </p:nvGrpSpPr>
        <p:grpSpPr>
          <a:xfrm>
            <a:off x="3391817" y="5925000"/>
            <a:ext cx="1969560" cy="313200"/>
            <a:chOff x="3391817" y="5925000"/>
            <a:chExt cx="196956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1E003CD-1C2B-4BF2-877B-91B71B377EF4}"/>
                    </a:ext>
                  </a:extLst>
                </p14:cNvPr>
                <p14:cNvContentPartPr/>
                <p14:nvPr/>
              </p14:nvContentPartPr>
              <p14:xfrm>
                <a:off x="3391817" y="5925000"/>
                <a:ext cx="91080" cy="2066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1E003CD-1C2B-4BF2-877B-91B71B377EF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382817" y="5916000"/>
                  <a:ext cx="108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35961E2-0D2C-42E8-98F4-8F31A59B751B}"/>
                    </a:ext>
                  </a:extLst>
                </p14:cNvPr>
                <p14:cNvContentPartPr/>
                <p14:nvPr/>
              </p14:nvContentPartPr>
              <p14:xfrm>
                <a:off x="3521777" y="5998080"/>
                <a:ext cx="94320" cy="1447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35961E2-0D2C-42E8-98F4-8F31A59B751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513137" y="5989440"/>
                  <a:ext cx="111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9059482-24D5-4C50-AA53-9C0023BCB559}"/>
                    </a:ext>
                  </a:extLst>
                </p14:cNvPr>
                <p14:cNvContentPartPr/>
                <p14:nvPr/>
              </p14:nvContentPartPr>
              <p14:xfrm>
                <a:off x="3580817" y="5950920"/>
                <a:ext cx="72720" cy="342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9059482-24D5-4C50-AA53-9C0023BCB55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571817" y="5942280"/>
                  <a:ext cx="90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B61EBC0-40F0-449B-BA47-9718F9BC009C}"/>
                    </a:ext>
                  </a:extLst>
                </p14:cNvPr>
                <p14:cNvContentPartPr/>
                <p14:nvPr/>
              </p14:nvContentPartPr>
              <p14:xfrm>
                <a:off x="3737777" y="6073680"/>
                <a:ext cx="131040" cy="104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B61EBC0-40F0-449B-BA47-9718F9BC009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729137" y="6065040"/>
                  <a:ext cx="148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D0FE2C0-AD92-498F-A76B-82886FCD720B}"/>
                    </a:ext>
                  </a:extLst>
                </p14:cNvPr>
                <p14:cNvContentPartPr/>
                <p14:nvPr/>
              </p14:nvContentPartPr>
              <p14:xfrm>
                <a:off x="3799697" y="6027960"/>
                <a:ext cx="36000" cy="137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D0FE2C0-AD92-498F-A76B-82886FCD720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791057" y="6018960"/>
                  <a:ext cx="53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D415A30-0B1A-4680-86D6-2E50D2D02EC8}"/>
                    </a:ext>
                  </a:extLst>
                </p14:cNvPr>
                <p14:cNvContentPartPr/>
                <p14:nvPr/>
              </p14:nvContentPartPr>
              <p14:xfrm>
                <a:off x="3955217" y="6031200"/>
                <a:ext cx="37080" cy="1404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D415A30-0B1A-4680-86D6-2E50D2D02EC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946217" y="6022560"/>
                  <a:ext cx="54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D15A13D-B7CB-441B-9A02-12D67F245BF4}"/>
                    </a:ext>
                  </a:extLst>
                </p14:cNvPr>
                <p14:cNvContentPartPr/>
                <p14:nvPr/>
              </p14:nvContentPartPr>
              <p14:xfrm>
                <a:off x="4063937" y="6034800"/>
                <a:ext cx="24120" cy="1231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D15A13D-B7CB-441B-9A02-12D67F245BF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055297" y="6025800"/>
                  <a:ext cx="41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BC5D967-3AAA-47D8-A282-257BBD2756C0}"/>
                    </a:ext>
                  </a:extLst>
                </p14:cNvPr>
                <p14:cNvContentPartPr/>
                <p14:nvPr/>
              </p14:nvContentPartPr>
              <p14:xfrm>
                <a:off x="4236017" y="6087360"/>
                <a:ext cx="115560" cy="151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BC5D967-3AAA-47D8-A282-257BBD2756C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227017" y="6078720"/>
                  <a:ext cx="133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5037C34-2747-4C55-B30D-DD6008D16432}"/>
                    </a:ext>
                  </a:extLst>
                </p14:cNvPr>
                <p14:cNvContentPartPr/>
                <p14:nvPr/>
              </p14:nvContentPartPr>
              <p14:xfrm>
                <a:off x="4288577" y="6050640"/>
                <a:ext cx="21600" cy="939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5037C34-2747-4C55-B30D-DD6008D1643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279937" y="6042000"/>
                  <a:ext cx="39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F6A3B18-491C-42D9-8AB6-4B7A56726647}"/>
                    </a:ext>
                  </a:extLst>
                </p14:cNvPr>
                <p14:cNvContentPartPr/>
                <p14:nvPr/>
              </p14:nvContentPartPr>
              <p14:xfrm>
                <a:off x="4433297" y="6022200"/>
                <a:ext cx="89280" cy="1537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F6A3B18-491C-42D9-8AB6-4B7A5672664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424297" y="6013200"/>
                  <a:ext cx="106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43F0B56-1398-44F5-8E32-813B3A637738}"/>
                    </a:ext>
                  </a:extLst>
                </p14:cNvPr>
                <p14:cNvContentPartPr/>
                <p14:nvPr/>
              </p14:nvContentPartPr>
              <p14:xfrm>
                <a:off x="4651097" y="6087000"/>
                <a:ext cx="69480" cy="144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43F0B56-1398-44F5-8E32-813B3A63773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642457" y="6078000"/>
                  <a:ext cx="87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A096601-EBF0-433D-A99E-6C5FCB2D3AA5}"/>
                    </a:ext>
                  </a:extLst>
                </p14:cNvPr>
                <p14:cNvContentPartPr/>
                <p14:nvPr/>
              </p14:nvContentPartPr>
              <p14:xfrm>
                <a:off x="4665497" y="6062160"/>
                <a:ext cx="25920" cy="1047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A096601-EBF0-433D-A99E-6C5FCB2D3AA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656497" y="6053520"/>
                  <a:ext cx="43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9C659A4-6DEF-4C79-B358-193AB77CD94A}"/>
                    </a:ext>
                  </a:extLst>
                </p14:cNvPr>
                <p14:cNvContentPartPr/>
                <p14:nvPr/>
              </p14:nvContentPartPr>
              <p14:xfrm>
                <a:off x="4794017" y="6035880"/>
                <a:ext cx="61560" cy="1389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9C659A4-6DEF-4C79-B358-193AB77CD94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785377" y="6026880"/>
                  <a:ext cx="79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4DD9855-D09F-455B-834B-F9C0D79BF70F}"/>
                    </a:ext>
                  </a:extLst>
                </p14:cNvPr>
                <p14:cNvContentPartPr/>
                <p14:nvPr/>
              </p14:nvContentPartPr>
              <p14:xfrm>
                <a:off x="4914617" y="6100680"/>
                <a:ext cx="116280" cy="111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4DD9855-D09F-455B-834B-F9C0D79BF70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905977" y="6091680"/>
                  <a:ext cx="133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CBEDE17-8A75-43CF-83F2-B9C34958EB46}"/>
                    </a:ext>
                  </a:extLst>
                </p14:cNvPr>
                <p14:cNvContentPartPr/>
                <p14:nvPr/>
              </p14:nvContentPartPr>
              <p14:xfrm>
                <a:off x="4979057" y="6058200"/>
                <a:ext cx="37080" cy="87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CBEDE17-8A75-43CF-83F2-B9C34958EB4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970057" y="6049560"/>
                  <a:ext cx="54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F601891-6845-4581-8F21-87BDFD4D7B5F}"/>
                    </a:ext>
                  </a:extLst>
                </p14:cNvPr>
                <p14:cNvContentPartPr/>
                <p14:nvPr/>
              </p14:nvContentPartPr>
              <p14:xfrm>
                <a:off x="5122697" y="6053520"/>
                <a:ext cx="75960" cy="115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F601891-6845-4581-8F21-87BDFD4D7B5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114057" y="6044880"/>
                  <a:ext cx="93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B8297E1-7BB7-4033-90AC-69001A3857DD}"/>
                    </a:ext>
                  </a:extLst>
                </p14:cNvPr>
                <p14:cNvContentPartPr/>
                <p14:nvPr/>
              </p14:nvContentPartPr>
              <p14:xfrm>
                <a:off x="5269577" y="5975760"/>
                <a:ext cx="91800" cy="262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B8297E1-7BB7-4033-90AC-69001A3857D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260577" y="5966760"/>
                  <a:ext cx="10944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6C9F3370-E6A6-4360-8729-A083A5428D96}"/>
              </a:ext>
            </a:extLst>
          </p:cNvPr>
          <p:cNvGrpSpPr/>
          <p:nvPr/>
        </p:nvGrpSpPr>
        <p:grpSpPr>
          <a:xfrm>
            <a:off x="3525737" y="6445560"/>
            <a:ext cx="414360" cy="212760"/>
            <a:chOff x="3525737" y="6445560"/>
            <a:chExt cx="41436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0E2D0D0-05A3-4DE3-A465-DF8E134E68DD}"/>
                    </a:ext>
                  </a:extLst>
                </p14:cNvPr>
                <p14:cNvContentPartPr/>
                <p14:nvPr/>
              </p14:nvContentPartPr>
              <p14:xfrm>
                <a:off x="3525737" y="6467880"/>
                <a:ext cx="38160" cy="1267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0E2D0D0-05A3-4DE3-A465-DF8E134E68D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516737" y="6458880"/>
                  <a:ext cx="55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45930F5-DB10-489A-80D2-5CC16B665508}"/>
                    </a:ext>
                  </a:extLst>
                </p14:cNvPr>
                <p14:cNvContentPartPr/>
                <p14:nvPr/>
              </p14:nvContentPartPr>
              <p14:xfrm>
                <a:off x="3651737" y="6463560"/>
                <a:ext cx="97920" cy="1450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45930F5-DB10-489A-80D2-5CC16B66550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642737" y="6454560"/>
                  <a:ext cx="115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B31DB94-A60D-42C0-BDE6-0D4C3816846C}"/>
                    </a:ext>
                  </a:extLst>
                </p14:cNvPr>
                <p14:cNvContentPartPr/>
                <p14:nvPr/>
              </p14:nvContentPartPr>
              <p14:xfrm>
                <a:off x="3850817" y="6447360"/>
                <a:ext cx="89280" cy="1321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B31DB94-A60D-42C0-BDE6-0D4C3816846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841817" y="6438720"/>
                  <a:ext cx="106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9582290-FFD4-4A5D-B5A8-C54A6C7ADEA7}"/>
                    </a:ext>
                  </a:extLst>
                </p14:cNvPr>
                <p14:cNvContentPartPr/>
                <p14:nvPr/>
              </p14:nvContentPartPr>
              <p14:xfrm>
                <a:off x="3816257" y="6445560"/>
                <a:ext cx="111960" cy="2127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9582290-FFD4-4A5D-B5A8-C54A6C7ADEA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807257" y="6436560"/>
                  <a:ext cx="129600" cy="230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224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F189B5E-8826-450F-9830-07790C8C1A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3400" y="849313"/>
          <a:ext cx="8796338" cy="562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447125" imgH="5402414" progId="Word.Document.12">
                  <p:embed/>
                </p:oleObj>
              </mc:Choice>
              <mc:Fallback>
                <p:oleObj name="Document" r:id="rId2" imgW="8447125" imgH="5402414" progId="Word.Document.12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9F189B5E-8826-450F-9830-07790C8C1A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03400" y="849313"/>
                        <a:ext cx="8796338" cy="562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63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7345-4E60-4EA9-82A7-081A7599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Kapittel 5 Estimering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07257-B040-4D5C-8FDF-CFD72183A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Eksempel. Vil Estimere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talet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på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fiskar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N, i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innsjø.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CBB919-2C09-40A8-B77E-938565446FBC}"/>
              </a:ext>
            </a:extLst>
          </p:cNvPr>
          <p:cNvGrpSpPr/>
          <p:nvPr/>
        </p:nvGrpSpPr>
        <p:grpSpPr>
          <a:xfrm>
            <a:off x="876651" y="2273880"/>
            <a:ext cx="1076400" cy="437400"/>
            <a:chOff x="876651" y="2273880"/>
            <a:chExt cx="107640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F9101D8-9FA3-43EB-A425-34398C956B6A}"/>
                    </a:ext>
                  </a:extLst>
                </p14:cNvPr>
                <p14:cNvContentPartPr/>
                <p14:nvPr/>
              </p14:nvContentPartPr>
              <p14:xfrm>
                <a:off x="945051" y="2317800"/>
                <a:ext cx="52560" cy="159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F9101D8-9FA3-43EB-A425-34398C956B6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6051" y="2309160"/>
                  <a:ext cx="70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BF10D0F-FA8B-4F99-9D13-149597203EC5}"/>
                    </a:ext>
                  </a:extLst>
                </p14:cNvPr>
                <p14:cNvContentPartPr/>
                <p14:nvPr/>
              </p14:nvContentPartPr>
              <p14:xfrm>
                <a:off x="923091" y="2273880"/>
                <a:ext cx="142560" cy="30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BF10D0F-FA8B-4F99-9D13-149597203EC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4451" y="2264880"/>
                  <a:ext cx="160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8493578-BE15-45B3-B1E5-6D1026EEFCDA}"/>
                    </a:ext>
                  </a:extLst>
                </p14:cNvPr>
                <p14:cNvContentPartPr/>
                <p14:nvPr/>
              </p14:nvContentPartPr>
              <p14:xfrm>
                <a:off x="876651" y="2418600"/>
                <a:ext cx="95400" cy="21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8493578-BE15-45B3-B1E5-6D1026EEFC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8011" y="2409960"/>
                  <a:ext cx="113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3EBA964-460D-4D57-A48E-7ECA7B56B465}"/>
                    </a:ext>
                  </a:extLst>
                </p14:cNvPr>
                <p14:cNvContentPartPr/>
                <p14:nvPr/>
              </p14:nvContentPartPr>
              <p14:xfrm>
                <a:off x="1040811" y="2404920"/>
                <a:ext cx="332280" cy="109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3EBA964-460D-4D57-A48E-7ECA7B56B4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1811" y="2396280"/>
                  <a:ext cx="349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15F97B1-BA57-4066-BE80-AC2FCD04733E}"/>
                    </a:ext>
                  </a:extLst>
                </p14:cNvPr>
                <p14:cNvContentPartPr/>
                <p14:nvPr/>
              </p14:nvContentPartPr>
              <p14:xfrm>
                <a:off x="1390731" y="2448840"/>
                <a:ext cx="136800" cy="262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15F97B1-BA57-4066-BE80-AC2FCD0473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82091" y="2440200"/>
                  <a:ext cx="154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B6A80FD-D2BC-4580-8FFA-A146A7255275}"/>
                    </a:ext>
                  </a:extLst>
                </p14:cNvPr>
                <p14:cNvContentPartPr/>
                <p14:nvPr/>
              </p14:nvContentPartPr>
              <p14:xfrm>
                <a:off x="1596651" y="2472240"/>
                <a:ext cx="356400" cy="11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B6A80FD-D2BC-4580-8FFA-A146A72552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87651" y="2463240"/>
                  <a:ext cx="37404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852634-0902-4662-AB07-167CF52F91D4}"/>
              </a:ext>
            </a:extLst>
          </p:cNvPr>
          <p:cNvGrpSpPr/>
          <p:nvPr/>
        </p:nvGrpSpPr>
        <p:grpSpPr>
          <a:xfrm>
            <a:off x="2325291" y="2360280"/>
            <a:ext cx="327600" cy="229320"/>
            <a:chOff x="2325291" y="2360280"/>
            <a:chExt cx="32760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B967A1-BAC5-4337-BEA4-DC0FD42D99FA}"/>
                    </a:ext>
                  </a:extLst>
                </p14:cNvPr>
                <p14:cNvContentPartPr/>
                <p14:nvPr/>
              </p14:nvContentPartPr>
              <p14:xfrm>
                <a:off x="2325291" y="2360280"/>
                <a:ext cx="104040" cy="181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B967A1-BAC5-4337-BEA4-DC0FD42D99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16651" y="2351640"/>
                  <a:ext cx="121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426CE47-EB8B-4239-98B6-2D1BE2D17E37}"/>
                    </a:ext>
                  </a:extLst>
                </p14:cNvPr>
                <p14:cNvContentPartPr/>
                <p14:nvPr/>
              </p14:nvContentPartPr>
              <p14:xfrm>
                <a:off x="2531211" y="2410320"/>
                <a:ext cx="97560" cy="75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426CE47-EB8B-4239-98B6-2D1BE2D17E3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22571" y="2401320"/>
                  <a:ext cx="115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0C5091F-FF6D-4197-8207-72C478615707}"/>
                    </a:ext>
                  </a:extLst>
                </p14:cNvPr>
                <p14:cNvContentPartPr/>
                <p14:nvPr/>
              </p14:nvContentPartPr>
              <p14:xfrm>
                <a:off x="2593491" y="2374680"/>
                <a:ext cx="59400" cy="214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0C5091F-FF6D-4197-8207-72C47861570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84851" y="2365680"/>
                  <a:ext cx="7704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C5C6EA-D0E0-49D0-866A-133914F180A6}"/>
              </a:ext>
            </a:extLst>
          </p:cNvPr>
          <p:cNvGrpSpPr/>
          <p:nvPr/>
        </p:nvGrpSpPr>
        <p:grpSpPr>
          <a:xfrm>
            <a:off x="2881851" y="2320320"/>
            <a:ext cx="623160" cy="356760"/>
            <a:chOff x="2881851" y="2320320"/>
            <a:chExt cx="62316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45DF0C-DE03-4815-8E46-7FA7356C323B}"/>
                    </a:ext>
                  </a:extLst>
                </p14:cNvPr>
                <p14:cNvContentPartPr/>
                <p14:nvPr/>
              </p14:nvContentPartPr>
              <p14:xfrm>
                <a:off x="2881851" y="2348400"/>
                <a:ext cx="313200" cy="292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45DF0C-DE03-4815-8E46-7FA7356C323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73211" y="2339400"/>
                  <a:ext cx="330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9B7DF5-8E7C-46FD-9F25-239EB6573F35}"/>
                    </a:ext>
                  </a:extLst>
                </p14:cNvPr>
                <p14:cNvContentPartPr/>
                <p14:nvPr/>
              </p14:nvContentPartPr>
              <p14:xfrm>
                <a:off x="3251211" y="2367120"/>
                <a:ext cx="106920" cy="186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9B7DF5-8E7C-46FD-9F25-239EB6573F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42571" y="2358480"/>
                  <a:ext cx="124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94349B-7407-4A2E-AAB5-C20CA6E86430}"/>
                    </a:ext>
                  </a:extLst>
                </p14:cNvPr>
                <p14:cNvContentPartPr/>
                <p14:nvPr/>
              </p14:nvContentPartPr>
              <p14:xfrm>
                <a:off x="3113691" y="2320320"/>
                <a:ext cx="14760" cy="18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94349B-7407-4A2E-AAB5-C20CA6E8643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04691" y="2311320"/>
                  <a:ext cx="32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02A70F-3775-4596-8B5B-FD8CA7B3271C}"/>
                    </a:ext>
                  </a:extLst>
                </p14:cNvPr>
                <p14:cNvContentPartPr/>
                <p14:nvPr/>
              </p14:nvContentPartPr>
              <p14:xfrm>
                <a:off x="3463611" y="2570160"/>
                <a:ext cx="41400" cy="106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02A70F-3775-4596-8B5B-FD8CA7B327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54971" y="2561160"/>
                  <a:ext cx="5904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C5FCD3-8711-4BDB-8DCC-CDF2E67CA763}"/>
              </a:ext>
            </a:extLst>
          </p:cNvPr>
          <p:cNvGrpSpPr/>
          <p:nvPr/>
        </p:nvGrpSpPr>
        <p:grpSpPr>
          <a:xfrm>
            <a:off x="3767091" y="2355960"/>
            <a:ext cx="902520" cy="257400"/>
            <a:chOff x="3767091" y="2355960"/>
            <a:chExt cx="90252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7797FC-B132-4A32-8EF9-A3E586719347}"/>
                    </a:ext>
                  </a:extLst>
                </p14:cNvPr>
                <p14:cNvContentPartPr/>
                <p14:nvPr/>
              </p14:nvContentPartPr>
              <p14:xfrm>
                <a:off x="3767091" y="2355960"/>
                <a:ext cx="647640" cy="257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7797FC-B132-4A32-8EF9-A3E5867193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58091" y="2347320"/>
                  <a:ext cx="665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E458E4D-C76D-4BA8-A4A7-9541109C983E}"/>
                    </a:ext>
                  </a:extLst>
                </p14:cNvPr>
                <p14:cNvContentPartPr/>
                <p14:nvPr/>
              </p14:nvContentPartPr>
              <p14:xfrm>
                <a:off x="4423011" y="2466840"/>
                <a:ext cx="246600" cy="9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E458E4D-C76D-4BA8-A4A7-9541109C983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14011" y="2458200"/>
                  <a:ext cx="2642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4BC09A-33CB-4DF1-997C-500DCF0DFB17}"/>
              </a:ext>
            </a:extLst>
          </p:cNvPr>
          <p:cNvGrpSpPr/>
          <p:nvPr/>
        </p:nvGrpSpPr>
        <p:grpSpPr>
          <a:xfrm>
            <a:off x="4934931" y="2334360"/>
            <a:ext cx="387720" cy="228240"/>
            <a:chOff x="4934931" y="2334360"/>
            <a:chExt cx="38772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A1FA281-E6B3-4EE4-81CC-29F52F81C6F9}"/>
                    </a:ext>
                  </a:extLst>
                </p14:cNvPr>
                <p14:cNvContentPartPr/>
                <p14:nvPr/>
              </p14:nvContentPartPr>
              <p14:xfrm>
                <a:off x="4934931" y="2367840"/>
                <a:ext cx="344160" cy="194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A1FA281-E6B3-4EE4-81CC-29F52F81C6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26291" y="2358840"/>
                  <a:ext cx="361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15365A4-6B36-458D-A9B6-E2EF94C9285E}"/>
                    </a:ext>
                  </a:extLst>
                </p14:cNvPr>
                <p14:cNvContentPartPr/>
                <p14:nvPr/>
              </p14:nvContentPartPr>
              <p14:xfrm>
                <a:off x="5296011" y="2334360"/>
                <a:ext cx="26640" cy="5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15365A4-6B36-458D-A9B6-E2EF94C9285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87011" y="2325720"/>
                  <a:ext cx="442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ACB8193-A8A5-4D9E-9603-1A584F9AECC6}"/>
              </a:ext>
            </a:extLst>
          </p:cNvPr>
          <p:cNvGrpSpPr/>
          <p:nvPr/>
        </p:nvGrpSpPr>
        <p:grpSpPr>
          <a:xfrm>
            <a:off x="5603451" y="2249760"/>
            <a:ext cx="3390480" cy="500760"/>
            <a:chOff x="5603451" y="2249760"/>
            <a:chExt cx="339048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A4ADD32-45D6-4DF5-A314-9B7A88F81674}"/>
                    </a:ext>
                  </a:extLst>
                </p14:cNvPr>
                <p14:cNvContentPartPr/>
                <p14:nvPr/>
              </p14:nvContentPartPr>
              <p14:xfrm>
                <a:off x="5603451" y="2427960"/>
                <a:ext cx="86040" cy="10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A4ADD32-45D6-4DF5-A314-9B7A88F8167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94451" y="2418960"/>
                  <a:ext cx="103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FDB11E1-3416-4034-A077-AB50FE614550}"/>
                    </a:ext>
                  </a:extLst>
                </p14:cNvPr>
                <p14:cNvContentPartPr/>
                <p14:nvPr/>
              </p14:nvContentPartPr>
              <p14:xfrm>
                <a:off x="5729091" y="2388000"/>
                <a:ext cx="171360" cy="36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FDB11E1-3416-4034-A077-AB50FE61455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20451" y="2379000"/>
                  <a:ext cx="1890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4213867-4735-4821-9EA7-6D0813E781D9}"/>
                    </a:ext>
                  </a:extLst>
                </p14:cNvPr>
                <p14:cNvContentPartPr/>
                <p14:nvPr/>
              </p14:nvContentPartPr>
              <p14:xfrm>
                <a:off x="6141291" y="2392320"/>
                <a:ext cx="163080" cy="155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4213867-4735-4821-9EA7-6D0813E781D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32651" y="2383320"/>
                  <a:ext cx="180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0BE94C7-FE19-4195-BAB8-D49772859FE5}"/>
                    </a:ext>
                  </a:extLst>
                </p14:cNvPr>
                <p14:cNvContentPartPr/>
                <p14:nvPr/>
              </p14:nvContentPartPr>
              <p14:xfrm>
                <a:off x="6324891" y="2309160"/>
                <a:ext cx="435240" cy="345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0BE94C7-FE19-4195-BAB8-D49772859F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15891" y="2300520"/>
                  <a:ext cx="4528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549E9B-A82C-445A-A834-E0A7FDF3BAB2}"/>
                    </a:ext>
                  </a:extLst>
                </p14:cNvPr>
                <p14:cNvContentPartPr/>
                <p14:nvPr/>
              </p14:nvContentPartPr>
              <p14:xfrm>
                <a:off x="6729531" y="2425800"/>
                <a:ext cx="159840" cy="214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549E9B-A82C-445A-A834-E0A7FDF3BAB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20891" y="2416800"/>
                  <a:ext cx="177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6A941F5-4017-40BA-92DD-E34BB8CC509F}"/>
                    </a:ext>
                  </a:extLst>
                </p14:cNvPr>
                <p14:cNvContentPartPr/>
                <p14:nvPr/>
              </p14:nvContentPartPr>
              <p14:xfrm>
                <a:off x="7126971" y="2319600"/>
                <a:ext cx="430200" cy="19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6A941F5-4017-40BA-92DD-E34BB8CC509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17971" y="2310960"/>
                  <a:ext cx="447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6F0D4A3-BFAE-4982-8031-F38AEB8AC98F}"/>
                    </a:ext>
                  </a:extLst>
                </p14:cNvPr>
                <p14:cNvContentPartPr/>
                <p14:nvPr/>
              </p14:nvContentPartPr>
              <p14:xfrm>
                <a:off x="7566531" y="2252640"/>
                <a:ext cx="28440" cy="15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6F0D4A3-BFAE-4982-8031-F38AEB8AC9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57531" y="2243640"/>
                  <a:ext cx="46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9A3720B-1D28-4A76-81DE-D25360E9542C}"/>
                    </a:ext>
                  </a:extLst>
                </p14:cNvPr>
                <p14:cNvContentPartPr/>
                <p14:nvPr/>
              </p14:nvContentPartPr>
              <p14:xfrm>
                <a:off x="7765251" y="2249760"/>
                <a:ext cx="385920" cy="247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9A3720B-1D28-4A76-81DE-D25360E9542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56611" y="2241120"/>
                  <a:ext cx="403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B96ADEB-D26D-4C6F-AA0D-82FD1251AB37}"/>
                    </a:ext>
                  </a:extLst>
                </p14:cNvPr>
                <p14:cNvContentPartPr/>
                <p14:nvPr/>
              </p14:nvContentPartPr>
              <p14:xfrm>
                <a:off x="8021571" y="2334000"/>
                <a:ext cx="132120" cy="22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96ADEB-D26D-4C6F-AA0D-82FD1251AB3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12931" y="2325000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0C1AB11-AF55-4470-8FB5-0C5358957250}"/>
                    </a:ext>
                  </a:extLst>
                </p14:cNvPr>
                <p14:cNvContentPartPr/>
                <p14:nvPr/>
              </p14:nvContentPartPr>
              <p14:xfrm>
                <a:off x="8394171" y="2294040"/>
                <a:ext cx="480240" cy="202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0C1AB11-AF55-4470-8FB5-0C535895725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85531" y="2285400"/>
                  <a:ext cx="497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FBB0316-50DF-4C95-BB8A-54B255202404}"/>
                    </a:ext>
                  </a:extLst>
                </p14:cNvPr>
                <p14:cNvContentPartPr/>
                <p14:nvPr/>
              </p14:nvContentPartPr>
              <p14:xfrm>
                <a:off x="8975571" y="2488800"/>
                <a:ext cx="18360" cy="7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FBB0316-50DF-4C95-BB8A-54B25520240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66571" y="2480160"/>
                  <a:ext cx="360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40C910B-A303-4908-A2B2-A96BC8952D3E}"/>
              </a:ext>
            </a:extLst>
          </p:cNvPr>
          <p:cNvGrpSpPr/>
          <p:nvPr/>
        </p:nvGrpSpPr>
        <p:grpSpPr>
          <a:xfrm>
            <a:off x="7249011" y="2700120"/>
            <a:ext cx="3988080" cy="411480"/>
            <a:chOff x="7249011" y="2700120"/>
            <a:chExt cx="398808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B399761-5C2A-433D-8544-58A6C17469D6}"/>
                    </a:ext>
                  </a:extLst>
                </p14:cNvPr>
                <p14:cNvContentPartPr/>
                <p14:nvPr/>
              </p14:nvContentPartPr>
              <p14:xfrm>
                <a:off x="7249011" y="2762400"/>
                <a:ext cx="412920" cy="204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B399761-5C2A-433D-8544-58A6C17469D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40011" y="2753760"/>
                  <a:ext cx="430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E7D7A38-120E-40CD-8F57-679016D08FE8}"/>
                    </a:ext>
                  </a:extLst>
                </p14:cNvPr>
                <p14:cNvContentPartPr/>
                <p14:nvPr/>
              </p14:nvContentPartPr>
              <p14:xfrm>
                <a:off x="7863531" y="2856360"/>
                <a:ext cx="260280" cy="137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E7D7A38-120E-40CD-8F57-679016D08F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54531" y="2847360"/>
                  <a:ext cx="277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4BBAB30-3732-4C36-9406-2AEA3F7BDC3C}"/>
                    </a:ext>
                  </a:extLst>
                </p14:cNvPr>
                <p14:cNvContentPartPr/>
                <p14:nvPr/>
              </p14:nvContentPartPr>
              <p14:xfrm>
                <a:off x="8162331" y="2852760"/>
                <a:ext cx="347040" cy="107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4BBAB30-3732-4C36-9406-2AEA3F7BDC3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53331" y="2843760"/>
                  <a:ext cx="364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BCDF1CF-6814-4F31-95A1-EFDAB75EDB99}"/>
                    </a:ext>
                  </a:extLst>
                </p14:cNvPr>
                <p14:cNvContentPartPr/>
                <p14:nvPr/>
              </p14:nvContentPartPr>
              <p14:xfrm>
                <a:off x="8431611" y="2846280"/>
                <a:ext cx="174600" cy="265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BCDF1CF-6814-4F31-95A1-EFDAB75EDB9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22971" y="2837280"/>
                  <a:ext cx="1922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89239E9-C499-457E-BE0C-69A69DC9CF87}"/>
                    </a:ext>
                  </a:extLst>
                </p14:cNvPr>
                <p14:cNvContentPartPr/>
                <p14:nvPr/>
              </p14:nvContentPartPr>
              <p14:xfrm>
                <a:off x="8637171" y="2856000"/>
                <a:ext cx="88560" cy="104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89239E9-C499-457E-BE0C-69A69DC9CF8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28531" y="2847360"/>
                  <a:ext cx="106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7564081-3C4B-4551-A794-5D50B2CFE696}"/>
                    </a:ext>
                  </a:extLst>
                </p14:cNvPr>
                <p14:cNvContentPartPr/>
                <p14:nvPr/>
              </p14:nvContentPartPr>
              <p14:xfrm>
                <a:off x="8951811" y="2789400"/>
                <a:ext cx="137160" cy="188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7564081-3C4B-4551-A794-5D50B2CFE6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43171" y="2780400"/>
                  <a:ext cx="154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3B0B0CC-D658-4923-8069-EE0337EF23C6}"/>
                    </a:ext>
                  </a:extLst>
                </p14:cNvPr>
                <p14:cNvContentPartPr/>
                <p14:nvPr/>
              </p14:nvContentPartPr>
              <p14:xfrm>
                <a:off x="9117771" y="2819640"/>
                <a:ext cx="360000" cy="131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3B0B0CC-D658-4923-8069-EE0337EF23C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108771" y="2811000"/>
                  <a:ext cx="377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F24777C-3B1A-47F1-B8FF-466B4D18D462}"/>
                    </a:ext>
                  </a:extLst>
                </p14:cNvPr>
                <p14:cNvContentPartPr/>
                <p14:nvPr/>
              </p14:nvContentPartPr>
              <p14:xfrm>
                <a:off x="9612411" y="2802000"/>
                <a:ext cx="255240" cy="139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F24777C-3B1A-47F1-B8FF-466B4D18D46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03411" y="2793000"/>
                  <a:ext cx="272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F204543-EE47-485D-B32B-6E6E43F3F663}"/>
                    </a:ext>
                  </a:extLst>
                </p14:cNvPr>
                <p14:cNvContentPartPr/>
                <p14:nvPr/>
              </p14:nvContentPartPr>
              <p14:xfrm>
                <a:off x="10087611" y="2700120"/>
                <a:ext cx="788040" cy="248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F204543-EE47-485D-B32B-6E6E43F3F66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78611" y="2691480"/>
                  <a:ext cx="805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3A11EA7-1CD1-4C02-AED4-07779CAC1F46}"/>
                    </a:ext>
                  </a:extLst>
                </p14:cNvPr>
                <p14:cNvContentPartPr/>
                <p14:nvPr/>
              </p14:nvContentPartPr>
              <p14:xfrm>
                <a:off x="10899051" y="2818200"/>
                <a:ext cx="167040" cy="87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3A11EA7-1CD1-4C02-AED4-07779CAC1F4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90051" y="2809200"/>
                  <a:ext cx="184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A878D34-53D8-45CB-A466-0441D615E77F}"/>
                    </a:ext>
                  </a:extLst>
                </p14:cNvPr>
                <p14:cNvContentPartPr/>
                <p14:nvPr/>
              </p14:nvContentPartPr>
              <p14:xfrm>
                <a:off x="11213331" y="2876160"/>
                <a:ext cx="23760" cy="83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A878D34-53D8-45CB-A466-0441D615E77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04691" y="2867520"/>
                  <a:ext cx="4140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4FEF615-60F0-4629-ADCF-E3B86796F990}"/>
              </a:ext>
            </a:extLst>
          </p:cNvPr>
          <p:cNvGrpSpPr/>
          <p:nvPr/>
        </p:nvGrpSpPr>
        <p:grpSpPr>
          <a:xfrm>
            <a:off x="793851" y="2782920"/>
            <a:ext cx="6152400" cy="984600"/>
            <a:chOff x="793851" y="2782920"/>
            <a:chExt cx="6152400" cy="9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BFF5BC7-4730-40C0-8B11-F4FA1E389305}"/>
                    </a:ext>
                  </a:extLst>
                </p14:cNvPr>
                <p14:cNvContentPartPr/>
                <p14:nvPr/>
              </p14:nvContentPartPr>
              <p14:xfrm>
                <a:off x="905811" y="2899200"/>
                <a:ext cx="72720" cy="189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BFF5BC7-4730-40C0-8B11-F4FA1E38930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7171" y="2890200"/>
                  <a:ext cx="90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595E9E-D4D5-4FEA-8F9C-E8F11F594843}"/>
                    </a:ext>
                  </a:extLst>
                </p14:cNvPr>
                <p14:cNvContentPartPr/>
                <p14:nvPr/>
              </p14:nvContentPartPr>
              <p14:xfrm>
                <a:off x="873771" y="2862480"/>
                <a:ext cx="149400" cy="26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595E9E-D4D5-4FEA-8F9C-E8F11F59484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4771" y="2853840"/>
                  <a:ext cx="167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5365E0D-9ACC-45B4-9175-1EBB9B13EFDB}"/>
                    </a:ext>
                  </a:extLst>
                </p14:cNvPr>
                <p14:cNvContentPartPr/>
                <p14:nvPr/>
              </p14:nvContentPartPr>
              <p14:xfrm>
                <a:off x="873771" y="2999280"/>
                <a:ext cx="81720" cy="12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5365E0D-9ACC-45B4-9175-1EBB9B13EFD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5131" y="2990640"/>
                  <a:ext cx="99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3C259E5-347E-4545-88C3-CF9D61EBAF1F}"/>
                    </a:ext>
                  </a:extLst>
                </p14:cNvPr>
                <p14:cNvContentPartPr/>
                <p14:nvPr/>
              </p14:nvContentPartPr>
              <p14:xfrm>
                <a:off x="1014171" y="3024120"/>
                <a:ext cx="345600" cy="91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3C259E5-347E-4545-88C3-CF9D61EBAF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5171" y="3015480"/>
                  <a:ext cx="363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B53131B-4757-4406-BDB7-805B565B738B}"/>
                    </a:ext>
                  </a:extLst>
                </p14:cNvPr>
                <p14:cNvContentPartPr/>
                <p14:nvPr/>
              </p14:nvContentPartPr>
              <p14:xfrm>
                <a:off x="1345731" y="3046800"/>
                <a:ext cx="134640" cy="271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B53131B-4757-4406-BDB7-805B565B738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36731" y="3038160"/>
                  <a:ext cx="1522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CE6EBB0-8076-44AF-A475-EC8E9FC6066A}"/>
                    </a:ext>
                  </a:extLst>
                </p14:cNvPr>
                <p14:cNvContentPartPr/>
                <p14:nvPr/>
              </p14:nvContentPartPr>
              <p14:xfrm>
                <a:off x="1528611" y="3053280"/>
                <a:ext cx="278280" cy="108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CE6EBB0-8076-44AF-A475-EC8E9FC6066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19611" y="3044280"/>
                  <a:ext cx="295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568C04A-95AE-4245-87ED-5FA5E31EEC09}"/>
                    </a:ext>
                  </a:extLst>
                </p14:cNvPr>
                <p14:cNvContentPartPr/>
                <p14:nvPr/>
              </p14:nvContentPartPr>
              <p14:xfrm>
                <a:off x="2158971" y="2901000"/>
                <a:ext cx="936000" cy="235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568C04A-95AE-4245-87ED-5FA5E31EEC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50331" y="2892000"/>
                  <a:ext cx="953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568F75-7C8C-4ADF-B7C4-CD1B6A4CB808}"/>
                    </a:ext>
                  </a:extLst>
                </p14:cNvPr>
                <p14:cNvContentPartPr/>
                <p14:nvPr/>
              </p14:nvContentPartPr>
              <p14:xfrm>
                <a:off x="3502851" y="2857440"/>
                <a:ext cx="97920" cy="194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568F75-7C8C-4ADF-B7C4-CD1B6A4CB8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93851" y="2848440"/>
                  <a:ext cx="115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09C1E6-03AD-4220-9FA0-D31EAD9DB60A}"/>
                    </a:ext>
                  </a:extLst>
                </p14:cNvPr>
                <p14:cNvContentPartPr/>
                <p14:nvPr/>
              </p14:nvContentPartPr>
              <p14:xfrm>
                <a:off x="3580611" y="2835120"/>
                <a:ext cx="137520" cy="21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09C1E6-03AD-4220-9FA0-D31EAD9DB60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71971" y="2826480"/>
                  <a:ext cx="155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BCCD2BC-E11C-4614-9CBD-362B8AA6AEB2}"/>
                    </a:ext>
                  </a:extLst>
                </p14:cNvPr>
                <p14:cNvContentPartPr/>
                <p14:nvPr/>
              </p14:nvContentPartPr>
              <p14:xfrm>
                <a:off x="3735771" y="2934840"/>
                <a:ext cx="100440" cy="122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BCCD2BC-E11C-4614-9CBD-362B8AA6AE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26771" y="2926200"/>
                  <a:ext cx="118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1C29B49-89B8-467A-8FC8-BEF1969F2211}"/>
                    </a:ext>
                  </a:extLst>
                </p14:cNvPr>
                <p14:cNvContentPartPr/>
                <p14:nvPr/>
              </p14:nvContentPartPr>
              <p14:xfrm>
                <a:off x="4052931" y="2864280"/>
                <a:ext cx="601200" cy="414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1C29B49-89B8-467A-8FC8-BEF1969F221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43931" y="2855280"/>
                  <a:ext cx="6188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0B8D5D6-5577-47C8-89E9-A0F0557542E8}"/>
                    </a:ext>
                  </a:extLst>
                </p14:cNvPr>
                <p14:cNvContentPartPr/>
                <p14:nvPr/>
              </p14:nvContentPartPr>
              <p14:xfrm>
                <a:off x="4352451" y="2838360"/>
                <a:ext cx="14040" cy="18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0B8D5D6-5577-47C8-89E9-A0F0557542E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43451" y="2829720"/>
                  <a:ext cx="31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A7A7D43-B2FE-46DB-8199-7550C8E5A0F2}"/>
                    </a:ext>
                  </a:extLst>
                </p14:cNvPr>
                <p14:cNvContentPartPr/>
                <p14:nvPr/>
              </p14:nvContentPartPr>
              <p14:xfrm>
                <a:off x="5047251" y="2920440"/>
                <a:ext cx="115920" cy="98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A7A7D43-B2FE-46DB-8199-7550C8E5A0F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38251" y="2911800"/>
                  <a:ext cx="133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CB1B9C-232C-4CCB-ABC8-DBE38615451F}"/>
                    </a:ext>
                  </a:extLst>
                </p14:cNvPr>
                <p14:cNvContentPartPr/>
                <p14:nvPr/>
              </p14:nvContentPartPr>
              <p14:xfrm>
                <a:off x="5182251" y="2904960"/>
                <a:ext cx="140400" cy="341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CB1B9C-232C-4CCB-ABC8-DBE38615451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73611" y="2896320"/>
                  <a:ext cx="1580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89369CB-88D2-4D34-902F-508ACA7F9D15}"/>
                    </a:ext>
                  </a:extLst>
                </p14:cNvPr>
                <p14:cNvContentPartPr/>
                <p14:nvPr/>
              </p14:nvContentPartPr>
              <p14:xfrm>
                <a:off x="5672571" y="2869680"/>
                <a:ext cx="246960" cy="168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89369CB-88D2-4D34-902F-508ACA7F9D1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63571" y="2861040"/>
                  <a:ext cx="264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F359B47-A44F-4A90-A807-AEF271577A3B}"/>
                    </a:ext>
                  </a:extLst>
                </p14:cNvPr>
                <p14:cNvContentPartPr/>
                <p14:nvPr/>
              </p14:nvContentPartPr>
              <p14:xfrm>
                <a:off x="5916291" y="2902080"/>
                <a:ext cx="348480" cy="264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F359B47-A44F-4A90-A807-AEF271577A3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07651" y="2893080"/>
                  <a:ext cx="366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D487345-7170-4FAA-A044-235857278DF7}"/>
                    </a:ext>
                  </a:extLst>
                </p14:cNvPr>
                <p14:cNvContentPartPr/>
                <p14:nvPr/>
              </p14:nvContentPartPr>
              <p14:xfrm>
                <a:off x="6154611" y="2818200"/>
                <a:ext cx="48600" cy="12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D487345-7170-4FAA-A044-235857278DF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45611" y="2809560"/>
                  <a:ext cx="66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ADD6D86-9C8B-4A04-B9C6-94C276E4EC09}"/>
                    </a:ext>
                  </a:extLst>
                </p14:cNvPr>
                <p14:cNvContentPartPr/>
                <p14:nvPr/>
              </p14:nvContentPartPr>
              <p14:xfrm>
                <a:off x="6347211" y="2782920"/>
                <a:ext cx="599040" cy="233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ADD6D86-9C8B-4A04-B9C6-94C276E4EC0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38211" y="2773920"/>
                  <a:ext cx="616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699019A-752E-4413-B94D-E594AF57E08A}"/>
                    </a:ext>
                  </a:extLst>
                </p14:cNvPr>
                <p14:cNvContentPartPr/>
                <p14:nvPr/>
              </p14:nvContentPartPr>
              <p14:xfrm>
                <a:off x="793851" y="3511920"/>
                <a:ext cx="91800" cy="183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699019A-752E-4413-B94D-E594AF57E08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5211" y="3502920"/>
                  <a:ext cx="109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63373D3-9C46-4D0B-945A-DC96F6B7C182}"/>
                    </a:ext>
                  </a:extLst>
                </p14:cNvPr>
                <p14:cNvContentPartPr/>
                <p14:nvPr/>
              </p14:nvContentPartPr>
              <p14:xfrm>
                <a:off x="971331" y="3615960"/>
                <a:ext cx="150480" cy="97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63373D3-9C46-4D0B-945A-DC96F6B7C18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2691" y="3606960"/>
                  <a:ext cx="168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0B22B8D-ABA2-489F-953B-BFF899232BE0}"/>
                    </a:ext>
                  </a:extLst>
                </p14:cNvPr>
                <p14:cNvContentPartPr/>
                <p14:nvPr/>
              </p14:nvContentPartPr>
              <p14:xfrm>
                <a:off x="1565331" y="3515160"/>
                <a:ext cx="74160" cy="147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0B22B8D-ABA2-489F-953B-BFF899232BE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56331" y="3506520"/>
                  <a:ext cx="91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F858C9A-5C6A-482B-9662-97F7CD2B1905}"/>
                    </a:ext>
                  </a:extLst>
                </p14:cNvPr>
                <p14:cNvContentPartPr/>
                <p14:nvPr/>
              </p14:nvContentPartPr>
              <p14:xfrm>
                <a:off x="1551291" y="3481680"/>
                <a:ext cx="155160" cy="192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F858C9A-5C6A-482B-9662-97F7CD2B190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42651" y="3473040"/>
                  <a:ext cx="172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60FF67-B400-4B77-99D5-B9D616AAE9CA}"/>
                    </a:ext>
                  </a:extLst>
                </p14:cNvPr>
                <p14:cNvContentPartPr/>
                <p14:nvPr/>
              </p14:nvContentPartPr>
              <p14:xfrm>
                <a:off x="1887891" y="3541800"/>
                <a:ext cx="480600" cy="133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60FF67-B400-4B77-99D5-B9D616AAE9C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79251" y="3532800"/>
                  <a:ext cx="498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8D232E2-90CD-44F7-985B-5C2025D8C8D2}"/>
                    </a:ext>
                  </a:extLst>
                </p14:cNvPr>
                <p14:cNvContentPartPr/>
                <p14:nvPr/>
              </p14:nvContentPartPr>
              <p14:xfrm>
                <a:off x="2653251" y="3415080"/>
                <a:ext cx="122400" cy="230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8D232E2-90CD-44F7-985B-5C2025D8C8D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44611" y="3406080"/>
                  <a:ext cx="140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9CB1086-44B6-46BB-9F00-674EC8B909A0}"/>
                    </a:ext>
                  </a:extLst>
                </p14:cNvPr>
                <p14:cNvContentPartPr/>
                <p14:nvPr/>
              </p14:nvContentPartPr>
              <p14:xfrm>
                <a:off x="2612931" y="3528120"/>
                <a:ext cx="91440" cy="41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9CB1086-44B6-46BB-9F00-674EC8B909A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04291" y="3519120"/>
                  <a:ext cx="109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4C502AB-7D8A-412E-80B7-BAB0EFFCAB6F}"/>
                    </a:ext>
                  </a:extLst>
                </p14:cNvPr>
                <p14:cNvContentPartPr/>
                <p14:nvPr/>
              </p14:nvContentPartPr>
              <p14:xfrm>
                <a:off x="2779251" y="3410040"/>
                <a:ext cx="479520" cy="232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4C502AB-7D8A-412E-80B7-BAB0EFFCAB6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70611" y="3401040"/>
                  <a:ext cx="4971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33A1E57-614F-432F-946E-2401EEEB9D2D}"/>
                    </a:ext>
                  </a:extLst>
                </p14:cNvPr>
                <p14:cNvContentPartPr/>
                <p14:nvPr/>
              </p14:nvContentPartPr>
              <p14:xfrm>
                <a:off x="3155811" y="3504360"/>
                <a:ext cx="86400" cy="19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33A1E57-614F-432F-946E-2401EEEB9D2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47171" y="3495720"/>
                  <a:ext cx="104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78A16E2-8733-4300-9083-1E7B06CBC02B}"/>
                    </a:ext>
                  </a:extLst>
                </p14:cNvPr>
                <p14:cNvContentPartPr/>
                <p14:nvPr/>
              </p14:nvContentPartPr>
              <p14:xfrm>
                <a:off x="3447411" y="3519840"/>
                <a:ext cx="170280" cy="247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78A16E2-8733-4300-9083-1E7B06CBC02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38411" y="3511200"/>
                  <a:ext cx="1879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D34F72-AE88-42D6-BB7B-7D230A7A7BF0}"/>
                    </a:ext>
                  </a:extLst>
                </p14:cNvPr>
                <p14:cNvContentPartPr/>
                <p14:nvPr/>
              </p14:nvContentPartPr>
              <p14:xfrm>
                <a:off x="3695091" y="3518040"/>
                <a:ext cx="92160" cy="105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D34F72-AE88-42D6-BB7B-7D230A7A7B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86451" y="3509400"/>
                  <a:ext cx="109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6CCFC84-8F20-4800-B94B-65F57DC6C8C8}"/>
                    </a:ext>
                  </a:extLst>
                </p14:cNvPr>
                <p14:cNvContentPartPr/>
                <p14:nvPr/>
              </p14:nvContentPartPr>
              <p14:xfrm>
                <a:off x="3742251" y="3342360"/>
                <a:ext cx="72000" cy="62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6CCFC84-8F20-4800-B94B-65F57DC6C8C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33611" y="3333360"/>
                  <a:ext cx="89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0971E72-0DF1-490E-8C12-83E5299E18E7}"/>
                    </a:ext>
                  </a:extLst>
                </p14:cNvPr>
                <p14:cNvContentPartPr/>
                <p14:nvPr/>
              </p14:nvContentPartPr>
              <p14:xfrm>
                <a:off x="4184331" y="3377280"/>
                <a:ext cx="731520" cy="252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0971E72-0DF1-490E-8C12-83E5299E18E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75691" y="3368640"/>
                  <a:ext cx="7491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B5763A1-91EE-4382-8F4A-CF1CCE46EEC4}"/>
                    </a:ext>
                  </a:extLst>
                </p14:cNvPr>
                <p14:cNvContentPartPr/>
                <p14:nvPr/>
              </p14:nvContentPartPr>
              <p14:xfrm>
                <a:off x="4944651" y="3506880"/>
                <a:ext cx="109080" cy="78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B5763A1-91EE-4382-8F4A-CF1CCE46EEC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35651" y="3498240"/>
                  <a:ext cx="126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34DF341-3161-4C52-B95D-CFA969BDC0EF}"/>
                    </a:ext>
                  </a:extLst>
                </p14:cNvPr>
                <p14:cNvContentPartPr/>
                <p14:nvPr/>
              </p14:nvContentPartPr>
              <p14:xfrm>
                <a:off x="5270091" y="3365760"/>
                <a:ext cx="540000" cy="345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34DF341-3161-4C52-B95D-CFA969BDC0E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61451" y="3356760"/>
                  <a:ext cx="5576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74FC900-8E4F-427D-8E4D-9BF5A1DF9AC6}"/>
                    </a:ext>
                  </a:extLst>
                </p14:cNvPr>
                <p14:cNvContentPartPr/>
                <p14:nvPr/>
              </p14:nvContentPartPr>
              <p14:xfrm>
                <a:off x="5583651" y="3333000"/>
                <a:ext cx="19440" cy="36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74FC900-8E4F-427D-8E4D-9BF5A1DF9AC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74651" y="3324360"/>
                  <a:ext cx="370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B717430-329C-4D98-A39F-49D297598494}"/>
              </a:ext>
            </a:extLst>
          </p:cNvPr>
          <p:cNvGrpSpPr/>
          <p:nvPr/>
        </p:nvGrpSpPr>
        <p:grpSpPr>
          <a:xfrm>
            <a:off x="6168291" y="3246240"/>
            <a:ext cx="2041560" cy="301680"/>
            <a:chOff x="6168291" y="3246240"/>
            <a:chExt cx="204156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6A013C8-01CA-4012-9348-DA7A0932E02E}"/>
                    </a:ext>
                  </a:extLst>
                </p14:cNvPr>
                <p14:cNvContentPartPr/>
                <p14:nvPr/>
              </p14:nvContentPartPr>
              <p14:xfrm>
                <a:off x="6168291" y="3312480"/>
                <a:ext cx="297360" cy="235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6A013C8-01CA-4012-9348-DA7A0932E02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59651" y="3303840"/>
                  <a:ext cx="315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1C93D88-1571-455D-AF5E-80D6F531DF1F}"/>
                    </a:ext>
                  </a:extLst>
                </p14:cNvPr>
                <p14:cNvContentPartPr/>
                <p14:nvPr/>
              </p14:nvContentPartPr>
              <p14:xfrm>
                <a:off x="6439731" y="3437400"/>
                <a:ext cx="357480" cy="101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1C93D88-1571-455D-AF5E-80D6F531DF1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30731" y="3428400"/>
                  <a:ext cx="375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F347C1E-AF8F-4453-9A72-A715FB9B7F7A}"/>
                    </a:ext>
                  </a:extLst>
                </p14:cNvPr>
                <p14:cNvContentPartPr/>
                <p14:nvPr/>
              </p14:nvContentPartPr>
              <p14:xfrm>
                <a:off x="6881091" y="3298080"/>
                <a:ext cx="106200" cy="218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F347C1E-AF8F-4453-9A72-A715FB9B7F7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72091" y="3289440"/>
                  <a:ext cx="123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D1018F2-3D39-44CA-B941-D9920658D12A}"/>
                    </a:ext>
                  </a:extLst>
                </p14:cNvPr>
                <p14:cNvContentPartPr/>
                <p14:nvPr/>
              </p14:nvContentPartPr>
              <p14:xfrm>
                <a:off x="6872811" y="3414360"/>
                <a:ext cx="100080" cy="33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D1018F2-3D39-44CA-B941-D9920658D12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64171" y="3405720"/>
                  <a:ext cx="117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656C664-8D2A-4729-96A6-7E33FFDBA730}"/>
                    </a:ext>
                  </a:extLst>
                </p14:cNvPr>
                <p14:cNvContentPartPr/>
                <p14:nvPr/>
              </p14:nvContentPartPr>
              <p14:xfrm>
                <a:off x="7215171" y="3279000"/>
                <a:ext cx="331920" cy="200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656C664-8D2A-4729-96A6-7E33FFDBA73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06531" y="3270000"/>
                  <a:ext cx="349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32A35CC-280F-4D25-BF81-5B737A71CF5A}"/>
                    </a:ext>
                  </a:extLst>
                </p14:cNvPr>
                <p14:cNvContentPartPr/>
                <p14:nvPr/>
              </p14:nvContentPartPr>
              <p14:xfrm>
                <a:off x="7566891" y="3295920"/>
                <a:ext cx="4680" cy="4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32A35CC-280F-4D25-BF81-5B737A71CF5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57891" y="3286920"/>
                  <a:ext cx="22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EE39339-FA4F-4730-8D27-35F2DDA8A015}"/>
                    </a:ext>
                  </a:extLst>
                </p14:cNvPr>
                <p14:cNvContentPartPr/>
                <p14:nvPr/>
              </p14:nvContentPartPr>
              <p14:xfrm>
                <a:off x="7831131" y="3263880"/>
                <a:ext cx="138960" cy="180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EE39339-FA4F-4730-8D27-35F2DDA8A01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22491" y="3255240"/>
                  <a:ext cx="156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7539E90-2C74-482E-874C-6C64AF970B3F}"/>
                    </a:ext>
                  </a:extLst>
                </p14:cNvPr>
                <p14:cNvContentPartPr/>
                <p14:nvPr/>
              </p14:nvContentPartPr>
              <p14:xfrm>
                <a:off x="7924731" y="3246240"/>
                <a:ext cx="101160" cy="43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7539E90-2C74-482E-874C-6C64AF970B3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16091" y="3237240"/>
                  <a:ext cx="118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48DF122-3A59-461F-998F-6175F40894D5}"/>
                    </a:ext>
                  </a:extLst>
                </p14:cNvPr>
                <p14:cNvContentPartPr/>
                <p14:nvPr/>
              </p14:nvContentPartPr>
              <p14:xfrm>
                <a:off x="8061891" y="3304560"/>
                <a:ext cx="147960" cy="142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48DF122-3A59-461F-998F-6175F40894D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53251" y="3295560"/>
                  <a:ext cx="16560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4A40AFB-2F84-41D2-AD71-7FB494C740B4}"/>
              </a:ext>
            </a:extLst>
          </p:cNvPr>
          <p:cNvGrpSpPr/>
          <p:nvPr/>
        </p:nvGrpSpPr>
        <p:grpSpPr>
          <a:xfrm>
            <a:off x="1634091" y="3897480"/>
            <a:ext cx="769320" cy="168840"/>
            <a:chOff x="1634091" y="3897480"/>
            <a:chExt cx="76932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8661478-6D08-4DC5-BEE2-6E14D8F10083}"/>
                    </a:ext>
                  </a:extLst>
                </p14:cNvPr>
                <p14:cNvContentPartPr/>
                <p14:nvPr/>
              </p14:nvContentPartPr>
              <p14:xfrm>
                <a:off x="1634091" y="3942840"/>
                <a:ext cx="42840" cy="123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8661478-6D08-4DC5-BEE2-6E14D8F1008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25091" y="3934200"/>
                  <a:ext cx="60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736EF73-7B19-47C4-ABD1-4F957701686F}"/>
                    </a:ext>
                  </a:extLst>
                </p14:cNvPr>
                <p14:cNvContentPartPr/>
                <p14:nvPr/>
              </p14:nvContentPartPr>
              <p14:xfrm>
                <a:off x="1687011" y="3919080"/>
                <a:ext cx="116640" cy="137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736EF73-7B19-47C4-ABD1-4F957701686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78011" y="3910080"/>
                  <a:ext cx="134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C59EF39-0CA3-45EB-8760-B71BFE34CC13}"/>
                    </a:ext>
                  </a:extLst>
                </p14:cNvPr>
                <p14:cNvContentPartPr/>
                <p14:nvPr/>
              </p14:nvContentPartPr>
              <p14:xfrm>
                <a:off x="1881771" y="3897480"/>
                <a:ext cx="380880" cy="160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C59EF39-0CA3-45EB-8760-B71BFE34CC1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72771" y="3888480"/>
                  <a:ext cx="398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FF253CD-DDEC-442D-A227-1C1B43F7A169}"/>
                    </a:ext>
                  </a:extLst>
                </p14:cNvPr>
                <p14:cNvContentPartPr/>
                <p14:nvPr/>
              </p14:nvContentPartPr>
              <p14:xfrm>
                <a:off x="2282811" y="3959760"/>
                <a:ext cx="120600" cy="90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FF253CD-DDEC-442D-A227-1C1B43F7A16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73811" y="3951120"/>
                  <a:ext cx="13824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EA55CCF-DD96-4671-B1D8-0C589664E55F}"/>
              </a:ext>
            </a:extLst>
          </p:cNvPr>
          <p:cNvGrpSpPr/>
          <p:nvPr/>
        </p:nvGrpSpPr>
        <p:grpSpPr>
          <a:xfrm>
            <a:off x="1856931" y="4270440"/>
            <a:ext cx="298080" cy="190440"/>
            <a:chOff x="1856931" y="4270440"/>
            <a:chExt cx="29808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9CB45B5-8388-4A41-952F-4E94ABC20CC5}"/>
                    </a:ext>
                  </a:extLst>
                </p14:cNvPr>
                <p14:cNvContentPartPr/>
                <p14:nvPr/>
              </p14:nvContentPartPr>
              <p14:xfrm>
                <a:off x="1856931" y="4280520"/>
                <a:ext cx="117360" cy="161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9CB45B5-8388-4A41-952F-4E94ABC20CC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47931" y="4271520"/>
                  <a:ext cx="135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B22DFBD-534D-412D-99A6-EE348B14B34C}"/>
                    </a:ext>
                  </a:extLst>
                </p14:cNvPr>
                <p14:cNvContentPartPr/>
                <p14:nvPr/>
              </p14:nvContentPartPr>
              <p14:xfrm>
                <a:off x="2062851" y="4293120"/>
                <a:ext cx="92160" cy="72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B22DFBD-534D-412D-99A6-EE348B14B34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53851" y="4284480"/>
                  <a:ext cx="109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9958257-F59D-4BA1-B6CF-3AFA7E65D4CC}"/>
                    </a:ext>
                  </a:extLst>
                </p14:cNvPr>
                <p14:cNvContentPartPr/>
                <p14:nvPr/>
              </p14:nvContentPartPr>
              <p14:xfrm>
                <a:off x="2127291" y="4270440"/>
                <a:ext cx="24480" cy="190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9958257-F59D-4BA1-B6CF-3AFA7E65D4C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18651" y="4261800"/>
                  <a:ext cx="4212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E1290DA-424F-4E11-A43B-BE170A05C43A}"/>
              </a:ext>
            </a:extLst>
          </p:cNvPr>
          <p:cNvGrpSpPr/>
          <p:nvPr/>
        </p:nvGrpSpPr>
        <p:grpSpPr>
          <a:xfrm>
            <a:off x="3056811" y="3892080"/>
            <a:ext cx="1433880" cy="264240"/>
            <a:chOff x="3056811" y="3892080"/>
            <a:chExt cx="143388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41EE6CC-2CB4-4757-A31E-0580ABF3A122}"/>
                    </a:ext>
                  </a:extLst>
                </p14:cNvPr>
                <p14:cNvContentPartPr/>
                <p14:nvPr/>
              </p14:nvContentPartPr>
              <p14:xfrm>
                <a:off x="3056811" y="3892080"/>
                <a:ext cx="387720" cy="264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41EE6CC-2CB4-4757-A31E-0580ABF3A12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47811" y="3883440"/>
                  <a:ext cx="405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7AA9F6B-2216-4F66-B0F3-5326A38D4527}"/>
                    </a:ext>
                  </a:extLst>
                </p14:cNvPr>
                <p14:cNvContentPartPr/>
                <p14:nvPr/>
              </p14:nvContentPartPr>
              <p14:xfrm>
                <a:off x="3442011" y="3942480"/>
                <a:ext cx="23760" cy="9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7AA9F6B-2216-4F66-B0F3-5326A38D452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33011" y="3933480"/>
                  <a:ext cx="41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6593B10-6D33-4CD0-ABDC-CA82DE81CD3D}"/>
                    </a:ext>
                  </a:extLst>
                </p14:cNvPr>
                <p14:cNvContentPartPr/>
                <p14:nvPr/>
              </p14:nvContentPartPr>
              <p14:xfrm>
                <a:off x="3499251" y="4009800"/>
                <a:ext cx="36000" cy="77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6593B10-6D33-4CD0-ABDC-CA82DE81CD3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90251" y="4000800"/>
                  <a:ext cx="53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13628BB-363C-44AC-B984-5A52DCD2DD67}"/>
                    </a:ext>
                  </a:extLst>
                </p14:cNvPr>
                <p14:cNvContentPartPr/>
                <p14:nvPr/>
              </p14:nvContentPartPr>
              <p14:xfrm>
                <a:off x="3752331" y="3893880"/>
                <a:ext cx="583560" cy="186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13628BB-363C-44AC-B984-5A52DCD2DD6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43331" y="3884880"/>
                  <a:ext cx="601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7F17D2E-92A6-4C84-9DF5-AEA1E829FD46}"/>
                    </a:ext>
                  </a:extLst>
                </p14:cNvPr>
                <p14:cNvContentPartPr/>
                <p14:nvPr/>
              </p14:nvContentPartPr>
              <p14:xfrm>
                <a:off x="4343091" y="3957960"/>
                <a:ext cx="147600" cy="94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7F17D2E-92A6-4C84-9DF5-AEA1E829FD4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34451" y="3948960"/>
                  <a:ext cx="16524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2D161D-2BD9-4A61-A890-A6103FEB68F1}"/>
              </a:ext>
            </a:extLst>
          </p:cNvPr>
          <p:cNvGrpSpPr/>
          <p:nvPr/>
        </p:nvGrpSpPr>
        <p:grpSpPr>
          <a:xfrm>
            <a:off x="3440211" y="4227240"/>
            <a:ext cx="863280" cy="238320"/>
            <a:chOff x="3440211" y="4227240"/>
            <a:chExt cx="86328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36C1066-9B77-4042-B15B-A1159EC3A533}"/>
                    </a:ext>
                  </a:extLst>
                </p14:cNvPr>
                <p14:cNvContentPartPr/>
                <p14:nvPr/>
              </p14:nvContentPartPr>
              <p14:xfrm>
                <a:off x="3440211" y="4232640"/>
                <a:ext cx="198720" cy="167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36C1066-9B77-4042-B15B-A1159EC3A53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31571" y="4223640"/>
                  <a:ext cx="216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385AFEE-DF76-4CF4-A290-989206EFBE05}"/>
                    </a:ext>
                  </a:extLst>
                </p14:cNvPr>
                <p14:cNvContentPartPr/>
                <p14:nvPr/>
              </p14:nvContentPartPr>
              <p14:xfrm>
                <a:off x="3740091" y="4309680"/>
                <a:ext cx="85320" cy="14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385AFEE-DF76-4CF4-A290-989206EFBE0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31091" y="4301040"/>
                  <a:ext cx="102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F5B5F51-E71F-4921-94D6-6130EB815DB0}"/>
                    </a:ext>
                  </a:extLst>
                </p14:cNvPr>
                <p14:cNvContentPartPr/>
                <p14:nvPr/>
              </p14:nvContentPartPr>
              <p14:xfrm>
                <a:off x="3994251" y="4247040"/>
                <a:ext cx="107280" cy="168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F5B5F51-E71F-4921-94D6-6130EB815DB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85251" y="4238040"/>
                  <a:ext cx="124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FECB2C6-3A0C-4E83-87CD-521701C07FA1}"/>
                    </a:ext>
                  </a:extLst>
                </p14:cNvPr>
                <p14:cNvContentPartPr/>
                <p14:nvPr/>
              </p14:nvContentPartPr>
              <p14:xfrm>
                <a:off x="4190811" y="4280520"/>
                <a:ext cx="100080" cy="74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FECB2C6-3A0C-4E83-87CD-521701C07FA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81811" y="4271880"/>
                  <a:ext cx="117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9C8F6CE-2F6E-44C8-AAF0-F849F4FB2757}"/>
                    </a:ext>
                  </a:extLst>
                </p14:cNvPr>
                <p14:cNvContentPartPr/>
                <p14:nvPr/>
              </p14:nvContentPartPr>
              <p14:xfrm>
                <a:off x="4269291" y="4227240"/>
                <a:ext cx="34200" cy="238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9C8F6CE-2F6E-44C8-AAF0-F849F4FB275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60651" y="4218600"/>
                  <a:ext cx="51840" cy="25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C83CF7E-4ECB-4498-9E94-D7AA3C46D44C}"/>
                  </a:ext>
                </a:extLst>
              </p14:cNvPr>
              <p14:cNvContentPartPr/>
              <p14:nvPr/>
            </p14:nvContentPartPr>
            <p14:xfrm>
              <a:off x="4817211" y="4130400"/>
              <a:ext cx="18000" cy="360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C83CF7E-4ECB-4498-9E94-D7AA3C46D44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808211" y="4121400"/>
                <a:ext cx="3564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07E0568-BCC7-4D40-8EBE-385929FCA95F}"/>
              </a:ext>
            </a:extLst>
          </p:cNvPr>
          <p:cNvGrpSpPr/>
          <p:nvPr/>
        </p:nvGrpSpPr>
        <p:grpSpPr>
          <a:xfrm>
            <a:off x="5378811" y="3928800"/>
            <a:ext cx="1215000" cy="295920"/>
            <a:chOff x="5378811" y="3928800"/>
            <a:chExt cx="121500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A324F9F-AC4E-478A-A24B-AAC0E4643143}"/>
                    </a:ext>
                  </a:extLst>
                </p14:cNvPr>
                <p14:cNvContentPartPr/>
                <p14:nvPr/>
              </p14:nvContentPartPr>
              <p14:xfrm>
                <a:off x="5397891" y="3990000"/>
                <a:ext cx="70200" cy="142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A324F9F-AC4E-478A-A24B-AAC0E464314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88891" y="3981000"/>
                  <a:ext cx="87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8BBED58-8C41-4875-9AAA-9B349095CDCF}"/>
                    </a:ext>
                  </a:extLst>
                </p14:cNvPr>
                <p14:cNvContentPartPr/>
                <p14:nvPr/>
              </p14:nvContentPartPr>
              <p14:xfrm>
                <a:off x="5378811" y="3928800"/>
                <a:ext cx="136800" cy="120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8BBED58-8C41-4875-9AAA-9B349095CDC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70171" y="3919800"/>
                  <a:ext cx="154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6576E10-CD1E-4E55-8BFF-85435EB12787}"/>
                    </a:ext>
                  </a:extLst>
                </p14:cNvPr>
                <p14:cNvContentPartPr/>
                <p14:nvPr/>
              </p14:nvContentPartPr>
              <p14:xfrm>
                <a:off x="5526051" y="3940320"/>
                <a:ext cx="132480" cy="249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6576E10-CD1E-4E55-8BFF-85435EB1278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17411" y="3931680"/>
                  <a:ext cx="150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8CEF37D-6735-42BD-9ACF-FF4847A192AA}"/>
                    </a:ext>
                  </a:extLst>
                </p14:cNvPr>
                <p14:cNvContentPartPr/>
                <p14:nvPr/>
              </p14:nvContentPartPr>
              <p14:xfrm>
                <a:off x="5717211" y="3990000"/>
                <a:ext cx="103320" cy="150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8CEF37D-6735-42BD-9ACF-FF4847A192A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08211" y="3981000"/>
                  <a:ext cx="120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B6F23E5-2524-4D96-9CBC-5CB888930666}"/>
                    </a:ext>
                  </a:extLst>
                </p14:cNvPr>
                <p14:cNvContentPartPr/>
                <p14:nvPr/>
              </p14:nvContentPartPr>
              <p14:xfrm>
                <a:off x="5695251" y="3986040"/>
                <a:ext cx="162000" cy="181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B6F23E5-2524-4D96-9CBC-5CB88893066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86611" y="3977040"/>
                  <a:ext cx="179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54DAED5-16C8-4F01-A8B4-55CD1BA1038B}"/>
                    </a:ext>
                  </a:extLst>
                </p14:cNvPr>
                <p14:cNvContentPartPr/>
                <p14:nvPr/>
              </p14:nvContentPartPr>
              <p14:xfrm>
                <a:off x="5903331" y="4057680"/>
                <a:ext cx="70920" cy="9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54DAED5-16C8-4F01-A8B4-55CD1BA1038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94691" y="4049040"/>
                  <a:ext cx="88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5D7707E-543B-4CF6-A899-1F800D7E285F}"/>
                    </a:ext>
                  </a:extLst>
                </p14:cNvPr>
                <p14:cNvContentPartPr/>
                <p14:nvPr/>
              </p14:nvContentPartPr>
              <p14:xfrm>
                <a:off x="5887851" y="4101240"/>
                <a:ext cx="81360" cy="14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5D7707E-543B-4CF6-A899-1F800D7E285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79211" y="4092240"/>
                  <a:ext cx="99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291549A-FED1-4946-8DFB-1998E8AA05D8}"/>
                    </a:ext>
                  </a:extLst>
                </p14:cNvPr>
                <p14:cNvContentPartPr/>
                <p14:nvPr/>
              </p14:nvContentPartPr>
              <p14:xfrm>
                <a:off x="6080811" y="3987120"/>
                <a:ext cx="108360" cy="151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291549A-FED1-4946-8DFB-1998E8AA05D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72171" y="3978480"/>
                  <a:ext cx="126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2CADEE4-E76E-4A0E-B630-2451E9763D15}"/>
                    </a:ext>
                  </a:extLst>
                </p14:cNvPr>
                <p14:cNvContentPartPr/>
                <p14:nvPr/>
              </p14:nvContentPartPr>
              <p14:xfrm>
                <a:off x="6232011" y="3957240"/>
                <a:ext cx="97920" cy="267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2CADEE4-E76E-4A0E-B630-2451E9763D1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23371" y="3948600"/>
                  <a:ext cx="115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AE811C2-1A3C-479D-B32F-8375E72987DB}"/>
                    </a:ext>
                  </a:extLst>
                </p14:cNvPr>
                <p14:cNvContentPartPr/>
                <p14:nvPr/>
              </p14:nvContentPartPr>
              <p14:xfrm>
                <a:off x="6482931" y="4051200"/>
                <a:ext cx="110880" cy="13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AE811C2-1A3C-479D-B32F-8375E72987D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74291" y="4042200"/>
                  <a:ext cx="128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951C7C4-9DFD-462A-A059-931829A76382}"/>
                    </a:ext>
                  </a:extLst>
                </p14:cNvPr>
                <p14:cNvContentPartPr/>
                <p14:nvPr/>
              </p14:nvContentPartPr>
              <p14:xfrm>
                <a:off x="6473211" y="4097280"/>
                <a:ext cx="88200" cy="18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951C7C4-9DFD-462A-A059-931829A7638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64571" y="4088280"/>
                  <a:ext cx="1058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F277A7B-EFE0-404E-8ADC-09470B9E50A2}"/>
              </a:ext>
            </a:extLst>
          </p:cNvPr>
          <p:cNvGrpSpPr/>
          <p:nvPr/>
        </p:nvGrpSpPr>
        <p:grpSpPr>
          <a:xfrm>
            <a:off x="6849411" y="3766080"/>
            <a:ext cx="936360" cy="546480"/>
            <a:chOff x="6849411" y="3766080"/>
            <a:chExt cx="93636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56065B2-25EE-4488-BF86-C92092ADC7EA}"/>
                    </a:ext>
                  </a:extLst>
                </p14:cNvPr>
                <p14:cNvContentPartPr/>
                <p14:nvPr/>
              </p14:nvContentPartPr>
              <p14:xfrm>
                <a:off x="7060371" y="3766080"/>
                <a:ext cx="119520" cy="172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56065B2-25EE-4488-BF86-C92092ADC7E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51731" y="3757440"/>
                  <a:ext cx="137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662FC7C-998D-4D80-A416-A64448F2B36E}"/>
                    </a:ext>
                  </a:extLst>
                </p14:cNvPr>
                <p14:cNvContentPartPr/>
                <p14:nvPr/>
              </p14:nvContentPartPr>
              <p14:xfrm>
                <a:off x="7200051" y="3829080"/>
                <a:ext cx="96840" cy="73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662FC7C-998D-4D80-A416-A64448F2B36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91051" y="3820080"/>
                  <a:ext cx="114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38880E7-D53E-4DF8-8409-7BAFD4178ACF}"/>
                    </a:ext>
                  </a:extLst>
                </p14:cNvPr>
                <p14:cNvContentPartPr/>
                <p14:nvPr/>
              </p14:nvContentPartPr>
              <p14:xfrm>
                <a:off x="7250091" y="3794520"/>
                <a:ext cx="61560" cy="173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38880E7-D53E-4DF8-8409-7BAFD4178AC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41451" y="3785880"/>
                  <a:ext cx="79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C24660D-BBFF-46E5-824B-AC5E58C9D839}"/>
                    </a:ext>
                  </a:extLst>
                </p14:cNvPr>
                <p14:cNvContentPartPr/>
                <p14:nvPr/>
              </p14:nvContentPartPr>
              <p14:xfrm>
                <a:off x="7122651" y="4063440"/>
                <a:ext cx="138600" cy="189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C24660D-BBFF-46E5-824B-AC5E58C9D83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14011" y="4054440"/>
                  <a:ext cx="156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B26DDB9-2048-4D2C-9189-52E749CA958B}"/>
                    </a:ext>
                  </a:extLst>
                </p14:cNvPr>
                <p14:cNvContentPartPr/>
                <p14:nvPr/>
              </p14:nvContentPartPr>
              <p14:xfrm>
                <a:off x="6956691" y="3849600"/>
                <a:ext cx="25560" cy="17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B26DDB9-2048-4D2C-9189-52E749CA958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47691" y="3840600"/>
                  <a:ext cx="43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A4CF61C-A838-4274-9230-C39D6B3D04DC}"/>
                    </a:ext>
                  </a:extLst>
                </p14:cNvPr>
                <p14:cNvContentPartPr/>
                <p14:nvPr/>
              </p14:nvContentPartPr>
              <p14:xfrm>
                <a:off x="6849411" y="3780120"/>
                <a:ext cx="155880" cy="532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A4CF61C-A838-4274-9230-C39D6B3D04D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40411" y="3771480"/>
                  <a:ext cx="17352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FC3D955-5FE0-4AB6-9A6C-B16B392A4E11}"/>
                    </a:ext>
                  </a:extLst>
                </p14:cNvPr>
                <p14:cNvContentPartPr/>
                <p14:nvPr/>
              </p14:nvContentPartPr>
              <p14:xfrm>
                <a:off x="7417491" y="3816120"/>
                <a:ext cx="87480" cy="432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FC3D955-5FE0-4AB6-9A6C-B16B392A4E1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08491" y="3807120"/>
                  <a:ext cx="1051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E32FEC9-C9E1-40DE-AB09-6025F567AE6C}"/>
                    </a:ext>
                  </a:extLst>
                </p14:cNvPr>
                <p14:cNvContentPartPr/>
                <p14:nvPr/>
              </p14:nvContentPartPr>
              <p14:xfrm>
                <a:off x="7674531" y="3811800"/>
                <a:ext cx="111240" cy="467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E32FEC9-C9E1-40DE-AB09-6025F567AE6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65891" y="3802800"/>
                  <a:ext cx="128880" cy="48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C3F1767-C281-4A54-AD97-7DD3E3F38544}"/>
              </a:ext>
            </a:extLst>
          </p:cNvPr>
          <p:cNvGrpSpPr/>
          <p:nvPr/>
        </p:nvGrpSpPr>
        <p:grpSpPr>
          <a:xfrm>
            <a:off x="7932291" y="3755640"/>
            <a:ext cx="1750680" cy="574560"/>
            <a:chOff x="7932291" y="3755640"/>
            <a:chExt cx="175068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31FC137-49B3-496A-9FA5-DE2E4E49202D}"/>
                    </a:ext>
                  </a:extLst>
                </p14:cNvPr>
                <p14:cNvContentPartPr/>
                <p14:nvPr/>
              </p14:nvContentPartPr>
              <p14:xfrm>
                <a:off x="7932291" y="3902520"/>
                <a:ext cx="155160" cy="109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31FC137-49B3-496A-9FA5-DE2E4E49202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23291" y="3893520"/>
                  <a:ext cx="172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50D3FB9-5942-4A8E-ACCB-41B6F3D4F55A}"/>
                    </a:ext>
                  </a:extLst>
                </p14:cNvPr>
                <p14:cNvContentPartPr/>
                <p14:nvPr/>
              </p14:nvContentPartPr>
              <p14:xfrm>
                <a:off x="8219931" y="3941760"/>
                <a:ext cx="49680" cy="11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50D3FB9-5942-4A8E-ACCB-41B6F3D4F55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11291" y="3933120"/>
                  <a:ext cx="67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84744CF-4176-455E-ACF2-460BA3A76E40}"/>
                    </a:ext>
                  </a:extLst>
                </p14:cNvPr>
                <p14:cNvContentPartPr/>
                <p14:nvPr/>
              </p14:nvContentPartPr>
              <p14:xfrm>
                <a:off x="8355651" y="3887400"/>
                <a:ext cx="134640" cy="125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84744CF-4176-455E-ACF2-460BA3A76E4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346651" y="3878400"/>
                  <a:ext cx="152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C8CE7DD-F5CA-46CB-95CA-10B11422C25E}"/>
                    </a:ext>
                  </a:extLst>
                </p14:cNvPr>
                <p14:cNvContentPartPr/>
                <p14:nvPr/>
              </p14:nvContentPartPr>
              <p14:xfrm>
                <a:off x="8542131" y="3906480"/>
                <a:ext cx="68760" cy="57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C8CE7DD-F5CA-46CB-95CA-10B11422C25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33131" y="3897480"/>
                  <a:ext cx="86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A3C97CF-C669-4550-B8DD-DFEB2DFC1245}"/>
                    </a:ext>
                  </a:extLst>
                </p14:cNvPr>
                <p14:cNvContentPartPr/>
                <p14:nvPr/>
              </p14:nvContentPartPr>
              <p14:xfrm>
                <a:off x="8573811" y="3872640"/>
                <a:ext cx="58680" cy="151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A3C97CF-C669-4550-B8DD-DFEB2DFC124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65171" y="3863640"/>
                  <a:ext cx="76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2AB9663-5059-409D-B650-7A9A1DAB08AB}"/>
                    </a:ext>
                  </a:extLst>
                </p14:cNvPr>
                <p14:cNvContentPartPr/>
                <p14:nvPr/>
              </p14:nvContentPartPr>
              <p14:xfrm>
                <a:off x="7951011" y="4186560"/>
                <a:ext cx="82440" cy="141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2AB9663-5059-409D-B650-7A9A1DAB08A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42371" y="4177920"/>
                  <a:ext cx="100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4ACF30A-9F8D-436F-94DD-E757CC319E44}"/>
                    </a:ext>
                  </a:extLst>
                </p14:cNvPr>
                <p14:cNvContentPartPr/>
                <p14:nvPr/>
              </p14:nvContentPartPr>
              <p14:xfrm>
                <a:off x="8014731" y="4180440"/>
                <a:ext cx="84600" cy="18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4ACF30A-9F8D-436F-94DD-E757CC319E4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05731" y="4171440"/>
                  <a:ext cx="102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B531FE5-3807-49C2-803E-F0118F24BEE7}"/>
                    </a:ext>
                  </a:extLst>
                </p14:cNvPr>
                <p14:cNvContentPartPr/>
                <p14:nvPr/>
              </p14:nvContentPartPr>
              <p14:xfrm>
                <a:off x="8096811" y="4224360"/>
                <a:ext cx="87840" cy="96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B531FE5-3807-49C2-803E-F0118F24BEE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87811" y="4215720"/>
                  <a:ext cx="105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27F54F1-A136-46E0-A1B8-4E3A4D43BE53}"/>
                    </a:ext>
                  </a:extLst>
                </p14:cNvPr>
                <p14:cNvContentPartPr/>
                <p14:nvPr/>
              </p14:nvContentPartPr>
              <p14:xfrm>
                <a:off x="8272131" y="4261440"/>
                <a:ext cx="102240" cy="8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27F54F1-A136-46E0-A1B8-4E3A4D43BE5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263131" y="4252800"/>
                  <a:ext cx="119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AA177E0-8A54-40B4-BA75-5AFC7C6B6068}"/>
                    </a:ext>
                  </a:extLst>
                </p14:cNvPr>
                <p14:cNvContentPartPr/>
                <p14:nvPr/>
              </p14:nvContentPartPr>
              <p14:xfrm>
                <a:off x="8420091" y="4197360"/>
                <a:ext cx="89640" cy="110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AA177E0-8A54-40B4-BA75-5AFC7C6B606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11451" y="4188720"/>
                  <a:ext cx="107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B3E3E68-673D-4411-90C8-6D996211DE32}"/>
                    </a:ext>
                  </a:extLst>
                </p14:cNvPr>
                <p14:cNvContentPartPr/>
                <p14:nvPr/>
              </p14:nvContentPartPr>
              <p14:xfrm>
                <a:off x="8701971" y="3815400"/>
                <a:ext cx="96840" cy="458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B3E3E68-673D-4411-90C8-6D996211DE3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92971" y="3806400"/>
                  <a:ext cx="1144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F2F8EF8-7A3B-49CF-9012-E029C3540DE3}"/>
                    </a:ext>
                  </a:extLst>
                </p14:cNvPr>
                <p14:cNvContentPartPr/>
                <p14:nvPr/>
              </p14:nvContentPartPr>
              <p14:xfrm>
                <a:off x="8855331" y="3755640"/>
                <a:ext cx="337320" cy="574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F2F8EF8-7A3B-49CF-9012-E029C3540DE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846331" y="3746640"/>
                  <a:ext cx="35496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7C4340F-A4CA-4C00-B2F8-CD6A9BF83134}"/>
                    </a:ext>
                  </a:extLst>
                </p14:cNvPr>
                <p14:cNvContentPartPr/>
                <p14:nvPr/>
              </p14:nvContentPartPr>
              <p14:xfrm>
                <a:off x="9430971" y="3841320"/>
                <a:ext cx="208080" cy="137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7C4340F-A4CA-4C00-B2F8-CD6A9BF8313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421971" y="3832320"/>
                  <a:ext cx="225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F2F6931-A5A8-496B-B1F1-555840080E82}"/>
                    </a:ext>
                  </a:extLst>
                </p14:cNvPr>
                <p14:cNvContentPartPr/>
                <p14:nvPr/>
              </p14:nvContentPartPr>
              <p14:xfrm>
                <a:off x="9343491" y="4168920"/>
                <a:ext cx="109800" cy="141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F2F6931-A5A8-496B-B1F1-555840080E8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34851" y="4159920"/>
                  <a:ext cx="127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BB579CF-56D6-475C-ADB6-4F899C9D8794}"/>
                    </a:ext>
                  </a:extLst>
                </p14:cNvPr>
                <p14:cNvContentPartPr/>
                <p14:nvPr/>
              </p14:nvContentPartPr>
              <p14:xfrm>
                <a:off x="9430971" y="4149480"/>
                <a:ext cx="92880" cy="26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BB579CF-56D6-475C-ADB6-4F899C9D879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21971" y="4140480"/>
                  <a:ext cx="110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18FAF52-BD3C-45B3-8827-5CF787CE2986}"/>
                    </a:ext>
                  </a:extLst>
                </p14:cNvPr>
                <p14:cNvContentPartPr/>
                <p14:nvPr/>
              </p14:nvContentPartPr>
              <p14:xfrm>
                <a:off x="9578211" y="4203480"/>
                <a:ext cx="104760" cy="108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18FAF52-BD3C-45B3-8827-5CF787CE298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569211" y="4194480"/>
                  <a:ext cx="122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03A6AED-7248-4A1E-9D7B-F2AD9EEA1FF8}"/>
                    </a:ext>
                  </a:extLst>
                </p14:cNvPr>
                <p14:cNvContentPartPr/>
                <p14:nvPr/>
              </p14:nvContentPartPr>
              <p14:xfrm>
                <a:off x="9184011" y="3886320"/>
                <a:ext cx="144000" cy="423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03A6AED-7248-4A1E-9D7B-F2AD9EEA1FF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175011" y="3877320"/>
                  <a:ext cx="161640" cy="44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15234647-682C-498C-8804-C0EC369701A1}"/>
                  </a:ext>
                </a:extLst>
              </p14:cNvPr>
              <p14:cNvContentPartPr/>
              <p14:nvPr/>
            </p14:nvContentPartPr>
            <p14:xfrm>
              <a:off x="9820851" y="3852480"/>
              <a:ext cx="74520" cy="4993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15234647-682C-498C-8804-C0EC369701A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9812211" y="3843480"/>
                <a:ext cx="92160" cy="51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8316366-A074-4919-9813-2A420617463C}"/>
              </a:ext>
            </a:extLst>
          </p:cNvPr>
          <p:cNvGrpSpPr/>
          <p:nvPr/>
        </p:nvGrpSpPr>
        <p:grpSpPr>
          <a:xfrm>
            <a:off x="9970251" y="3855000"/>
            <a:ext cx="2106000" cy="750960"/>
            <a:chOff x="9970251" y="3855000"/>
            <a:chExt cx="2106000" cy="7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E30F50B-7083-4E9B-89AD-3C4F78D437B5}"/>
                    </a:ext>
                  </a:extLst>
                </p14:cNvPr>
                <p14:cNvContentPartPr/>
                <p14:nvPr/>
              </p14:nvContentPartPr>
              <p14:xfrm>
                <a:off x="9991491" y="3954360"/>
                <a:ext cx="84960" cy="111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E30F50B-7083-4E9B-89AD-3C4F78D437B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982491" y="3945360"/>
                  <a:ext cx="102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ACC9754-A5DC-453B-B77B-25EFBAEE7C7D}"/>
                    </a:ext>
                  </a:extLst>
                </p14:cNvPr>
                <p14:cNvContentPartPr/>
                <p14:nvPr/>
              </p14:nvContentPartPr>
              <p14:xfrm>
                <a:off x="9970251" y="3993960"/>
                <a:ext cx="114480" cy="131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ACC9754-A5DC-453B-B77B-25EFBAEE7C7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61611" y="3985320"/>
                  <a:ext cx="132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D018E89-9B77-4AB5-A66C-B00B9A5CCB0F}"/>
                    </a:ext>
                  </a:extLst>
                </p14:cNvPr>
                <p14:cNvContentPartPr/>
                <p14:nvPr/>
              </p14:nvContentPartPr>
              <p14:xfrm>
                <a:off x="10168971" y="3970920"/>
                <a:ext cx="5040" cy="16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D018E89-9B77-4AB5-A66C-B00B9A5CCB0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160331" y="3962280"/>
                  <a:ext cx="22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AF8CEBA-F0A6-4178-B0D4-5B3607F22338}"/>
                    </a:ext>
                  </a:extLst>
                </p14:cNvPr>
                <p14:cNvContentPartPr/>
                <p14:nvPr/>
              </p14:nvContentPartPr>
              <p14:xfrm>
                <a:off x="10155291" y="4073160"/>
                <a:ext cx="18000" cy="34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AF8CEBA-F0A6-4178-B0D4-5B3607F2233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46291" y="4064160"/>
                  <a:ext cx="35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8FA8B64-F050-4787-9269-CD4669A57ADA}"/>
                    </a:ext>
                  </a:extLst>
                </p14:cNvPr>
                <p14:cNvContentPartPr/>
                <p14:nvPr/>
              </p14:nvContentPartPr>
              <p14:xfrm>
                <a:off x="10323771" y="3855000"/>
                <a:ext cx="316800" cy="332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8FA8B64-F050-4787-9269-CD4669A57AD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14771" y="3846360"/>
                  <a:ext cx="3344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14784C1-88F8-42B7-8C3C-2740D94146E1}"/>
                    </a:ext>
                  </a:extLst>
                </p14:cNvPr>
                <p14:cNvContentPartPr/>
                <p14:nvPr/>
              </p14:nvContentPartPr>
              <p14:xfrm>
                <a:off x="10613211" y="3978480"/>
                <a:ext cx="200160" cy="263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14784C1-88F8-42B7-8C3C-2740D94146E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604571" y="3969840"/>
                  <a:ext cx="2178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2E99FFB-EBA6-4FB2-8EE5-E4CFAEABD103}"/>
                    </a:ext>
                  </a:extLst>
                </p14:cNvPr>
                <p14:cNvContentPartPr/>
                <p14:nvPr/>
              </p14:nvContentPartPr>
              <p14:xfrm>
                <a:off x="10854051" y="3977400"/>
                <a:ext cx="139680" cy="111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2E99FFB-EBA6-4FB2-8EE5-E4CFAEABD10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845051" y="3968760"/>
                  <a:ext cx="157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7307089-259C-4544-9698-27E62856F1FD}"/>
                    </a:ext>
                  </a:extLst>
                </p14:cNvPr>
                <p14:cNvContentPartPr/>
                <p14:nvPr/>
              </p14:nvContentPartPr>
              <p14:xfrm>
                <a:off x="10985091" y="3973440"/>
                <a:ext cx="143640" cy="280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7307089-259C-4544-9698-27E62856F1F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976451" y="3964800"/>
                  <a:ext cx="1612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15C4E7D-6805-4DF7-B5BE-2EA8B933BCCF}"/>
                    </a:ext>
                  </a:extLst>
                </p14:cNvPr>
                <p14:cNvContentPartPr/>
                <p14:nvPr/>
              </p14:nvContentPartPr>
              <p14:xfrm>
                <a:off x="11150331" y="3996480"/>
                <a:ext cx="131040" cy="112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15C4E7D-6805-4DF7-B5BE-2EA8B933BCC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141691" y="3987480"/>
                  <a:ext cx="148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50016E8-ADAA-447B-AA41-2F1D5EE60935}"/>
                    </a:ext>
                  </a:extLst>
                </p14:cNvPr>
                <p14:cNvContentPartPr/>
                <p14:nvPr/>
              </p14:nvContentPartPr>
              <p14:xfrm>
                <a:off x="11291091" y="3933120"/>
                <a:ext cx="599040" cy="161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50016E8-ADAA-447B-AA41-2F1D5EE6093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282091" y="3924480"/>
                  <a:ext cx="616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8B50C10-06A7-4BF6-BA08-8487C069F9DA}"/>
                    </a:ext>
                  </a:extLst>
                </p14:cNvPr>
                <p14:cNvContentPartPr/>
                <p14:nvPr/>
              </p14:nvContentPartPr>
              <p14:xfrm>
                <a:off x="11922531" y="3960840"/>
                <a:ext cx="70200" cy="103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8B50C10-06A7-4BF6-BA08-8487C069F9D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913531" y="3951840"/>
                  <a:ext cx="87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1B451B6-633B-499A-A9AD-FD9700DB0789}"/>
                    </a:ext>
                  </a:extLst>
                </p14:cNvPr>
                <p14:cNvContentPartPr/>
                <p14:nvPr/>
              </p14:nvContentPartPr>
              <p14:xfrm>
                <a:off x="12012891" y="3906840"/>
                <a:ext cx="63360" cy="165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1B451B6-633B-499A-A9AD-FD9700DB078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2003891" y="3898200"/>
                  <a:ext cx="81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5FB16C9-E94F-4DC3-9333-CD22B2CAADC6}"/>
                    </a:ext>
                  </a:extLst>
                </p14:cNvPr>
                <p14:cNvContentPartPr/>
                <p14:nvPr/>
              </p14:nvContentPartPr>
              <p14:xfrm>
                <a:off x="10424931" y="4278360"/>
                <a:ext cx="1011240" cy="282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5FB16C9-E94F-4DC3-9333-CD22B2CAADC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415931" y="4269360"/>
                  <a:ext cx="10288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CB826F5-5461-47CE-AD79-528DA07C373F}"/>
                    </a:ext>
                  </a:extLst>
                </p14:cNvPr>
                <p14:cNvContentPartPr/>
                <p14:nvPr/>
              </p14:nvContentPartPr>
              <p14:xfrm>
                <a:off x="11353371" y="4251360"/>
                <a:ext cx="30240" cy="29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CB826F5-5461-47CE-AD79-528DA07C373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344371" y="4242720"/>
                  <a:ext cx="47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B2F7363-5A14-4BE1-BD3A-B52CDC585C47}"/>
                    </a:ext>
                  </a:extLst>
                </p14:cNvPr>
                <p14:cNvContentPartPr/>
                <p14:nvPr/>
              </p14:nvContentPartPr>
              <p14:xfrm>
                <a:off x="11420331" y="4365480"/>
                <a:ext cx="161280" cy="240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B2F7363-5A14-4BE1-BD3A-B52CDC585C4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411691" y="4356840"/>
                  <a:ext cx="1789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ECF16C3-1D22-4E48-9BC7-0E14EFD2CB18}"/>
              </a:ext>
            </a:extLst>
          </p:cNvPr>
          <p:cNvGrpSpPr/>
          <p:nvPr/>
        </p:nvGrpSpPr>
        <p:grpSpPr>
          <a:xfrm>
            <a:off x="613131" y="4895040"/>
            <a:ext cx="767520" cy="281520"/>
            <a:chOff x="613131" y="4895040"/>
            <a:chExt cx="76752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EF5846F-8298-44FC-9DE7-CE010FDB67E5}"/>
                    </a:ext>
                  </a:extLst>
                </p14:cNvPr>
                <p14:cNvContentPartPr/>
                <p14:nvPr/>
              </p14:nvContentPartPr>
              <p14:xfrm>
                <a:off x="613131" y="4915560"/>
                <a:ext cx="115920" cy="217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EF5846F-8298-44FC-9DE7-CE010FDB67E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04131" y="4906560"/>
                  <a:ext cx="133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9DC268E-0B2D-4B1A-B4C8-A509679A09DB}"/>
                    </a:ext>
                  </a:extLst>
                </p14:cNvPr>
                <p14:cNvContentPartPr/>
                <p14:nvPr/>
              </p14:nvContentPartPr>
              <p14:xfrm>
                <a:off x="636531" y="4976040"/>
                <a:ext cx="81000" cy="41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9DC268E-0B2D-4B1A-B4C8-A509679A09D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27891" y="4967040"/>
                  <a:ext cx="98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FEC55BE-164A-4640-8C1E-93B607FB185C}"/>
                    </a:ext>
                  </a:extLst>
                </p14:cNvPr>
                <p14:cNvContentPartPr/>
                <p14:nvPr/>
              </p14:nvContentPartPr>
              <p14:xfrm>
                <a:off x="677931" y="4907640"/>
                <a:ext cx="74880" cy="21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FEC55BE-164A-4640-8C1E-93B607FB185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68931" y="4898640"/>
                  <a:ext cx="92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72B8ECE-0236-4E99-936C-750B95039F26}"/>
                    </a:ext>
                  </a:extLst>
                </p14:cNvPr>
                <p14:cNvContentPartPr/>
                <p14:nvPr/>
              </p14:nvContentPartPr>
              <p14:xfrm>
                <a:off x="829131" y="4896840"/>
                <a:ext cx="114480" cy="279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72B8ECE-0236-4E99-936C-750B95039F2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20491" y="4887840"/>
                  <a:ext cx="1321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6E7702B-380A-4730-8876-5AD766607858}"/>
                    </a:ext>
                  </a:extLst>
                </p14:cNvPr>
                <p14:cNvContentPartPr/>
                <p14:nvPr/>
              </p14:nvContentPartPr>
              <p14:xfrm>
                <a:off x="953691" y="5009160"/>
                <a:ext cx="100800" cy="112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6E7702B-380A-4730-8876-5AD76660785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4691" y="5000520"/>
                  <a:ext cx="118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82D4AD1-3039-4D57-9B24-98DA111358B9}"/>
                    </a:ext>
                  </a:extLst>
                </p14:cNvPr>
                <p14:cNvContentPartPr/>
                <p14:nvPr/>
              </p14:nvContentPartPr>
              <p14:xfrm>
                <a:off x="958371" y="4981800"/>
                <a:ext cx="105480" cy="153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82D4AD1-3039-4D57-9B24-98DA111358B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49371" y="4972800"/>
                  <a:ext cx="123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61EDF94-B6C5-46EF-BE3D-E2B01A67E2CA}"/>
                    </a:ext>
                  </a:extLst>
                </p14:cNvPr>
                <p14:cNvContentPartPr/>
                <p14:nvPr/>
              </p14:nvContentPartPr>
              <p14:xfrm>
                <a:off x="1097331" y="4895040"/>
                <a:ext cx="138960" cy="271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61EDF94-B6C5-46EF-BE3D-E2B01A67E2C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8691" y="4886400"/>
                  <a:ext cx="156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87E985-9D3A-4885-9916-EAACB6BE29B9}"/>
                    </a:ext>
                  </a:extLst>
                </p14:cNvPr>
                <p14:cNvContentPartPr/>
                <p14:nvPr/>
              </p14:nvContentPartPr>
              <p14:xfrm>
                <a:off x="1295331" y="5008440"/>
                <a:ext cx="85320" cy="12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87E985-9D3A-4885-9916-EAACB6BE29B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286331" y="4999800"/>
                  <a:ext cx="102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11AD2D3-C096-482A-9835-BC581A793B5E}"/>
                    </a:ext>
                  </a:extLst>
                </p14:cNvPr>
                <p14:cNvContentPartPr/>
                <p14:nvPr/>
              </p14:nvContentPartPr>
              <p14:xfrm>
                <a:off x="1243491" y="5081520"/>
                <a:ext cx="88200" cy="10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11AD2D3-C096-482A-9835-BC581A793B5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234851" y="5072520"/>
                  <a:ext cx="10584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E6BACE5C-C0C2-40E2-B7AD-903824E70AE9}"/>
                  </a:ext>
                </a:extLst>
              </p14:cNvPr>
              <p14:cNvContentPartPr/>
              <p14:nvPr/>
            </p14:nvContentPartPr>
            <p14:xfrm>
              <a:off x="1693131" y="4931760"/>
              <a:ext cx="204840" cy="1242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E6BACE5C-C0C2-40E2-B7AD-903824E70AE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684491" y="4922760"/>
                <a:ext cx="22248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BD9AF00B-EE44-4016-ADFE-59916F373468}"/>
              </a:ext>
            </a:extLst>
          </p:cNvPr>
          <p:cNvGrpSpPr/>
          <p:nvPr/>
        </p:nvGrpSpPr>
        <p:grpSpPr>
          <a:xfrm>
            <a:off x="1996251" y="4946160"/>
            <a:ext cx="287640" cy="440280"/>
            <a:chOff x="1996251" y="4946160"/>
            <a:chExt cx="28764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104A04D-2121-4447-A3B5-E022F718509C}"/>
                    </a:ext>
                  </a:extLst>
                </p14:cNvPr>
                <p14:cNvContentPartPr/>
                <p14:nvPr/>
              </p14:nvContentPartPr>
              <p14:xfrm>
                <a:off x="2065731" y="4946160"/>
                <a:ext cx="150120" cy="117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104A04D-2121-4447-A3B5-E022F718509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056731" y="4937160"/>
                  <a:ext cx="167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7816709-3937-40C1-BFF7-DE40CE049623}"/>
                    </a:ext>
                  </a:extLst>
                </p14:cNvPr>
                <p14:cNvContentPartPr/>
                <p14:nvPr/>
              </p14:nvContentPartPr>
              <p14:xfrm>
                <a:off x="1996251" y="5124000"/>
                <a:ext cx="287640" cy="17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7816709-3937-40C1-BFF7-DE40CE04962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87611" y="5115000"/>
                  <a:ext cx="305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EFFD28C-CE5C-4BC9-ADA0-24A3674DB962}"/>
                    </a:ext>
                  </a:extLst>
                </p14:cNvPr>
                <p14:cNvContentPartPr/>
                <p14:nvPr/>
              </p14:nvContentPartPr>
              <p14:xfrm>
                <a:off x="2011011" y="5219400"/>
                <a:ext cx="207000" cy="167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EFFD28C-CE5C-4BC9-ADA0-24A3674DB96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002371" y="5210400"/>
                  <a:ext cx="2246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3A38BBE-01FF-4D2E-8CCB-29BF8AA9ECEC}"/>
              </a:ext>
            </a:extLst>
          </p:cNvPr>
          <p:cNvGrpSpPr/>
          <p:nvPr/>
        </p:nvGrpSpPr>
        <p:grpSpPr>
          <a:xfrm>
            <a:off x="2702931" y="4932120"/>
            <a:ext cx="89280" cy="115200"/>
            <a:chOff x="2702931" y="4932120"/>
            <a:chExt cx="8928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88CE9D3-1B5C-4455-9BE7-9A931541C590}"/>
                    </a:ext>
                  </a:extLst>
                </p14:cNvPr>
                <p14:cNvContentPartPr/>
                <p14:nvPr/>
              </p14:nvContentPartPr>
              <p14:xfrm>
                <a:off x="2723811" y="4932120"/>
                <a:ext cx="68400" cy="23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88CE9D3-1B5C-4455-9BE7-9A931541C59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714811" y="4923120"/>
                  <a:ext cx="86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EE423B3-7D54-4E24-9ADB-B1F2FD32A588}"/>
                    </a:ext>
                  </a:extLst>
                </p14:cNvPr>
                <p14:cNvContentPartPr/>
                <p14:nvPr/>
              </p14:nvContentPartPr>
              <p14:xfrm>
                <a:off x="2702931" y="5026440"/>
                <a:ext cx="63000" cy="20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EE423B3-7D54-4E24-9ADB-B1F2FD32A58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694291" y="5017800"/>
                  <a:ext cx="806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7E957366-09C7-41D4-9F9B-52C17A27A50C}"/>
              </a:ext>
            </a:extLst>
          </p:cNvPr>
          <p:cNvGrpSpPr/>
          <p:nvPr/>
        </p:nvGrpSpPr>
        <p:grpSpPr>
          <a:xfrm>
            <a:off x="3175971" y="4868760"/>
            <a:ext cx="808560" cy="336960"/>
            <a:chOff x="3175971" y="4868760"/>
            <a:chExt cx="80856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CBB4B74-DE1E-4E6A-9A70-E2D11C0112F7}"/>
                    </a:ext>
                  </a:extLst>
                </p14:cNvPr>
                <p14:cNvContentPartPr/>
                <p14:nvPr/>
              </p14:nvContentPartPr>
              <p14:xfrm>
                <a:off x="3182451" y="4890720"/>
                <a:ext cx="97200" cy="196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CBB4B74-DE1E-4E6A-9A70-E2D11C0112F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173451" y="4881720"/>
                  <a:ext cx="114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CE68E78-EBF8-454E-A651-7F95973C994A}"/>
                    </a:ext>
                  </a:extLst>
                </p14:cNvPr>
                <p14:cNvContentPartPr/>
                <p14:nvPr/>
              </p14:nvContentPartPr>
              <p14:xfrm>
                <a:off x="3276411" y="4868760"/>
                <a:ext cx="94320" cy="19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CE68E78-EBF8-454E-A651-7F95973C994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267411" y="4860120"/>
                  <a:ext cx="111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4DFFD38-8A0E-442E-9721-41714243E55A}"/>
                    </a:ext>
                  </a:extLst>
                </p14:cNvPr>
                <p14:cNvContentPartPr/>
                <p14:nvPr/>
              </p14:nvContentPartPr>
              <p14:xfrm>
                <a:off x="3367131" y="4926720"/>
                <a:ext cx="92880" cy="142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4DFFD38-8A0E-442E-9721-41714243E55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358131" y="4918080"/>
                  <a:ext cx="110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CAC41A7-96D8-427B-A090-2DB4C57E7EEE}"/>
                    </a:ext>
                  </a:extLst>
                </p14:cNvPr>
                <p14:cNvContentPartPr/>
                <p14:nvPr/>
              </p14:nvContentPartPr>
              <p14:xfrm>
                <a:off x="3564771" y="5006280"/>
                <a:ext cx="18000" cy="24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CAC41A7-96D8-427B-A090-2DB4C57E7EE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555771" y="4997640"/>
                  <a:ext cx="35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611D1C4-C227-4610-B013-3FBFE74C01EC}"/>
                    </a:ext>
                  </a:extLst>
                </p14:cNvPr>
                <p14:cNvContentPartPr/>
                <p14:nvPr/>
              </p14:nvContentPartPr>
              <p14:xfrm>
                <a:off x="3723171" y="4884960"/>
                <a:ext cx="92520" cy="190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611D1C4-C227-4610-B013-3FBFE74C01E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714171" y="4875960"/>
                  <a:ext cx="110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F1F529A-F89D-49A8-96AF-6E2132B769D5}"/>
                    </a:ext>
                  </a:extLst>
                </p14:cNvPr>
                <p14:cNvContentPartPr/>
                <p14:nvPr/>
              </p14:nvContentPartPr>
              <p14:xfrm>
                <a:off x="3889851" y="4919160"/>
                <a:ext cx="78840" cy="69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F1F529A-F89D-49A8-96AF-6E2132B769D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880851" y="4910520"/>
                  <a:ext cx="96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41D41A9-0985-4D86-86EA-49279CBD880A}"/>
                    </a:ext>
                  </a:extLst>
                </p14:cNvPr>
                <p14:cNvContentPartPr/>
                <p14:nvPr/>
              </p14:nvContentPartPr>
              <p14:xfrm>
                <a:off x="3901011" y="4880280"/>
                <a:ext cx="83520" cy="209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41D41A9-0985-4D86-86EA-49279CBD880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92371" y="4871280"/>
                  <a:ext cx="101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E3823BB-EA19-402C-8742-F5D84C20A1C6}"/>
                    </a:ext>
                  </a:extLst>
                </p14:cNvPr>
                <p14:cNvContentPartPr/>
                <p14:nvPr/>
              </p14:nvContentPartPr>
              <p14:xfrm>
                <a:off x="3175971" y="5173320"/>
                <a:ext cx="718560" cy="32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E3823BB-EA19-402C-8742-F5D84C20A1C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167331" y="5164680"/>
                  <a:ext cx="73620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719CDBE7-D10C-43C9-BC98-00E4F479BBB8}"/>
                  </a:ext>
                </a:extLst>
              </p14:cNvPr>
              <p14:cNvContentPartPr/>
              <p14:nvPr/>
            </p14:nvContentPartPr>
            <p14:xfrm>
              <a:off x="3418971" y="5338560"/>
              <a:ext cx="196200" cy="1274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719CDBE7-D10C-43C9-BC98-00E4F479BBB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409971" y="5329920"/>
                <a:ext cx="21384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0DBD5DFF-95D0-46C2-84E3-FA682CACF0B6}"/>
              </a:ext>
            </a:extLst>
          </p:cNvPr>
          <p:cNvGrpSpPr/>
          <p:nvPr/>
        </p:nvGrpSpPr>
        <p:grpSpPr>
          <a:xfrm>
            <a:off x="4516971" y="4978200"/>
            <a:ext cx="311040" cy="168480"/>
            <a:chOff x="4516971" y="4978200"/>
            <a:chExt cx="31104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273124A-0520-4A24-B510-1AFCCA462242}"/>
                    </a:ext>
                  </a:extLst>
                </p14:cNvPr>
                <p14:cNvContentPartPr/>
                <p14:nvPr/>
              </p14:nvContentPartPr>
              <p14:xfrm>
                <a:off x="4517691" y="5030400"/>
                <a:ext cx="151200" cy="26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273124A-0520-4A24-B510-1AFCCA46224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509051" y="5021760"/>
                  <a:ext cx="168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F914630-1D5E-4FD9-9FB2-886D733E251C}"/>
                    </a:ext>
                  </a:extLst>
                </p14:cNvPr>
                <p14:cNvContentPartPr/>
                <p14:nvPr/>
              </p14:nvContentPartPr>
              <p14:xfrm>
                <a:off x="4516971" y="5096640"/>
                <a:ext cx="116640" cy="10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F914630-1D5E-4FD9-9FB2-886D733E251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07971" y="5087640"/>
                  <a:ext cx="134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086D93E-B553-4431-8A9D-4ACADDA0E6FA}"/>
                    </a:ext>
                  </a:extLst>
                </p14:cNvPr>
                <p14:cNvContentPartPr/>
                <p14:nvPr/>
              </p14:nvContentPartPr>
              <p14:xfrm>
                <a:off x="4725051" y="4978200"/>
                <a:ext cx="102960" cy="168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086D93E-B553-4431-8A9D-4ACADDA0E6F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716051" y="4969560"/>
                  <a:ext cx="12060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D902D51-3132-4D59-9749-A70238BD91F2}"/>
              </a:ext>
            </a:extLst>
          </p:cNvPr>
          <p:cNvGrpSpPr/>
          <p:nvPr/>
        </p:nvGrpSpPr>
        <p:grpSpPr>
          <a:xfrm>
            <a:off x="5333451" y="4894680"/>
            <a:ext cx="386640" cy="182160"/>
            <a:chOff x="5333451" y="4894680"/>
            <a:chExt cx="38664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E30CE53-778C-44EE-AD2E-6F570D10CAEC}"/>
                    </a:ext>
                  </a:extLst>
                </p14:cNvPr>
                <p14:cNvContentPartPr/>
                <p14:nvPr/>
              </p14:nvContentPartPr>
              <p14:xfrm>
                <a:off x="5333451" y="4894680"/>
                <a:ext cx="174240" cy="182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E30CE53-778C-44EE-AD2E-6F570D10CAE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324451" y="4885680"/>
                  <a:ext cx="191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553FFA5-198B-4F14-96F2-404331ED58E1}"/>
                    </a:ext>
                  </a:extLst>
                </p14:cNvPr>
                <p14:cNvContentPartPr/>
                <p14:nvPr/>
              </p14:nvContentPartPr>
              <p14:xfrm>
                <a:off x="5625411" y="4962360"/>
                <a:ext cx="94680" cy="10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553FFA5-198B-4F14-96F2-404331ED58E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616771" y="4953720"/>
                  <a:ext cx="112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A3E13C4-D9FD-452D-B961-1B4E4E9BC5F5}"/>
                    </a:ext>
                  </a:extLst>
                </p14:cNvPr>
                <p14:cNvContentPartPr/>
                <p14:nvPr/>
              </p14:nvContentPartPr>
              <p14:xfrm>
                <a:off x="5603811" y="5017440"/>
                <a:ext cx="83160" cy="14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A3E13C4-D9FD-452D-B961-1B4E4E9BC5F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594811" y="5008440"/>
                  <a:ext cx="1008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14F24F73-74CB-49E9-8FD9-E49766413471}"/>
              </a:ext>
            </a:extLst>
          </p:cNvPr>
          <p:cNvGrpSpPr/>
          <p:nvPr/>
        </p:nvGrpSpPr>
        <p:grpSpPr>
          <a:xfrm>
            <a:off x="6089811" y="4835640"/>
            <a:ext cx="797400" cy="360720"/>
            <a:chOff x="6089811" y="4835640"/>
            <a:chExt cx="79740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E1E4024-9A93-46CB-89DA-E4A4D8016B6D}"/>
                    </a:ext>
                  </a:extLst>
                </p14:cNvPr>
                <p14:cNvContentPartPr/>
                <p14:nvPr/>
              </p14:nvContentPartPr>
              <p14:xfrm>
                <a:off x="6142011" y="4861560"/>
                <a:ext cx="93960" cy="167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E1E4024-9A93-46CB-89DA-E4A4D8016B6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133011" y="4852560"/>
                  <a:ext cx="111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A3A9CAB-528E-4424-BDE2-59E5F7BB8A7E}"/>
                    </a:ext>
                  </a:extLst>
                </p14:cNvPr>
                <p14:cNvContentPartPr/>
                <p14:nvPr/>
              </p14:nvContentPartPr>
              <p14:xfrm>
                <a:off x="6201411" y="4835640"/>
                <a:ext cx="113760" cy="21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A3A9CAB-528E-4424-BDE2-59E5F7BB8A7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192771" y="4826640"/>
                  <a:ext cx="131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64DE781-9654-44FF-822A-F34314D7F142}"/>
                    </a:ext>
                  </a:extLst>
                </p14:cNvPr>
                <p14:cNvContentPartPr/>
                <p14:nvPr/>
              </p14:nvContentPartPr>
              <p14:xfrm>
                <a:off x="6303291" y="4923480"/>
                <a:ext cx="72000" cy="99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64DE781-9654-44FF-822A-F34314D7F14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294651" y="4914840"/>
                  <a:ext cx="89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602C19E-C1B3-4683-8773-E9E83AD93A52}"/>
                    </a:ext>
                  </a:extLst>
                </p14:cNvPr>
                <p14:cNvContentPartPr/>
                <p14:nvPr/>
              </p14:nvContentPartPr>
              <p14:xfrm>
                <a:off x="6463131" y="4960560"/>
                <a:ext cx="15120" cy="25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602C19E-C1B3-4683-8773-E9E83AD93A5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454131" y="4951560"/>
                  <a:ext cx="32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53B2B00-8827-40FA-A8CC-E911763F5EDE}"/>
                    </a:ext>
                  </a:extLst>
                </p14:cNvPr>
                <p14:cNvContentPartPr/>
                <p14:nvPr/>
              </p14:nvContentPartPr>
              <p14:xfrm>
                <a:off x="6585531" y="4861200"/>
                <a:ext cx="127800" cy="183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53B2B00-8827-40FA-A8CC-E911763F5ED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576891" y="4852560"/>
                  <a:ext cx="145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3D3FA89-594F-421C-840F-AA226053D168}"/>
                    </a:ext>
                  </a:extLst>
                </p14:cNvPr>
                <p14:cNvContentPartPr/>
                <p14:nvPr/>
              </p14:nvContentPartPr>
              <p14:xfrm>
                <a:off x="6795771" y="4891800"/>
                <a:ext cx="64440" cy="58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3D3FA89-594F-421C-840F-AA226053D16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786771" y="4882800"/>
                  <a:ext cx="82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F0455E6-1579-4AFC-A408-CD277957DB61}"/>
                    </a:ext>
                  </a:extLst>
                </p14:cNvPr>
                <p14:cNvContentPartPr/>
                <p14:nvPr/>
              </p14:nvContentPartPr>
              <p14:xfrm>
                <a:off x="6836811" y="4866600"/>
                <a:ext cx="50400" cy="157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F0455E6-1579-4AFC-A408-CD277957DB6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828171" y="4857960"/>
                  <a:ext cx="68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74311DB-147A-44DB-A213-1DBB0A1CD241}"/>
                    </a:ext>
                  </a:extLst>
                </p14:cNvPr>
                <p14:cNvContentPartPr/>
                <p14:nvPr/>
              </p14:nvContentPartPr>
              <p14:xfrm>
                <a:off x="6089811" y="5130120"/>
                <a:ext cx="774720" cy="66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74311DB-147A-44DB-A213-1DBB0A1CD24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080811" y="5121480"/>
                  <a:ext cx="79236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7EEAF6AD-5CB7-42AD-AC02-B0DA7F3909C6}"/>
              </a:ext>
            </a:extLst>
          </p:cNvPr>
          <p:cNvGrpSpPr/>
          <p:nvPr/>
        </p:nvGrpSpPr>
        <p:grpSpPr>
          <a:xfrm>
            <a:off x="6193491" y="5298240"/>
            <a:ext cx="651240" cy="239400"/>
            <a:chOff x="6193491" y="5298240"/>
            <a:chExt cx="65124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F1BB91B-7814-4EC7-9CC3-13FA53C542BE}"/>
                    </a:ext>
                  </a:extLst>
                </p14:cNvPr>
                <p14:cNvContentPartPr/>
                <p14:nvPr/>
              </p14:nvContentPartPr>
              <p14:xfrm>
                <a:off x="6193491" y="5334240"/>
                <a:ext cx="118080" cy="148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F1BB91B-7814-4EC7-9CC3-13FA53C542B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184491" y="5325600"/>
                  <a:ext cx="135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DD3E5F6-1305-4979-AE66-6008B2B2EBDB}"/>
                    </a:ext>
                  </a:extLst>
                </p14:cNvPr>
                <p14:cNvContentPartPr/>
                <p14:nvPr/>
              </p14:nvContentPartPr>
              <p14:xfrm>
                <a:off x="6225531" y="5375640"/>
                <a:ext cx="90360" cy="48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DD3E5F6-1305-4979-AE66-6008B2B2EBD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216891" y="5366640"/>
                  <a:ext cx="108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2DF8FED-5E9B-4EA6-9927-66D147B1DF4D}"/>
                    </a:ext>
                  </a:extLst>
                </p14:cNvPr>
                <p14:cNvContentPartPr/>
                <p14:nvPr/>
              </p14:nvContentPartPr>
              <p14:xfrm>
                <a:off x="6243531" y="5300040"/>
                <a:ext cx="94680" cy="15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2DF8FED-5E9B-4EA6-9927-66D147B1DF4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234531" y="5291400"/>
                  <a:ext cx="112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A98D098-10EB-48F8-A39D-3E58650B3A3F}"/>
                    </a:ext>
                  </a:extLst>
                </p14:cNvPr>
                <p14:cNvContentPartPr/>
                <p14:nvPr/>
              </p14:nvContentPartPr>
              <p14:xfrm>
                <a:off x="6448011" y="5298240"/>
                <a:ext cx="105840" cy="208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A98D098-10EB-48F8-A39D-3E58650B3A3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439371" y="5289600"/>
                  <a:ext cx="123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2357B44-9AA9-4B93-B0EA-8B0AE2101574}"/>
                    </a:ext>
                  </a:extLst>
                </p14:cNvPr>
                <p14:cNvContentPartPr/>
                <p14:nvPr/>
              </p14:nvContentPartPr>
              <p14:xfrm>
                <a:off x="6620091" y="5368440"/>
                <a:ext cx="60840" cy="119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2357B44-9AA9-4B93-B0EA-8B0AE210157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611091" y="5359800"/>
                  <a:ext cx="78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B0E2675-F227-48A7-B752-6CE3BD0D7E61}"/>
                    </a:ext>
                  </a:extLst>
                </p14:cNvPr>
                <p14:cNvContentPartPr/>
                <p14:nvPr/>
              </p14:nvContentPartPr>
              <p14:xfrm>
                <a:off x="6616131" y="5395800"/>
                <a:ext cx="75600" cy="104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B0E2675-F227-48A7-B752-6CE3BD0D7E6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607491" y="5386800"/>
                  <a:ext cx="93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5A2689D-390B-4564-A383-CBA550EF0061}"/>
                    </a:ext>
                  </a:extLst>
                </p14:cNvPr>
                <p14:cNvContentPartPr/>
                <p14:nvPr/>
              </p14:nvContentPartPr>
              <p14:xfrm>
                <a:off x="6738531" y="5336400"/>
                <a:ext cx="106200" cy="201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5A2689D-390B-4564-A383-CBA550EF006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729531" y="5327760"/>
                  <a:ext cx="12384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27137407-EE7D-42A1-BAE4-8FD28B01B6EB}"/>
                  </a:ext>
                </a:extLst>
              </p14:cNvPr>
              <p14:cNvContentPartPr/>
              <p14:nvPr/>
            </p14:nvContentPartPr>
            <p14:xfrm>
              <a:off x="7084491" y="5150640"/>
              <a:ext cx="34920" cy="417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27137407-EE7D-42A1-BAE4-8FD28B01B6EB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7075491" y="5141640"/>
                <a:ext cx="5256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7E8155E-6BCC-4A83-AB97-96E59A6DC3DE}"/>
              </a:ext>
            </a:extLst>
          </p:cNvPr>
          <p:cNvGrpSpPr/>
          <p:nvPr/>
        </p:nvGrpSpPr>
        <p:grpSpPr>
          <a:xfrm>
            <a:off x="7615851" y="4950480"/>
            <a:ext cx="1393920" cy="384480"/>
            <a:chOff x="7615851" y="4950480"/>
            <a:chExt cx="139392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57029C3-B493-4493-8962-A938F0632528}"/>
                    </a:ext>
                  </a:extLst>
                </p14:cNvPr>
                <p14:cNvContentPartPr/>
                <p14:nvPr/>
              </p14:nvContentPartPr>
              <p14:xfrm>
                <a:off x="7615851" y="5016360"/>
                <a:ext cx="99720" cy="172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57029C3-B493-4493-8962-A938F063252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606851" y="5007360"/>
                  <a:ext cx="117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31337F9-2821-4527-9836-351CF7F9617A}"/>
                    </a:ext>
                  </a:extLst>
                </p14:cNvPr>
                <p14:cNvContentPartPr/>
                <p14:nvPr/>
              </p14:nvContentPartPr>
              <p14:xfrm>
                <a:off x="7617291" y="4950480"/>
                <a:ext cx="262080" cy="235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31337F9-2821-4527-9836-351CF7F9617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608291" y="4941480"/>
                  <a:ext cx="279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22C8106-3A6A-4B45-99B4-609E78EFE632}"/>
                    </a:ext>
                  </a:extLst>
                </p14:cNvPr>
                <p14:cNvContentPartPr/>
                <p14:nvPr/>
              </p14:nvContentPartPr>
              <p14:xfrm>
                <a:off x="7901691" y="5092320"/>
                <a:ext cx="109080" cy="242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22C8106-3A6A-4B45-99B4-609E78EFE63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893051" y="5083680"/>
                  <a:ext cx="126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063EDC4-3572-408D-A476-6B042A1D31A6}"/>
                    </a:ext>
                  </a:extLst>
                </p14:cNvPr>
                <p14:cNvContentPartPr/>
                <p14:nvPr/>
              </p14:nvContentPartPr>
              <p14:xfrm>
                <a:off x="8050371" y="5153520"/>
                <a:ext cx="40320" cy="89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063EDC4-3572-408D-A476-6B042A1D31A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041371" y="5144880"/>
                  <a:ext cx="57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1583256-F731-4995-B556-E621863A4AD5}"/>
                    </a:ext>
                  </a:extLst>
                </p14:cNvPr>
                <p14:cNvContentPartPr/>
                <p14:nvPr/>
              </p14:nvContentPartPr>
              <p14:xfrm>
                <a:off x="8103651" y="5085840"/>
                <a:ext cx="15120" cy="151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1583256-F731-4995-B556-E621863A4AD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094651" y="5077200"/>
                  <a:ext cx="32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F059467-381F-4977-9C0F-F749CED0A2E1}"/>
                    </a:ext>
                  </a:extLst>
                </p14:cNvPr>
                <p14:cNvContentPartPr/>
                <p14:nvPr/>
              </p14:nvContentPartPr>
              <p14:xfrm>
                <a:off x="8159451" y="5107800"/>
                <a:ext cx="92160" cy="114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F059467-381F-4977-9C0F-F749CED0A2E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150811" y="5098800"/>
                  <a:ext cx="109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E00490D-2FDF-4965-BA62-86683551F84A}"/>
                    </a:ext>
                  </a:extLst>
                </p14:cNvPr>
                <p14:cNvContentPartPr/>
                <p14:nvPr/>
              </p14:nvContentPartPr>
              <p14:xfrm>
                <a:off x="8271051" y="5025720"/>
                <a:ext cx="370800" cy="195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E00490D-2FDF-4965-BA62-86683551F84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262051" y="5017080"/>
                  <a:ext cx="388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AE4B9D6-79F3-4B92-AB28-60956E2642DF}"/>
                    </a:ext>
                  </a:extLst>
                </p14:cNvPr>
                <p14:cNvContentPartPr/>
                <p14:nvPr/>
              </p14:nvContentPartPr>
              <p14:xfrm>
                <a:off x="8692611" y="5115360"/>
                <a:ext cx="317160" cy="108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AE4B9D6-79F3-4B92-AB28-60956E2642D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683611" y="5106360"/>
                  <a:ext cx="33480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235AD6D5-DF05-4A71-8A60-B43116592A16}"/>
              </a:ext>
            </a:extLst>
          </p:cNvPr>
          <p:cNvGrpSpPr/>
          <p:nvPr/>
        </p:nvGrpSpPr>
        <p:grpSpPr>
          <a:xfrm>
            <a:off x="9251691" y="4969200"/>
            <a:ext cx="1220760" cy="300240"/>
            <a:chOff x="9251691" y="4969200"/>
            <a:chExt cx="122076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812CF07-7B2C-4DA8-A16B-9DB55B8C33E4}"/>
                    </a:ext>
                  </a:extLst>
                </p14:cNvPr>
                <p14:cNvContentPartPr/>
                <p14:nvPr/>
              </p14:nvContentPartPr>
              <p14:xfrm>
                <a:off x="9251691" y="5012040"/>
                <a:ext cx="145440" cy="2354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812CF07-7B2C-4DA8-A16B-9DB55B8C33E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243051" y="5003040"/>
                  <a:ext cx="163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1788C83-ECC7-4FEC-9CEB-2A4A3D251A92}"/>
                    </a:ext>
                  </a:extLst>
                </p14:cNvPr>
                <p14:cNvContentPartPr/>
                <p14:nvPr/>
              </p14:nvContentPartPr>
              <p14:xfrm>
                <a:off x="9389211" y="4969200"/>
                <a:ext cx="144000" cy="54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1788C83-ECC7-4FEC-9CEB-2A4A3D251A9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380571" y="4960200"/>
                  <a:ext cx="161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A4E2D1B-CC7C-4424-AF3C-9BDAB18096E5}"/>
                    </a:ext>
                  </a:extLst>
                </p14:cNvPr>
                <p14:cNvContentPartPr/>
                <p14:nvPr/>
              </p14:nvContentPartPr>
              <p14:xfrm>
                <a:off x="9644091" y="5045160"/>
                <a:ext cx="674640" cy="224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A4E2D1B-CC7C-4424-AF3C-9BDAB18096E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635451" y="5036160"/>
                  <a:ext cx="692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7811E68-14EE-432D-B0E1-FBFC385D299E}"/>
                    </a:ext>
                  </a:extLst>
                </p14:cNvPr>
                <p14:cNvContentPartPr/>
                <p14:nvPr/>
              </p14:nvContentPartPr>
              <p14:xfrm>
                <a:off x="10356171" y="5154600"/>
                <a:ext cx="116280" cy="946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7811E68-14EE-432D-B0E1-FBFC385D299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347171" y="5145600"/>
                  <a:ext cx="13392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AAD48621-4E26-4DD5-9CD5-B9FB495161FD}"/>
              </a:ext>
            </a:extLst>
          </p:cNvPr>
          <p:cNvGrpSpPr/>
          <p:nvPr/>
        </p:nvGrpSpPr>
        <p:grpSpPr>
          <a:xfrm>
            <a:off x="10757211" y="4888920"/>
            <a:ext cx="572400" cy="430920"/>
            <a:chOff x="10757211" y="4888920"/>
            <a:chExt cx="57240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BB96976-E9F9-4FE2-90AA-2B6377C9C3ED}"/>
                    </a:ext>
                  </a:extLst>
                </p14:cNvPr>
                <p14:cNvContentPartPr/>
                <p14:nvPr/>
              </p14:nvContentPartPr>
              <p14:xfrm>
                <a:off x="10757211" y="5017800"/>
                <a:ext cx="572400" cy="302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BB96976-E9F9-4FE2-90AA-2B6377C9C3E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748571" y="5008800"/>
                  <a:ext cx="5900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9264778-A6D6-4DDC-8583-CDDAFD62C24D}"/>
                    </a:ext>
                  </a:extLst>
                </p14:cNvPr>
                <p14:cNvContentPartPr/>
                <p14:nvPr/>
              </p14:nvContentPartPr>
              <p14:xfrm>
                <a:off x="11041971" y="4888920"/>
                <a:ext cx="21240" cy="698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9264778-A6D6-4DDC-8583-CDDAFD62C24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33331" y="4879920"/>
                  <a:ext cx="3888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AF6B3EF-7AD6-40FD-B96D-1578C9B5EBBE}"/>
              </a:ext>
            </a:extLst>
          </p:cNvPr>
          <p:cNvGrpSpPr/>
          <p:nvPr/>
        </p:nvGrpSpPr>
        <p:grpSpPr>
          <a:xfrm>
            <a:off x="677571" y="5764080"/>
            <a:ext cx="805320" cy="312120"/>
            <a:chOff x="677571" y="5764080"/>
            <a:chExt cx="80532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6626A3F-95A0-4E7A-A448-D43B305A3DDD}"/>
                    </a:ext>
                  </a:extLst>
                </p14:cNvPr>
                <p14:cNvContentPartPr/>
                <p14:nvPr/>
              </p14:nvContentPartPr>
              <p14:xfrm>
                <a:off x="677571" y="5764080"/>
                <a:ext cx="253800" cy="259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6626A3F-95A0-4E7A-A448-D43B305A3DD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68571" y="5755440"/>
                  <a:ext cx="271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FE33E9A-D519-4A88-BE9C-040A74B72F0D}"/>
                    </a:ext>
                  </a:extLst>
                </p14:cNvPr>
                <p14:cNvContentPartPr/>
                <p14:nvPr/>
              </p14:nvContentPartPr>
              <p14:xfrm>
                <a:off x="964491" y="5874600"/>
                <a:ext cx="518400" cy="201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FE33E9A-D519-4A88-BE9C-040A74B72F0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55491" y="5865960"/>
                  <a:ext cx="536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A0166C6-62D7-4EE9-B8CB-DE1156079058}"/>
                    </a:ext>
                  </a:extLst>
                </p14:cNvPr>
                <p14:cNvContentPartPr/>
                <p14:nvPr/>
              </p14:nvContentPartPr>
              <p14:xfrm>
                <a:off x="1386771" y="5977560"/>
                <a:ext cx="75960" cy="17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A0166C6-62D7-4EE9-B8CB-DE115607905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378131" y="5968560"/>
                  <a:ext cx="936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92EA2E39-A811-409E-B8F1-0EF023EE0063}"/>
              </a:ext>
            </a:extLst>
          </p:cNvPr>
          <p:cNvGrpSpPr/>
          <p:nvPr/>
        </p:nvGrpSpPr>
        <p:grpSpPr>
          <a:xfrm>
            <a:off x="1885011" y="5790360"/>
            <a:ext cx="877680" cy="250560"/>
            <a:chOff x="1885011" y="5790360"/>
            <a:chExt cx="87768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8C05A5C-4782-47D9-AA23-80693F62B31E}"/>
                    </a:ext>
                  </a:extLst>
                </p14:cNvPr>
                <p14:cNvContentPartPr/>
                <p14:nvPr/>
              </p14:nvContentPartPr>
              <p14:xfrm>
                <a:off x="1885011" y="5790360"/>
                <a:ext cx="329400" cy="2487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8C05A5C-4782-47D9-AA23-80693F62B31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876371" y="5781720"/>
                  <a:ext cx="347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AFBD111-BD02-4739-96E7-1D8DEAA338FF}"/>
                    </a:ext>
                  </a:extLst>
                </p14:cNvPr>
                <p14:cNvContentPartPr/>
                <p14:nvPr/>
              </p14:nvContentPartPr>
              <p14:xfrm>
                <a:off x="2242851" y="5820240"/>
                <a:ext cx="29520" cy="5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AFBD111-BD02-4739-96E7-1D8DEAA338F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233851" y="5811600"/>
                  <a:ext cx="47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9C143F8-A8B7-4E14-8D19-5F0FB789A419}"/>
                    </a:ext>
                  </a:extLst>
                </p14:cNvPr>
                <p14:cNvContentPartPr/>
                <p14:nvPr/>
              </p14:nvContentPartPr>
              <p14:xfrm>
                <a:off x="2431131" y="5867040"/>
                <a:ext cx="116280" cy="1609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9C143F8-A8B7-4E14-8D19-5F0FB789A41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422491" y="5858400"/>
                  <a:ext cx="133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962C918-5832-4DCE-902E-3CF4D8EA7C97}"/>
                    </a:ext>
                  </a:extLst>
                </p14:cNvPr>
                <p14:cNvContentPartPr/>
                <p14:nvPr/>
              </p14:nvContentPartPr>
              <p14:xfrm>
                <a:off x="2551731" y="5825640"/>
                <a:ext cx="93240" cy="24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962C918-5832-4DCE-902E-3CF4D8EA7C9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543091" y="5816640"/>
                  <a:ext cx="110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3ED721E-0EE1-4CA3-AA8A-E84BEEFAF068}"/>
                    </a:ext>
                  </a:extLst>
                </p14:cNvPr>
                <p14:cNvContentPartPr/>
                <p14:nvPr/>
              </p14:nvContentPartPr>
              <p14:xfrm>
                <a:off x="2624451" y="5899080"/>
                <a:ext cx="138240" cy="141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3ED721E-0EE1-4CA3-AA8A-E84BEEFAF06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615811" y="5890440"/>
                  <a:ext cx="15588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BFC4818-A01A-4CEC-A729-94EE0C190644}"/>
              </a:ext>
            </a:extLst>
          </p:cNvPr>
          <p:cNvGrpSpPr/>
          <p:nvPr/>
        </p:nvGrpSpPr>
        <p:grpSpPr>
          <a:xfrm>
            <a:off x="2978691" y="5860920"/>
            <a:ext cx="222120" cy="194040"/>
            <a:chOff x="2978691" y="5860920"/>
            <a:chExt cx="22212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921652A-EBA6-49A7-83AC-2F6726708183}"/>
                    </a:ext>
                  </a:extLst>
                </p14:cNvPr>
                <p14:cNvContentPartPr/>
                <p14:nvPr/>
              </p14:nvContentPartPr>
              <p14:xfrm>
                <a:off x="2978691" y="5860920"/>
                <a:ext cx="105480" cy="1602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921652A-EBA6-49A7-83AC-2F672670818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970051" y="5852280"/>
                  <a:ext cx="123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54CB760-E480-4296-83AD-0BA3D120F261}"/>
                    </a:ext>
                  </a:extLst>
                </p14:cNvPr>
                <p14:cNvContentPartPr/>
                <p14:nvPr/>
              </p14:nvContentPartPr>
              <p14:xfrm>
                <a:off x="3195411" y="5906280"/>
                <a:ext cx="5400" cy="158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54CB760-E480-4296-83AD-0BA3D120F26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186771" y="5897640"/>
                  <a:ext cx="23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C0C1BD3-D40A-45A7-B992-5607C84FAD3E}"/>
                    </a:ext>
                  </a:extLst>
                </p14:cNvPr>
                <p14:cNvContentPartPr/>
                <p14:nvPr/>
              </p14:nvContentPartPr>
              <p14:xfrm>
                <a:off x="3182811" y="6019680"/>
                <a:ext cx="5400" cy="352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C0C1BD3-D40A-45A7-B992-5607C84FAD3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174171" y="6011040"/>
                  <a:ext cx="2304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F56EDD3-EE30-4A67-B352-ACA01AEC89DA}"/>
              </a:ext>
            </a:extLst>
          </p:cNvPr>
          <p:cNvGrpSpPr/>
          <p:nvPr/>
        </p:nvGrpSpPr>
        <p:grpSpPr>
          <a:xfrm>
            <a:off x="3538131" y="5755080"/>
            <a:ext cx="2350440" cy="408960"/>
            <a:chOff x="3538131" y="5755080"/>
            <a:chExt cx="235044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6788ED0-A079-4E40-88E5-7F59EA867172}"/>
                    </a:ext>
                  </a:extLst>
                </p14:cNvPr>
                <p14:cNvContentPartPr/>
                <p14:nvPr/>
              </p14:nvContentPartPr>
              <p14:xfrm>
                <a:off x="3538131" y="5932200"/>
                <a:ext cx="184680" cy="117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6788ED0-A079-4E40-88E5-7F59EA86717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529131" y="5923560"/>
                  <a:ext cx="202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F28A78C-4B2D-4879-BC35-6526168F68B3}"/>
                    </a:ext>
                  </a:extLst>
                </p14:cNvPr>
                <p14:cNvContentPartPr/>
                <p14:nvPr/>
              </p14:nvContentPartPr>
              <p14:xfrm>
                <a:off x="3720651" y="5787480"/>
                <a:ext cx="21600" cy="19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F28A78C-4B2D-4879-BC35-6526168F68B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711651" y="5778840"/>
                  <a:ext cx="39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C396CFB-C3C0-49F2-8100-7C8A31081948}"/>
                    </a:ext>
                  </a:extLst>
                </p14:cNvPr>
                <p14:cNvContentPartPr/>
                <p14:nvPr/>
              </p14:nvContentPartPr>
              <p14:xfrm>
                <a:off x="3827211" y="5761920"/>
                <a:ext cx="94320" cy="252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C396CFB-C3C0-49F2-8100-7C8A3108194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818571" y="5752920"/>
                  <a:ext cx="111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41B9BC4-E503-4C1F-981D-AEB5E0C63408}"/>
                    </a:ext>
                  </a:extLst>
                </p14:cNvPr>
                <p14:cNvContentPartPr/>
                <p14:nvPr/>
              </p14:nvContentPartPr>
              <p14:xfrm>
                <a:off x="3798051" y="5908440"/>
                <a:ext cx="101160" cy="25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41B9BC4-E503-4C1F-981D-AEB5E0C6340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789051" y="5899800"/>
                  <a:ext cx="118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84A7CD2-077F-410B-8425-372BF33998B9}"/>
                    </a:ext>
                  </a:extLst>
                </p14:cNvPr>
                <p14:cNvContentPartPr/>
                <p14:nvPr/>
              </p14:nvContentPartPr>
              <p14:xfrm>
                <a:off x="4060851" y="5896560"/>
                <a:ext cx="146160" cy="267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84A7CD2-077F-410B-8425-372BF33998B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052211" y="5887920"/>
                  <a:ext cx="163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9434F4F-19A2-4B11-87ED-1A78A46A8B18}"/>
                    </a:ext>
                  </a:extLst>
                </p14:cNvPr>
                <p14:cNvContentPartPr/>
                <p14:nvPr/>
              </p14:nvContentPartPr>
              <p14:xfrm>
                <a:off x="4262091" y="5787840"/>
                <a:ext cx="622080" cy="245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9434F4F-19A2-4B11-87ED-1A78A46A8B1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253091" y="5779200"/>
                  <a:ext cx="639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74DD53E-FD9A-4C00-87ED-A7947DD5D729}"/>
                    </a:ext>
                  </a:extLst>
                </p14:cNvPr>
                <p14:cNvContentPartPr/>
                <p14:nvPr/>
              </p14:nvContentPartPr>
              <p14:xfrm>
                <a:off x="4780491" y="5900160"/>
                <a:ext cx="75600" cy="144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74DD53E-FD9A-4C00-87ED-A7947DD5D72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771851" y="5891160"/>
                  <a:ext cx="93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3E3BF17-CDCB-448C-A3C6-F98F4D22014C}"/>
                    </a:ext>
                  </a:extLst>
                </p14:cNvPr>
                <p14:cNvContentPartPr/>
                <p14:nvPr/>
              </p14:nvContentPartPr>
              <p14:xfrm>
                <a:off x="4933851" y="5866680"/>
                <a:ext cx="164160" cy="1368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3E3BF17-CDCB-448C-A3C6-F98F4D22014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924851" y="5858040"/>
                  <a:ext cx="181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61ED1DC-6735-4ABB-8F41-3EF43D96ED89}"/>
                    </a:ext>
                  </a:extLst>
                </p14:cNvPr>
                <p14:cNvContentPartPr/>
                <p14:nvPr/>
              </p14:nvContentPartPr>
              <p14:xfrm>
                <a:off x="5128251" y="5807280"/>
                <a:ext cx="126720" cy="1861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61ED1DC-6735-4ABB-8F41-3EF43D96ED8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119251" y="5798280"/>
                  <a:ext cx="144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329AD30-0134-4ED8-AFE3-161C7F09D2D0}"/>
                    </a:ext>
                  </a:extLst>
                </p14:cNvPr>
                <p14:cNvContentPartPr/>
                <p14:nvPr/>
              </p14:nvContentPartPr>
              <p14:xfrm>
                <a:off x="5290251" y="5804400"/>
                <a:ext cx="13320" cy="18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329AD30-0134-4ED8-AFE3-161C7F09D2D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281611" y="5795400"/>
                  <a:ext cx="30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4A9B187-7B78-42C7-9F9C-355F40865A0C}"/>
                    </a:ext>
                  </a:extLst>
                </p14:cNvPr>
                <p14:cNvContentPartPr/>
                <p14:nvPr/>
              </p14:nvContentPartPr>
              <p14:xfrm>
                <a:off x="5356131" y="5892240"/>
                <a:ext cx="249480" cy="117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4A9B187-7B78-42C7-9F9C-355F40865A0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347491" y="5883600"/>
                  <a:ext cx="267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EED8A48-B5F2-4D1E-A49B-4E8623FBC318}"/>
                    </a:ext>
                  </a:extLst>
                </p14:cNvPr>
                <p14:cNvContentPartPr/>
                <p14:nvPr/>
              </p14:nvContentPartPr>
              <p14:xfrm>
                <a:off x="5633331" y="5755080"/>
                <a:ext cx="255240" cy="213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EED8A48-B5F2-4D1E-A49B-4E8623FBC31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624331" y="5746080"/>
                  <a:ext cx="27288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579D41F9-AE66-415F-B90A-674E5CDD992F}"/>
                  </a:ext>
                </a:extLst>
              </p14:cNvPr>
              <p14:cNvContentPartPr/>
              <p14:nvPr/>
            </p14:nvContentPartPr>
            <p14:xfrm>
              <a:off x="6169011" y="5819160"/>
              <a:ext cx="372240" cy="32328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579D41F9-AE66-415F-B90A-674E5CDD992F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6160371" y="5810160"/>
                <a:ext cx="389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DF67C2C2-91C7-444D-8691-0E858E81AF19}"/>
                  </a:ext>
                </a:extLst>
              </p14:cNvPr>
              <p14:cNvContentPartPr/>
              <p14:nvPr/>
            </p14:nvContentPartPr>
            <p14:xfrm>
              <a:off x="6764451" y="5847240"/>
              <a:ext cx="143640" cy="14724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DF67C2C2-91C7-444D-8691-0E858E81AF19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6755811" y="5838240"/>
                <a:ext cx="16128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Group 308">
            <a:extLst>
              <a:ext uri="{FF2B5EF4-FFF2-40B4-BE49-F238E27FC236}">
                <a16:creationId xmlns:a16="http://schemas.microsoft.com/office/drawing/2014/main" id="{8DDEF34A-BBF5-4C08-89D7-59F67B33BF4C}"/>
              </a:ext>
            </a:extLst>
          </p:cNvPr>
          <p:cNvGrpSpPr/>
          <p:nvPr/>
        </p:nvGrpSpPr>
        <p:grpSpPr>
          <a:xfrm>
            <a:off x="7184571" y="5931120"/>
            <a:ext cx="123480" cy="65520"/>
            <a:chOff x="7184571" y="5931120"/>
            <a:chExt cx="12348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977C126-1644-45BD-8491-80DC8E2A17E5}"/>
                    </a:ext>
                  </a:extLst>
                </p14:cNvPr>
                <p14:cNvContentPartPr/>
                <p14:nvPr/>
              </p14:nvContentPartPr>
              <p14:xfrm>
                <a:off x="7205811" y="5937240"/>
                <a:ext cx="11880" cy="8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977C126-1644-45BD-8491-80DC8E2A17E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197171" y="5928600"/>
                  <a:ext cx="29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2F3ACA4-A7FB-4223-8C70-FD28F7108D8F}"/>
                    </a:ext>
                  </a:extLst>
                </p14:cNvPr>
                <p14:cNvContentPartPr/>
                <p14:nvPr/>
              </p14:nvContentPartPr>
              <p14:xfrm>
                <a:off x="7223091" y="5931120"/>
                <a:ext cx="84960" cy="11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2F3ACA4-A7FB-4223-8C70-FD28F7108D8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214091" y="5922120"/>
                  <a:ext cx="102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B2B2E84-512A-4F2C-93AE-FE98AACA664F}"/>
                    </a:ext>
                  </a:extLst>
                </p14:cNvPr>
                <p14:cNvContentPartPr/>
                <p14:nvPr/>
              </p14:nvContentPartPr>
              <p14:xfrm>
                <a:off x="7184571" y="5988720"/>
                <a:ext cx="86400" cy="79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B2B2E84-512A-4F2C-93AE-FE98AACA664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175931" y="5980080"/>
                  <a:ext cx="1040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AB72985-B170-47F0-94E9-0DF06002E83D}"/>
              </a:ext>
            </a:extLst>
          </p:cNvPr>
          <p:cNvGrpSpPr/>
          <p:nvPr/>
        </p:nvGrpSpPr>
        <p:grpSpPr>
          <a:xfrm>
            <a:off x="7571571" y="5775600"/>
            <a:ext cx="671400" cy="203760"/>
            <a:chOff x="7571571" y="5775600"/>
            <a:chExt cx="67140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3BCB913-A8A9-485E-AC70-9E334407C016}"/>
                    </a:ext>
                  </a:extLst>
                </p14:cNvPr>
                <p14:cNvContentPartPr/>
                <p14:nvPr/>
              </p14:nvContentPartPr>
              <p14:xfrm>
                <a:off x="7571571" y="5800800"/>
                <a:ext cx="104040" cy="1674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3BCB913-A8A9-485E-AC70-9E334407C01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562931" y="5792160"/>
                  <a:ext cx="121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FED3D4D-8AE0-4489-915F-DC5E3405E124}"/>
                    </a:ext>
                  </a:extLst>
                </p14:cNvPr>
                <p14:cNvContentPartPr/>
                <p14:nvPr/>
              </p14:nvContentPartPr>
              <p14:xfrm>
                <a:off x="7633851" y="5775600"/>
                <a:ext cx="102960" cy="331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FED3D4D-8AE0-4489-915F-DC5E3405E12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625211" y="5766600"/>
                  <a:ext cx="120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0360504-277D-4794-BDBB-DD1ED9E552E0}"/>
                    </a:ext>
                  </a:extLst>
                </p14:cNvPr>
                <p14:cNvContentPartPr/>
                <p14:nvPr/>
              </p14:nvContentPartPr>
              <p14:xfrm>
                <a:off x="7711611" y="5842200"/>
                <a:ext cx="93240" cy="124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0360504-277D-4794-BDBB-DD1ED9E552E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702971" y="5833200"/>
                  <a:ext cx="110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4F834C9-14D8-4F9C-9F18-477B200214BB}"/>
                    </a:ext>
                  </a:extLst>
                </p14:cNvPr>
                <p14:cNvContentPartPr/>
                <p14:nvPr/>
              </p14:nvContentPartPr>
              <p14:xfrm>
                <a:off x="7876131" y="5907000"/>
                <a:ext cx="3600" cy="226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4F834C9-14D8-4F9C-9F18-477B200214B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867131" y="5898000"/>
                  <a:ext cx="21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E4F0CBC-791F-4C6C-9AC5-D0EE9E2C7973}"/>
                    </a:ext>
                  </a:extLst>
                </p14:cNvPr>
                <p14:cNvContentPartPr/>
                <p14:nvPr/>
              </p14:nvContentPartPr>
              <p14:xfrm>
                <a:off x="7981611" y="5799360"/>
                <a:ext cx="91080" cy="171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E4F0CBC-791F-4C6C-9AC5-D0EE9E2C797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972611" y="5790720"/>
                  <a:ext cx="108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22722A5-7DD3-4477-929E-90621A05649D}"/>
                    </a:ext>
                  </a:extLst>
                </p14:cNvPr>
                <p14:cNvContentPartPr/>
                <p14:nvPr/>
              </p14:nvContentPartPr>
              <p14:xfrm>
                <a:off x="8136771" y="5833920"/>
                <a:ext cx="73800" cy="67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22722A5-7DD3-4477-929E-90621A05649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127771" y="5825280"/>
                  <a:ext cx="91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6A909DF-BCB9-4A51-981B-0DED7C89A89D}"/>
                    </a:ext>
                  </a:extLst>
                </p14:cNvPr>
                <p14:cNvContentPartPr/>
                <p14:nvPr/>
              </p14:nvContentPartPr>
              <p14:xfrm>
                <a:off x="8167371" y="5812320"/>
                <a:ext cx="75600" cy="1670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6A909DF-BCB9-4A51-981B-0DED7C89A89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158371" y="5803680"/>
                  <a:ext cx="932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99ED283-2A23-4E04-93B1-D47022450084}"/>
              </a:ext>
            </a:extLst>
          </p:cNvPr>
          <p:cNvGrpSpPr/>
          <p:nvPr/>
        </p:nvGrpSpPr>
        <p:grpSpPr>
          <a:xfrm>
            <a:off x="7595331" y="6074760"/>
            <a:ext cx="513720" cy="320040"/>
            <a:chOff x="7595331" y="6074760"/>
            <a:chExt cx="51372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1896709-884A-4E38-A594-C3C39DFE19BD}"/>
                    </a:ext>
                  </a:extLst>
                </p14:cNvPr>
                <p14:cNvContentPartPr/>
                <p14:nvPr/>
              </p14:nvContentPartPr>
              <p14:xfrm>
                <a:off x="7595331" y="6074760"/>
                <a:ext cx="513720" cy="53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1896709-884A-4E38-A594-C3C39DFE19B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586691" y="6066120"/>
                  <a:ext cx="531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3FD085F-39CA-4F2F-9F7D-CCF1AEF598E8}"/>
                    </a:ext>
                  </a:extLst>
                </p14:cNvPr>
                <p14:cNvContentPartPr/>
                <p14:nvPr/>
              </p14:nvContentPartPr>
              <p14:xfrm>
                <a:off x="7758411" y="6255480"/>
                <a:ext cx="104760" cy="1393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3FD085F-39CA-4F2F-9F7D-CCF1AEF598E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749771" y="6246480"/>
                  <a:ext cx="122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0449AE3-AB37-489E-9CA5-58EF54D50B72}"/>
                    </a:ext>
                  </a:extLst>
                </p14:cNvPr>
                <p14:cNvContentPartPr/>
                <p14:nvPr/>
              </p14:nvContentPartPr>
              <p14:xfrm>
                <a:off x="7844451" y="6198600"/>
                <a:ext cx="122400" cy="248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0449AE3-AB37-489E-9CA5-58EF54D50B7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835811" y="6189960"/>
                  <a:ext cx="1400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4B42A29F-EB88-4052-A1CB-1C90460E62C9}"/>
              </a:ext>
            </a:extLst>
          </p:cNvPr>
          <p:cNvGrpSpPr/>
          <p:nvPr/>
        </p:nvGrpSpPr>
        <p:grpSpPr>
          <a:xfrm>
            <a:off x="8631051" y="5914200"/>
            <a:ext cx="120600" cy="98280"/>
            <a:chOff x="8631051" y="5914200"/>
            <a:chExt cx="12060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43921DC-756B-40B8-B779-8B4A49A8AF29}"/>
                    </a:ext>
                  </a:extLst>
                </p14:cNvPr>
                <p14:cNvContentPartPr/>
                <p14:nvPr/>
              </p14:nvContentPartPr>
              <p14:xfrm>
                <a:off x="8645811" y="5914200"/>
                <a:ext cx="105840" cy="392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43921DC-756B-40B8-B779-8B4A49A8AF2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637171" y="5905560"/>
                  <a:ext cx="123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424280A-C42E-440F-BDB0-6C6E85475015}"/>
                    </a:ext>
                  </a:extLst>
                </p14:cNvPr>
                <p14:cNvContentPartPr/>
                <p14:nvPr/>
              </p14:nvContentPartPr>
              <p14:xfrm>
                <a:off x="8631051" y="5998440"/>
                <a:ext cx="89640" cy="14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424280A-C42E-440F-BDB0-6C6E8547501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622051" y="5989800"/>
                  <a:ext cx="1072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F5D1FE6-AF5F-4C68-A3BC-6D911F091C9F}"/>
              </a:ext>
            </a:extLst>
          </p:cNvPr>
          <p:cNvGrpSpPr/>
          <p:nvPr/>
        </p:nvGrpSpPr>
        <p:grpSpPr>
          <a:xfrm>
            <a:off x="9209571" y="5766960"/>
            <a:ext cx="538920" cy="232560"/>
            <a:chOff x="9209571" y="5766960"/>
            <a:chExt cx="53892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BD1368B-CF5C-4D33-A013-5014625FD79C}"/>
                    </a:ext>
                  </a:extLst>
                </p14:cNvPr>
                <p14:cNvContentPartPr/>
                <p14:nvPr/>
              </p14:nvContentPartPr>
              <p14:xfrm>
                <a:off x="9209571" y="5766960"/>
                <a:ext cx="162360" cy="2167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BD1368B-CF5C-4D33-A013-5014625FD79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200571" y="5758320"/>
                  <a:ext cx="180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529C2AB-6815-4314-91D6-7F44B0E66CB5}"/>
                    </a:ext>
                  </a:extLst>
                </p14:cNvPr>
                <p14:cNvContentPartPr/>
                <p14:nvPr/>
              </p14:nvContentPartPr>
              <p14:xfrm>
                <a:off x="9434211" y="5817360"/>
                <a:ext cx="97200" cy="644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529C2AB-6815-4314-91D6-7F44B0E66CB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425571" y="5808720"/>
                  <a:ext cx="114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13378F5-E021-4351-BAF1-AB70A11079A9}"/>
                    </a:ext>
                  </a:extLst>
                </p14:cNvPr>
                <p14:cNvContentPartPr/>
                <p14:nvPr/>
              </p14:nvContentPartPr>
              <p14:xfrm>
                <a:off x="9448971" y="5785680"/>
                <a:ext cx="90360" cy="2138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13378F5-E021-4351-BAF1-AB70A11079A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440331" y="5776680"/>
                  <a:ext cx="108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8907D03-5902-4A54-B087-37A981C4093F}"/>
                    </a:ext>
                  </a:extLst>
                </p14:cNvPr>
                <p14:cNvContentPartPr/>
                <p14:nvPr/>
              </p14:nvContentPartPr>
              <p14:xfrm>
                <a:off x="9601971" y="5831040"/>
                <a:ext cx="146520" cy="1486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8907D03-5902-4A54-B087-37A981C4093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592971" y="5822040"/>
                  <a:ext cx="164160" cy="16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748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24C69-E898-4791-9433-CD8546FA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Eksempel med myntkast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EE932-AA67-43E5-B735-69BE9FD14F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Sler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mynt og krone 10 gonger. La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talet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på mynt. X~B(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n,p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Vil estimere p. Observerer 6 mynt. </a:t>
            </a:r>
          </a:p>
          <a:p>
            <a:pPr marL="0" indent="0">
              <a:buNone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86459-7DF7-4D08-9322-993F7AF9E6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140EFAB-FE20-4E1E-9F28-027C7C6E9294}"/>
                  </a:ext>
                </a:extLst>
              </p14:cNvPr>
              <p14:cNvContentPartPr/>
              <p14:nvPr/>
            </p14:nvContentPartPr>
            <p14:xfrm>
              <a:off x="2534811" y="2868240"/>
              <a:ext cx="121680" cy="202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140EFAB-FE20-4E1E-9F28-027C7C6E92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6171" y="2859600"/>
                <a:ext cx="139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7E691AE-E64B-4015-A1A4-24F717E28AFF}"/>
                  </a:ext>
                </a:extLst>
              </p14:cNvPr>
              <p14:cNvContentPartPr/>
              <p14:nvPr/>
            </p14:nvContentPartPr>
            <p14:xfrm>
              <a:off x="2710131" y="2897400"/>
              <a:ext cx="1173600" cy="174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7E691AE-E64B-4015-A1A4-24F717E28A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1131" y="2888760"/>
                <a:ext cx="11912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122CF58-5B6E-4D4F-B1DA-BB592FBE1927}"/>
                  </a:ext>
                </a:extLst>
              </p14:cNvPr>
              <p14:cNvContentPartPr/>
              <p14:nvPr/>
            </p14:nvContentPartPr>
            <p14:xfrm>
              <a:off x="883131" y="3656640"/>
              <a:ext cx="245880" cy="15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122CF58-5B6E-4D4F-B1DA-BB592FBE19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4131" y="3647640"/>
                <a:ext cx="2635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AA3F572-9CE6-463A-953B-45E941045E62}"/>
                  </a:ext>
                </a:extLst>
              </p14:cNvPr>
              <p14:cNvContentPartPr/>
              <p14:nvPr/>
            </p14:nvContentPartPr>
            <p14:xfrm>
              <a:off x="1103811" y="3524520"/>
              <a:ext cx="4633200" cy="173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AA3F572-9CE6-463A-953B-45E941045E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4811" y="3515880"/>
                <a:ext cx="46508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0425A08C-0011-407E-BD25-55414DC8EC33}"/>
                  </a:ext>
                </a:extLst>
              </p14:cNvPr>
              <p14:cNvContentPartPr/>
              <p14:nvPr/>
            </p14:nvContentPartPr>
            <p14:xfrm>
              <a:off x="4970211" y="3407160"/>
              <a:ext cx="15840" cy="1461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0425A08C-0011-407E-BD25-55414DC8EC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61571" y="3398520"/>
                <a:ext cx="334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7195CDA-132C-4FAE-85E2-744039C5ED7B}"/>
                  </a:ext>
                </a:extLst>
              </p14:cNvPr>
              <p14:cNvContentPartPr/>
              <p14:nvPr/>
            </p14:nvContentPartPr>
            <p14:xfrm>
              <a:off x="7592091" y="2071920"/>
              <a:ext cx="30240" cy="255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7195CDA-132C-4FAE-85E2-744039C5ED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83451" y="2063280"/>
                <a:ext cx="478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4934F2A-244E-4A37-93B2-DCEA5F0DD619}"/>
                  </a:ext>
                </a:extLst>
              </p14:cNvPr>
              <p14:cNvContentPartPr/>
              <p14:nvPr/>
            </p14:nvContentPartPr>
            <p14:xfrm>
              <a:off x="8049291" y="1888320"/>
              <a:ext cx="114840" cy="215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4934F2A-244E-4A37-93B2-DCEA5F0DD61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40651" y="1879320"/>
                <a:ext cx="132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3648ABD-853B-4424-BD2C-C41A7384FC63}"/>
                  </a:ext>
                </a:extLst>
              </p14:cNvPr>
              <p14:cNvContentPartPr/>
              <p14:nvPr/>
            </p14:nvContentPartPr>
            <p14:xfrm>
              <a:off x="8209491" y="1922520"/>
              <a:ext cx="902520" cy="1792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3648ABD-853B-4424-BD2C-C41A7384FC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00851" y="1913520"/>
                <a:ext cx="920160" cy="19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73570B4-D791-420F-8D31-E4274D5F2BB7}"/>
              </a:ext>
            </a:extLst>
          </p:cNvPr>
          <p:cNvGrpSpPr/>
          <p:nvPr/>
        </p:nvGrpSpPr>
        <p:grpSpPr>
          <a:xfrm>
            <a:off x="9497211" y="1850160"/>
            <a:ext cx="491760" cy="195480"/>
            <a:chOff x="9497211" y="1850160"/>
            <a:chExt cx="49176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C55F6A0-C772-452B-9DB6-3722AD26F892}"/>
                    </a:ext>
                  </a:extLst>
                </p14:cNvPr>
                <p14:cNvContentPartPr/>
                <p14:nvPr/>
              </p14:nvContentPartPr>
              <p14:xfrm>
                <a:off x="9524931" y="1860600"/>
                <a:ext cx="86040" cy="185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C55F6A0-C772-452B-9DB6-3722AD26F89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16291" y="1851600"/>
                  <a:ext cx="103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F2EAAE6-21BB-4FC1-92EC-596D9D093EF6}"/>
                    </a:ext>
                  </a:extLst>
                </p14:cNvPr>
                <p14:cNvContentPartPr/>
                <p14:nvPr/>
              </p14:nvContentPartPr>
              <p14:xfrm>
                <a:off x="9497211" y="1850160"/>
                <a:ext cx="144720" cy="175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F2EAAE6-21BB-4FC1-92EC-596D9D093EF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88211" y="1841160"/>
                  <a:ext cx="162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5F4CA8F-9FEF-45E6-9472-587CFF3B87D9}"/>
                    </a:ext>
                  </a:extLst>
                </p14:cNvPr>
                <p14:cNvContentPartPr/>
                <p14:nvPr/>
              </p14:nvContentPartPr>
              <p14:xfrm>
                <a:off x="9712131" y="1926120"/>
                <a:ext cx="90720" cy="13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5F4CA8F-9FEF-45E6-9472-587CFF3B87D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03131" y="1917120"/>
                  <a:ext cx="108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3F40F5F-3970-4D6C-8293-AE0134935B93}"/>
                    </a:ext>
                  </a:extLst>
                </p14:cNvPr>
                <p14:cNvContentPartPr/>
                <p14:nvPr/>
              </p14:nvContentPartPr>
              <p14:xfrm>
                <a:off x="9708171" y="1986600"/>
                <a:ext cx="95040" cy="13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3F40F5F-3970-4D6C-8293-AE0134935B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99171" y="1977960"/>
                  <a:ext cx="112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161CB7F-5E72-437D-9325-2BFA3497B4C5}"/>
                    </a:ext>
                  </a:extLst>
                </p14:cNvPr>
                <p14:cNvContentPartPr/>
                <p14:nvPr/>
              </p14:nvContentPartPr>
              <p14:xfrm>
                <a:off x="9880611" y="1855920"/>
                <a:ext cx="108360" cy="189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161CB7F-5E72-437D-9325-2BFA3497B4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71971" y="1846920"/>
                  <a:ext cx="12600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62B4391A-44A6-4F80-B148-B10854F29BA4}"/>
                  </a:ext>
                </a:extLst>
              </p14:cNvPr>
              <p14:cNvContentPartPr/>
              <p14:nvPr/>
            </p14:nvContentPartPr>
            <p14:xfrm>
              <a:off x="10210371" y="2010720"/>
              <a:ext cx="7920" cy="194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62B4391A-44A6-4F80-B148-B10854F29BA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201371" y="2001720"/>
                <a:ext cx="2556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76B6C52-F651-4C35-9409-D9E2E64EADC9}"/>
              </a:ext>
            </a:extLst>
          </p:cNvPr>
          <p:cNvGrpSpPr/>
          <p:nvPr/>
        </p:nvGrpSpPr>
        <p:grpSpPr>
          <a:xfrm>
            <a:off x="10442571" y="1786080"/>
            <a:ext cx="650160" cy="261000"/>
            <a:chOff x="10442571" y="1786080"/>
            <a:chExt cx="65016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86DF025-AF2E-43B2-9150-0052F00C6170}"/>
                    </a:ext>
                  </a:extLst>
                </p14:cNvPr>
                <p14:cNvContentPartPr/>
                <p14:nvPr/>
              </p14:nvContentPartPr>
              <p14:xfrm>
                <a:off x="10442571" y="1805880"/>
                <a:ext cx="137880" cy="216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86DF025-AF2E-43B2-9150-0052F00C61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33571" y="1796880"/>
                  <a:ext cx="155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128070E-FD65-4B65-BED2-E2262451D9FB}"/>
                    </a:ext>
                  </a:extLst>
                </p14:cNvPr>
                <p14:cNvContentPartPr/>
                <p14:nvPr/>
              </p14:nvContentPartPr>
              <p14:xfrm>
                <a:off x="10603491" y="1967160"/>
                <a:ext cx="23400" cy="79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128070E-FD65-4B65-BED2-E2262451D9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94491" y="1958160"/>
                  <a:ext cx="41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0814913-E062-47E0-B218-6CC04CF74FA8}"/>
                    </a:ext>
                  </a:extLst>
                </p14:cNvPr>
                <p14:cNvContentPartPr/>
                <p14:nvPr/>
              </p14:nvContentPartPr>
              <p14:xfrm>
                <a:off x="10675851" y="1843320"/>
                <a:ext cx="3240" cy="4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0814913-E062-47E0-B218-6CC04CF74F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66851" y="1834320"/>
                  <a:ext cx="20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ABD357F-79B4-4E14-A869-902BDA455D85}"/>
                    </a:ext>
                  </a:extLst>
                </p14:cNvPr>
                <p14:cNvContentPartPr/>
                <p14:nvPr/>
              </p14:nvContentPartPr>
              <p14:xfrm>
                <a:off x="10785291" y="1882560"/>
                <a:ext cx="307440" cy="160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ABD357F-79B4-4E14-A869-902BDA455D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76291" y="1873920"/>
                  <a:ext cx="325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FAD91E6-69EC-45FD-967E-535A49A25A39}"/>
                    </a:ext>
                  </a:extLst>
                </p14:cNvPr>
                <p14:cNvContentPartPr/>
                <p14:nvPr/>
              </p14:nvContentPartPr>
              <p14:xfrm>
                <a:off x="10961691" y="1786080"/>
                <a:ext cx="6840" cy="11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FAD91E6-69EC-45FD-967E-535A49A25A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53051" y="1777080"/>
                  <a:ext cx="244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3641F70-C8E6-4FFE-9FAD-C16626AA74A3}"/>
              </a:ext>
            </a:extLst>
          </p:cNvPr>
          <p:cNvGrpSpPr/>
          <p:nvPr/>
        </p:nvGrpSpPr>
        <p:grpSpPr>
          <a:xfrm>
            <a:off x="6394011" y="2385120"/>
            <a:ext cx="563400" cy="335520"/>
            <a:chOff x="6394011" y="2385120"/>
            <a:chExt cx="56340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6D88DE6-A45C-4C8D-B421-A3338C3798AD}"/>
                    </a:ext>
                  </a:extLst>
                </p14:cNvPr>
                <p14:cNvContentPartPr/>
                <p14:nvPr/>
              </p14:nvContentPartPr>
              <p14:xfrm>
                <a:off x="6394011" y="2385120"/>
                <a:ext cx="563400" cy="335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6D88DE6-A45C-4C8D-B421-A3338C3798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85371" y="2376120"/>
                  <a:ext cx="5810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E447FA2-937D-4BFA-A969-E6DACB85561B}"/>
                    </a:ext>
                  </a:extLst>
                </p14:cNvPr>
                <p14:cNvContentPartPr/>
                <p14:nvPr/>
              </p14:nvContentPartPr>
              <p14:xfrm>
                <a:off x="6577611" y="2427960"/>
                <a:ext cx="7920" cy="31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E447FA2-937D-4BFA-A969-E6DACB85561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68971" y="2418960"/>
                  <a:ext cx="2556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2ADA8132-B3E7-46A3-84E1-9C390AFABCFD}"/>
                  </a:ext>
                </a:extLst>
              </p14:cNvPr>
              <p14:cNvContentPartPr/>
              <p14:nvPr/>
            </p14:nvContentPartPr>
            <p14:xfrm>
              <a:off x="7254051" y="2425800"/>
              <a:ext cx="384480" cy="2167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2ADA8132-B3E7-46A3-84E1-9C390AFABCF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45051" y="2417160"/>
                <a:ext cx="4021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B7343B5-5762-427E-945D-1F77B3370B19}"/>
                  </a:ext>
                </a:extLst>
              </p14:cNvPr>
              <p14:cNvContentPartPr/>
              <p14:nvPr/>
            </p14:nvContentPartPr>
            <p14:xfrm>
              <a:off x="7807371" y="2521560"/>
              <a:ext cx="188640" cy="283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B7343B5-5762-427E-945D-1F77B3370B1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98371" y="2512560"/>
                <a:ext cx="2062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CA96251-4211-474C-8688-C6FB566AC114}"/>
                  </a:ext>
                </a:extLst>
              </p14:cNvPr>
              <p14:cNvContentPartPr/>
              <p14:nvPr/>
            </p14:nvContentPartPr>
            <p14:xfrm>
              <a:off x="8353491" y="2488080"/>
              <a:ext cx="434160" cy="1368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CA96251-4211-474C-8688-C6FB566AC11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344491" y="2479080"/>
                <a:ext cx="45180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38148A9-3780-49B9-8878-9CE6F99F7D64}"/>
              </a:ext>
            </a:extLst>
          </p:cNvPr>
          <p:cNvGrpSpPr/>
          <p:nvPr/>
        </p:nvGrpSpPr>
        <p:grpSpPr>
          <a:xfrm>
            <a:off x="9061971" y="2360280"/>
            <a:ext cx="1463400" cy="216360"/>
            <a:chOff x="9061971" y="2360280"/>
            <a:chExt cx="146340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5CE951C-AB41-4B47-AB88-A62AA5D02DD4}"/>
                    </a:ext>
                  </a:extLst>
                </p14:cNvPr>
                <p14:cNvContentPartPr/>
                <p14:nvPr/>
              </p14:nvContentPartPr>
              <p14:xfrm>
                <a:off x="9061971" y="2482320"/>
                <a:ext cx="215280" cy="92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5CE951C-AB41-4B47-AB88-A62AA5D02DD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53331" y="2473680"/>
                  <a:ext cx="232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3A986DC-0D43-4C42-8B1B-FD77D062E138}"/>
                    </a:ext>
                  </a:extLst>
                </p14:cNvPr>
                <p14:cNvContentPartPr/>
                <p14:nvPr/>
              </p14:nvContentPartPr>
              <p14:xfrm>
                <a:off x="9322971" y="2360280"/>
                <a:ext cx="432720" cy="215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3A986DC-0D43-4C42-8B1B-FD77D062E13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13971" y="2351640"/>
                  <a:ext cx="450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6F2163D-5482-4F35-8F4C-03F8BCDF983F}"/>
                    </a:ext>
                  </a:extLst>
                </p14:cNvPr>
                <p14:cNvContentPartPr/>
                <p14:nvPr/>
              </p14:nvContentPartPr>
              <p14:xfrm>
                <a:off x="9794571" y="2376480"/>
                <a:ext cx="11160" cy="9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6F2163D-5482-4F35-8F4C-03F8BCDF983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85931" y="2367480"/>
                  <a:ext cx="28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BDE5F0F-2739-46FC-8CA6-F6CADAF25A55}"/>
                    </a:ext>
                  </a:extLst>
                </p14:cNvPr>
                <p14:cNvContentPartPr/>
                <p14:nvPr/>
              </p14:nvContentPartPr>
              <p14:xfrm>
                <a:off x="9863331" y="2395560"/>
                <a:ext cx="662040" cy="181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BDE5F0F-2739-46FC-8CA6-F6CADAF25A5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54691" y="2386560"/>
                  <a:ext cx="67968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454B075-2027-437E-B4EB-EA6091461D6B}"/>
              </a:ext>
            </a:extLst>
          </p:cNvPr>
          <p:cNvGrpSpPr/>
          <p:nvPr/>
        </p:nvGrpSpPr>
        <p:grpSpPr>
          <a:xfrm>
            <a:off x="10865571" y="2290800"/>
            <a:ext cx="875160" cy="266400"/>
            <a:chOff x="10865571" y="2290800"/>
            <a:chExt cx="87516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A7A380C-D2A1-45D1-80B9-16C39F0BBA6B}"/>
                    </a:ext>
                  </a:extLst>
                </p14:cNvPr>
                <p14:cNvContentPartPr/>
                <p14:nvPr/>
              </p14:nvContentPartPr>
              <p14:xfrm>
                <a:off x="10880331" y="2338680"/>
                <a:ext cx="88920" cy="182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A7A380C-D2A1-45D1-80B9-16C39F0BBA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71691" y="2329680"/>
                  <a:ext cx="106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C86B134-12F2-4779-BD90-89279FBB63A6}"/>
                    </a:ext>
                  </a:extLst>
                </p14:cNvPr>
                <p14:cNvContentPartPr/>
                <p14:nvPr/>
              </p14:nvContentPartPr>
              <p14:xfrm>
                <a:off x="10865571" y="2312760"/>
                <a:ext cx="168120" cy="123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C86B134-12F2-4779-BD90-89279FBB63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56571" y="2304120"/>
                  <a:ext cx="185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354F37B-6750-42A5-94AC-1F70EB17CBF9}"/>
                    </a:ext>
                  </a:extLst>
                </p14:cNvPr>
                <p14:cNvContentPartPr/>
                <p14:nvPr/>
              </p14:nvContentPartPr>
              <p14:xfrm>
                <a:off x="11030811" y="2317800"/>
                <a:ext cx="83880" cy="238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354F37B-6750-42A5-94AC-1F70EB17CBF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21811" y="2309160"/>
                  <a:ext cx="101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69EDA84-4047-4CCD-BF03-8AEE512929DA}"/>
                    </a:ext>
                  </a:extLst>
                </p14:cNvPr>
                <p14:cNvContentPartPr/>
                <p14:nvPr/>
              </p14:nvContentPartPr>
              <p14:xfrm>
                <a:off x="11173371" y="2356320"/>
                <a:ext cx="61200" cy="161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69EDA84-4047-4CCD-BF03-8AEE512929D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64371" y="2347680"/>
                  <a:ext cx="78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FD1B078-7ABD-49DF-AEF4-6E055D469FFC}"/>
                    </a:ext>
                  </a:extLst>
                </p14:cNvPr>
                <p14:cNvContentPartPr/>
                <p14:nvPr/>
              </p14:nvContentPartPr>
              <p14:xfrm>
                <a:off x="11138811" y="2328240"/>
                <a:ext cx="142920" cy="189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FD1B078-7ABD-49DF-AEF4-6E055D469FF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30171" y="2319240"/>
                  <a:ext cx="160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D53C6C1-E86B-4B69-A075-BF8F0388FD0E}"/>
                    </a:ext>
                  </a:extLst>
                </p14:cNvPr>
                <p14:cNvContentPartPr/>
                <p14:nvPr/>
              </p14:nvContentPartPr>
              <p14:xfrm>
                <a:off x="11308011" y="2422200"/>
                <a:ext cx="66240" cy="15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D53C6C1-E86B-4B69-A075-BF8F0388FD0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99011" y="2413560"/>
                  <a:ext cx="83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57C6827-985F-4360-9AA9-B2A0AA7A3DD3}"/>
                    </a:ext>
                  </a:extLst>
                </p14:cNvPr>
                <p14:cNvContentPartPr/>
                <p14:nvPr/>
              </p14:nvContentPartPr>
              <p14:xfrm>
                <a:off x="11304411" y="2441280"/>
                <a:ext cx="91080" cy="36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57C6827-985F-4360-9AA9-B2A0AA7A3DD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95771" y="2432280"/>
                  <a:ext cx="108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8767AD7-6FF3-482D-8B30-ECB11AC9A826}"/>
                    </a:ext>
                  </a:extLst>
                </p14:cNvPr>
                <p14:cNvContentPartPr/>
                <p14:nvPr/>
              </p14:nvContentPartPr>
              <p14:xfrm>
                <a:off x="11433651" y="2355240"/>
                <a:ext cx="105840" cy="155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8767AD7-6FF3-482D-8B30-ECB11AC9A82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425011" y="2346240"/>
                  <a:ext cx="123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F71CEDB-8526-4122-944F-7678B8E19914}"/>
                    </a:ext>
                  </a:extLst>
                </p14:cNvPr>
                <p14:cNvContentPartPr/>
                <p14:nvPr/>
              </p14:nvContentPartPr>
              <p14:xfrm>
                <a:off x="11653611" y="2290800"/>
                <a:ext cx="87120" cy="266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F71CEDB-8526-4122-944F-7678B8E1991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644611" y="2282160"/>
                  <a:ext cx="104760" cy="28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3524625B-1459-4D48-8729-D0F238FB301D}"/>
                  </a:ext>
                </a:extLst>
              </p14:cNvPr>
              <p14:cNvContentPartPr/>
              <p14:nvPr/>
            </p14:nvContentPartPr>
            <p14:xfrm>
              <a:off x="7232091" y="4406880"/>
              <a:ext cx="125280" cy="1285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3524625B-1459-4D48-8729-D0F238FB301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223451" y="4397880"/>
                <a:ext cx="142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7CB3415D-4124-4AC6-8FC9-59B510895A89}"/>
                  </a:ext>
                </a:extLst>
              </p14:cNvPr>
              <p14:cNvContentPartPr/>
              <p14:nvPr/>
            </p14:nvContentPartPr>
            <p14:xfrm>
              <a:off x="9069171" y="4465920"/>
              <a:ext cx="123480" cy="1476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7CB3415D-4124-4AC6-8FC9-59B510895A8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060171" y="4456920"/>
                <a:ext cx="141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34210A48-058F-4D27-9AB5-9FF7BF142830}"/>
                  </a:ext>
                </a:extLst>
              </p14:cNvPr>
              <p14:cNvContentPartPr/>
              <p14:nvPr/>
            </p14:nvContentPartPr>
            <p14:xfrm>
              <a:off x="9363291" y="4402200"/>
              <a:ext cx="100440" cy="1407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34210A48-058F-4D27-9AB5-9FF7BF14283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354651" y="4393560"/>
                <a:ext cx="118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3A0C0885-416B-4343-BC08-6E48F706E271}"/>
                  </a:ext>
                </a:extLst>
              </p14:cNvPr>
              <p14:cNvContentPartPr/>
              <p14:nvPr/>
            </p14:nvContentPartPr>
            <p14:xfrm>
              <a:off x="9028851" y="5044800"/>
              <a:ext cx="173880" cy="43056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3A0C0885-416B-4343-BC08-6E48F706E27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020211" y="5035800"/>
                <a:ext cx="19152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4ED1F9EC-4BF5-4CF0-A776-87543B6FFE68}"/>
                  </a:ext>
                </a:extLst>
              </p14:cNvPr>
              <p14:cNvContentPartPr/>
              <p14:nvPr/>
            </p14:nvContentPartPr>
            <p14:xfrm>
              <a:off x="9175011" y="5160720"/>
              <a:ext cx="149400" cy="21132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4ED1F9EC-4BF5-4CF0-A776-87543B6FFE6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166011" y="5152080"/>
                <a:ext cx="1670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A8E02D2E-3ABD-4D08-8115-2CD5CF8ADDE7}"/>
                  </a:ext>
                </a:extLst>
              </p14:cNvPr>
              <p14:cNvContentPartPr/>
              <p14:nvPr/>
            </p14:nvContentPartPr>
            <p14:xfrm>
              <a:off x="9320091" y="5460240"/>
              <a:ext cx="1712520" cy="10404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A8E02D2E-3ABD-4D08-8115-2CD5CF8ADDE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311451" y="5451600"/>
                <a:ext cx="173016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5" name="Group 394">
            <a:extLst>
              <a:ext uri="{FF2B5EF4-FFF2-40B4-BE49-F238E27FC236}">
                <a16:creationId xmlns:a16="http://schemas.microsoft.com/office/drawing/2014/main" id="{6BB85786-4E9C-450E-8654-DB9FEE91AE63}"/>
              </a:ext>
            </a:extLst>
          </p:cNvPr>
          <p:cNvGrpSpPr/>
          <p:nvPr/>
        </p:nvGrpSpPr>
        <p:grpSpPr>
          <a:xfrm>
            <a:off x="6749691" y="6290760"/>
            <a:ext cx="702720" cy="243360"/>
            <a:chOff x="6749691" y="6290760"/>
            <a:chExt cx="70272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D27FE31F-6CA4-40DD-A449-2E7E13F7191F}"/>
                    </a:ext>
                  </a:extLst>
                </p14:cNvPr>
                <p14:cNvContentPartPr/>
                <p14:nvPr/>
              </p14:nvContentPartPr>
              <p14:xfrm>
                <a:off x="6749691" y="6290760"/>
                <a:ext cx="298800" cy="2433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D27FE31F-6CA4-40DD-A449-2E7E13F7191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41051" y="6282120"/>
                  <a:ext cx="316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2B62F687-6DBF-4C07-919E-EA3539B21B22}"/>
                    </a:ext>
                  </a:extLst>
                </p14:cNvPr>
                <p14:cNvContentPartPr/>
                <p14:nvPr/>
              </p14:nvContentPartPr>
              <p14:xfrm>
                <a:off x="7089891" y="6341880"/>
                <a:ext cx="204120" cy="1922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2B62F687-6DBF-4C07-919E-EA3539B21B2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80891" y="6333240"/>
                  <a:ext cx="221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A14CD9F4-4F9C-4AA0-AE37-ADC4AB0D7556}"/>
                    </a:ext>
                  </a:extLst>
                </p14:cNvPr>
                <p14:cNvContentPartPr/>
                <p14:nvPr/>
              </p14:nvContentPartPr>
              <p14:xfrm>
                <a:off x="7347651" y="6359160"/>
                <a:ext cx="6120" cy="136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A14CD9F4-4F9C-4AA0-AE37-ADC4AB0D755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38651" y="6350160"/>
                  <a:ext cx="23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F6680810-5F41-4520-8267-AADEDA56572A}"/>
                    </a:ext>
                  </a:extLst>
                </p14:cNvPr>
                <p14:cNvContentPartPr/>
                <p14:nvPr/>
              </p14:nvContentPartPr>
              <p14:xfrm>
                <a:off x="7347651" y="6437640"/>
                <a:ext cx="104760" cy="896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F6680810-5F41-4520-8267-AADEDA56572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38651" y="6429000"/>
                  <a:ext cx="12240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F0A98039-F7DD-4B19-91AB-D13104E275B3}"/>
                  </a:ext>
                </a:extLst>
              </p14:cNvPr>
              <p14:cNvContentPartPr/>
              <p14:nvPr/>
            </p14:nvContentPartPr>
            <p14:xfrm>
              <a:off x="7673091" y="6314160"/>
              <a:ext cx="853920" cy="32112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F0A98039-F7DD-4B19-91AB-D13104E275B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664091" y="6305160"/>
                <a:ext cx="871560" cy="33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2" name="Group 401">
            <a:extLst>
              <a:ext uri="{FF2B5EF4-FFF2-40B4-BE49-F238E27FC236}">
                <a16:creationId xmlns:a16="http://schemas.microsoft.com/office/drawing/2014/main" id="{21B9F842-286C-4558-83BE-839106DFA9FF}"/>
              </a:ext>
            </a:extLst>
          </p:cNvPr>
          <p:cNvGrpSpPr/>
          <p:nvPr/>
        </p:nvGrpSpPr>
        <p:grpSpPr>
          <a:xfrm>
            <a:off x="8547891" y="6407400"/>
            <a:ext cx="464760" cy="215280"/>
            <a:chOff x="8547891" y="6407400"/>
            <a:chExt cx="46476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CBB3DD5A-F8E2-464A-94F9-3D6EAF337BE4}"/>
                    </a:ext>
                  </a:extLst>
                </p14:cNvPr>
                <p14:cNvContentPartPr/>
                <p14:nvPr/>
              </p14:nvContentPartPr>
              <p14:xfrm>
                <a:off x="8547891" y="6492720"/>
                <a:ext cx="58680" cy="1299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CBB3DD5A-F8E2-464A-94F9-3D6EAF337BE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38891" y="6483720"/>
                  <a:ext cx="76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48EFA665-871A-4532-95E1-9984B0E0BD75}"/>
                    </a:ext>
                  </a:extLst>
                </p14:cNvPr>
                <p14:cNvContentPartPr/>
                <p14:nvPr/>
              </p14:nvContentPartPr>
              <p14:xfrm>
                <a:off x="8752371" y="6407400"/>
                <a:ext cx="120960" cy="2091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48EFA665-871A-4532-95E1-9984B0E0BD7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43731" y="6398400"/>
                  <a:ext cx="138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8384FE32-F82B-4CE6-9FE0-141C28828825}"/>
                    </a:ext>
                  </a:extLst>
                </p14:cNvPr>
                <p14:cNvContentPartPr/>
                <p14:nvPr/>
              </p14:nvContentPartPr>
              <p14:xfrm>
                <a:off x="8922651" y="6456000"/>
                <a:ext cx="90000" cy="853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8384FE32-F82B-4CE6-9FE0-141C288288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14011" y="6447000"/>
                  <a:ext cx="1076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DAD580EF-FCBD-49B1-81C5-C3A7411A6C9F}"/>
              </a:ext>
            </a:extLst>
          </p:cNvPr>
          <p:cNvGrpSpPr/>
          <p:nvPr/>
        </p:nvGrpSpPr>
        <p:grpSpPr>
          <a:xfrm>
            <a:off x="9173931" y="6282120"/>
            <a:ext cx="600480" cy="333000"/>
            <a:chOff x="9173931" y="6282120"/>
            <a:chExt cx="60048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35A4C4D3-3BD7-437D-A8C9-16F547159CC4}"/>
                    </a:ext>
                  </a:extLst>
                </p14:cNvPr>
                <p14:cNvContentPartPr/>
                <p14:nvPr/>
              </p14:nvContentPartPr>
              <p14:xfrm>
                <a:off x="9173931" y="6439080"/>
                <a:ext cx="95040" cy="241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35A4C4D3-3BD7-437D-A8C9-16F547159CC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64931" y="6430080"/>
                  <a:ext cx="112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6376032-C173-43F1-93C8-F834EBAF6334}"/>
                    </a:ext>
                  </a:extLst>
                </p14:cNvPr>
                <p14:cNvContentPartPr/>
                <p14:nvPr/>
              </p14:nvContentPartPr>
              <p14:xfrm>
                <a:off x="9201291" y="6485160"/>
                <a:ext cx="51480" cy="133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6376032-C173-43F1-93C8-F834EBAF633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92651" y="6476160"/>
                  <a:ext cx="69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C7EF78FF-4FBD-442B-9A44-2ADA7129D8ED}"/>
                    </a:ext>
                  </a:extLst>
                </p14:cNvPr>
                <p14:cNvContentPartPr/>
                <p14:nvPr/>
              </p14:nvContentPartPr>
              <p14:xfrm>
                <a:off x="9411171" y="6282120"/>
                <a:ext cx="137520" cy="1314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C7EF78FF-4FBD-442B-9A44-2ADA7129D8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02171" y="6273480"/>
                  <a:ext cx="155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2E213AD6-E1A4-473D-AC04-3A7EB1438D32}"/>
                    </a:ext>
                  </a:extLst>
                </p14:cNvPr>
                <p14:cNvContentPartPr/>
                <p14:nvPr/>
              </p14:nvContentPartPr>
              <p14:xfrm>
                <a:off x="9397851" y="6437640"/>
                <a:ext cx="193680" cy="406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2E213AD6-E1A4-473D-AC04-3A7EB1438D3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89211" y="6428640"/>
                  <a:ext cx="211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378834E7-73EA-4266-82AE-0562767E8A05}"/>
                    </a:ext>
                  </a:extLst>
                </p14:cNvPr>
                <p14:cNvContentPartPr/>
                <p14:nvPr/>
              </p14:nvContentPartPr>
              <p14:xfrm>
                <a:off x="9419811" y="6531240"/>
                <a:ext cx="123480" cy="838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378834E7-73EA-4266-82AE-0562767E8A0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11171" y="6522240"/>
                  <a:ext cx="141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169BCB48-BBB2-4B9F-8831-2ECC3CC33039}"/>
                    </a:ext>
                  </a:extLst>
                </p14:cNvPr>
                <p14:cNvContentPartPr/>
                <p14:nvPr/>
              </p14:nvContentPartPr>
              <p14:xfrm>
                <a:off x="9721851" y="6432240"/>
                <a:ext cx="52560" cy="1058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169BCB48-BBB2-4B9F-8831-2ECC3CC3303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12851" y="6423240"/>
                  <a:ext cx="7020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CD7679D8-21A7-48E8-920A-4DAF67AEEBCA}"/>
              </a:ext>
            </a:extLst>
          </p:cNvPr>
          <p:cNvGrpSpPr/>
          <p:nvPr/>
        </p:nvGrpSpPr>
        <p:grpSpPr>
          <a:xfrm>
            <a:off x="10087611" y="6329280"/>
            <a:ext cx="380160" cy="226080"/>
            <a:chOff x="10087611" y="6329280"/>
            <a:chExt cx="38016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C408C07A-4266-4F6E-9946-FE85C0A0EE37}"/>
                    </a:ext>
                  </a:extLst>
                </p14:cNvPr>
                <p14:cNvContentPartPr/>
                <p14:nvPr/>
              </p14:nvContentPartPr>
              <p14:xfrm>
                <a:off x="10087611" y="6333240"/>
                <a:ext cx="380160" cy="2221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C408C07A-4266-4F6E-9946-FE85C0A0EE3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78611" y="6324240"/>
                  <a:ext cx="397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E11FB09E-D3AD-4682-B5CA-F00233A841B0}"/>
                    </a:ext>
                  </a:extLst>
                </p14:cNvPr>
                <p14:cNvContentPartPr/>
                <p14:nvPr/>
              </p14:nvContentPartPr>
              <p14:xfrm>
                <a:off x="10362651" y="6329280"/>
                <a:ext cx="14760" cy="165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E11FB09E-D3AD-4682-B5CA-F00233A841B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354011" y="6320640"/>
                  <a:ext cx="324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AF6D450B-87BE-4C7C-B729-7DF525F75B6B}"/>
              </a:ext>
            </a:extLst>
          </p:cNvPr>
          <p:cNvGrpSpPr/>
          <p:nvPr/>
        </p:nvGrpSpPr>
        <p:grpSpPr>
          <a:xfrm>
            <a:off x="10716531" y="6358440"/>
            <a:ext cx="572400" cy="227880"/>
            <a:chOff x="10716531" y="6358440"/>
            <a:chExt cx="57240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10FF4F6D-5DF9-4592-923A-B5209DD9C6CD}"/>
                    </a:ext>
                  </a:extLst>
                </p14:cNvPr>
                <p14:cNvContentPartPr/>
                <p14:nvPr/>
              </p14:nvContentPartPr>
              <p14:xfrm>
                <a:off x="10716531" y="6358440"/>
                <a:ext cx="127080" cy="18180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10FF4F6D-5DF9-4592-923A-B5209DD9C6C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07531" y="6349800"/>
                  <a:ext cx="144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E1FD4DEF-B9E7-4EF3-8C95-12CF2840B84B}"/>
                    </a:ext>
                  </a:extLst>
                </p14:cNvPr>
                <p14:cNvContentPartPr/>
                <p14:nvPr/>
              </p14:nvContentPartPr>
              <p14:xfrm>
                <a:off x="10868091" y="6359160"/>
                <a:ext cx="282600" cy="2260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E1FD4DEF-B9E7-4EF3-8C95-12CF2840B84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59451" y="6350160"/>
                  <a:ext cx="300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05999833-3AAE-4656-8745-5AE24FCDF7C0}"/>
                    </a:ext>
                  </a:extLst>
                </p14:cNvPr>
                <p14:cNvContentPartPr/>
                <p14:nvPr/>
              </p14:nvContentPartPr>
              <p14:xfrm>
                <a:off x="11148891" y="6470400"/>
                <a:ext cx="140040" cy="1159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05999833-3AAE-4656-8745-5AE24FCDF7C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139891" y="6461400"/>
                  <a:ext cx="15768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2F06F494-2D61-4F5F-84DE-6398AB385E32}"/>
              </a:ext>
            </a:extLst>
          </p:cNvPr>
          <p:cNvGrpSpPr/>
          <p:nvPr/>
        </p:nvGrpSpPr>
        <p:grpSpPr>
          <a:xfrm>
            <a:off x="109851" y="2832240"/>
            <a:ext cx="11912400" cy="3375000"/>
            <a:chOff x="109851" y="2832240"/>
            <a:chExt cx="11912400" cy="337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F4941FF-ECE0-4EC8-8125-0627A8DDA291}"/>
                    </a:ext>
                  </a:extLst>
                </p14:cNvPr>
                <p14:cNvContentPartPr/>
                <p14:nvPr/>
              </p14:nvContentPartPr>
              <p14:xfrm>
                <a:off x="960891" y="3006840"/>
                <a:ext cx="165600" cy="106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F4941FF-ECE0-4EC8-8125-0627A8DDA29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1891" y="2997840"/>
                  <a:ext cx="183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37569DB-86A0-4EAF-BED8-D5570E805ED8}"/>
                    </a:ext>
                  </a:extLst>
                </p14:cNvPr>
                <p14:cNvContentPartPr/>
                <p14:nvPr/>
              </p14:nvContentPartPr>
              <p14:xfrm>
                <a:off x="1210371" y="3030240"/>
                <a:ext cx="86760" cy="3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37569DB-86A0-4EAF-BED8-D5570E805ED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01371" y="3021600"/>
                  <a:ext cx="104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C47A150-C632-4BA9-9FB6-01E9CC5D4E77}"/>
                    </a:ext>
                  </a:extLst>
                </p14:cNvPr>
                <p14:cNvContentPartPr/>
                <p14:nvPr/>
              </p14:nvContentPartPr>
              <p14:xfrm>
                <a:off x="1228011" y="3077400"/>
                <a:ext cx="64440" cy="5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C47A150-C632-4BA9-9FB6-01E9CC5D4E7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19371" y="3068760"/>
                  <a:ext cx="82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D72C30B-97C4-4D34-A375-4FCB9D2639D0}"/>
                    </a:ext>
                  </a:extLst>
                </p14:cNvPr>
                <p14:cNvContentPartPr/>
                <p14:nvPr/>
              </p14:nvContentPartPr>
              <p14:xfrm>
                <a:off x="1445811" y="2979840"/>
                <a:ext cx="23040" cy="114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D72C30B-97C4-4D34-A375-4FCB9D2639D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36811" y="2971200"/>
                  <a:ext cx="40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F534381-D3D5-42E7-AE74-646B164DEC0A}"/>
                    </a:ext>
                  </a:extLst>
                </p14:cNvPr>
                <p14:cNvContentPartPr/>
                <p14:nvPr/>
              </p14:nvContentPartPr>
              <p14:xfrm>
                <a:off x="1565691" y="2995320"/>
                <a:ext cx="88200" cy="101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F534381-D3D5-42E7-AE74-646B164DEC0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57051" y="2986680"/>
                  <a:ext cx="105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ACE5EC-7E03-48A7-9D2E-24AAC7DDD49B}"/>
                    </a:ext>
                  </a:extLst>
                </p14:cNvPr>
                <p14:cNvContentPartPr/>
                <p14:nvPr/>
              </p14:nvContentPartPr>
              <p14:xfrm>
                <a:off x="1725891" y="3050040"/>
                <a:ext cx="12240" cy="23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ACE5EC-7E03-48A7-9D2E-24AAC7DDD49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17251" y="3041040"/>
                  <a:ext cx="29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5FA7C0A-F153-4863-83F0-1057DE8B98D0}"/>
                    </a:ext>
                  </a:extLst>
                </p14:cNvPr>
                <p14:cNvContentPartPr/>
                <p14:nvPr/>
              </p14:nvContentPartPr>
              <p14:xfrm>
                <a:off x="898611" y="3455040"/>
                <a:ext cx="58680" cy="156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5FA7C0A-F153-4863-83F0-1057DE8B98D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9971" y="3446400"/>
                  <a:ext cx="76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B05DC27-C36E-4A8F-88AE-FB31C69EF802}"/>
                    </a:ext>
                  </a:extLst>
                </p14:cNvPr>
                <p14:cNvContentPartPr/>
                <p14:nvPr/>
              </p14:nvContentPartPr>
              <p14:xfrm>
                <a:off x="859731" y="3417600"/>
                <a:ext cx="144720" cy="124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B05DC27-C36E-4A8F-88AE-FB31C69EF80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1091" y="3408960"/>
                  <a:ext cx="162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A94F391-BC0B-47E3-AC43-06A21DDDD848}"/>
                    </a:ext>
                  </a:extLst>
                </p14:cNvPr>
                <p14:cNvContentPartPr/>
                <p14:nvPr/>
              </p14:nvContentPartPr>
              <p14:xfrm>
                <a:off x="1127211" y="3400320"/>
                <a:ext cx="84960" cy="286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A94F391-BC0B-47E3-AC43-06A21DDDD84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18571" y="3391320"/>
                  <a:ext cx="1026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FEC860F-D677-4C63-A366-DCABB855CE7A}"/>
                    </a:ext>
                  </a:extLst>
                </p14:cNvPr>
                <p14:cNvContentPartPr/>
                <p14:nvPr/>
              </p14:nvContentPartPr>
              <p14:xfrm>
                <a:off x="1280211" y="3492480"/>
                <a:ext cx="68040" cy="124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FEC860F-D677-4C63-A366-DCABB855CE7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71571" y="3483840"/>
                  <a:ext cx="85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4E1CCD2-DB10-4193-8710-9FAAD0E61E90}"/>
                    </a:ext>
                  </a:extLst>
                </p14:cNvPr>
                <p14:cNvContentPartPr/>
                <p14:nvPr/>
              </p14:nvContentPartPr>
              <p14:xfrm>
                <a:off x="1273371" y="3475560"/>
                <a:ext cx="110880" cy="140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4E1CCD2-DB10-4193-8710-9FAAD0E61E9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64731" y="3466560"/>
                  <a:ext cx="128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BAC0063-5801-4D11-BE74-6836943BEC4F}"/>
                    </a:ext>
                  </a:extLst>
                </p14:cNvPr>
                <p14:cNvContentPartPr/>
                <p14:nvPr/>
              </p14:nvContentPartPr>
              <p14:xfrm>
                <a:off x="1435371" y="3527400"/>
                <a:ext cx="96840" cy="24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BAC0063-5801-4D11-BE74-6836943BEC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26371" y="3518760"/>
                  <a:ext cx="114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C899B2-5A53-4524-A771-6945AD2091C9}"/>
                    </a:ext>
                  </a:extLst>
                </p14:cNvPr>
                <p14:cNvContentPartPr/>
                <p14:nvPr/>
              </p14:nvContentPartPr>
              <p14:xfrm>
                <a:off x="1444371" y="3593640"/>
                <a:ext cx="60840" cy="9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C899B2-5A53-4524-A771-6945AD2091C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35371" y="3585000"/>
                  <a:ext cx="78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43CF248-2005-4AC6-A5AB-FA102C2B649F}"/>
                    </a:ext>
                  </a:extLst>
                </p14:cNvPr>
                <p14:cNvContentPartPr/>
                <p14:nvPr/>
              </p14:nvContentPartPr>
              <p14:xfrm>
                <a:off x="1604931" y="3481680"/>
                <a:ext cx="97200" cy="151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43CF248-2005-4AC6-A5AB-FA102C2B649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95931" y="3472680"/>
                  <a:ext cx="114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865DB5-0D1C-43D5-BE08-19415C53F790}"/>
                    </a:ext>
                  </a:extLst>
                </p14:cNvPr>
                <p14:cNvContentPartPr/>
                <p14:nvPr/>
              </p14:nvContentPartPr>
              <p14:xfrm>
                <a:off x="1726611" y="3421920"/>
                <a:ext cx="78840" cy="19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865DB5-0D1C-43D5-BE08-19415C53F79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17971" y="3413280"/>
                  <a:ext cx="96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C01F00B-BD74-42C9-94E9-81F3E6B9AF6A}"/>
                    </a:ext>
                  </a:extLst>
                </p14:cNvPr>
                <p14:cNvContentPartPr/>
                <p14:nvPr/>
              </p14:nvContentPartPr>
              <p14:xfrm>
                <a:off x="1863051" y="3322920"/>
                <a:ext cx="26280" cy="746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C01F00B-BD74-42C9-94E9-81F3E6B9AF6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54051" y="3313920"/>
                  <a:ext cx="43920" cy="7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1BC69D0-3D58-4468-8D2F-69CF0C1EB580}"/>
                    </a:ext>
                  </a:extLst>
                </p14:cNvPr>
                <p14:cNvContentPartPr/>
                <p14:nvPr/>
              </p14:nvContentPartPr>
              <p14:xfrm>
                <a:off x="1183011" y="3849240"/>
                <a:ext cx="161640" cy="297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1BC69D0-3D58-4468-8D2F-69CF0C1EB58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74371" y="3840600"/>
                  <a:ext cx="1792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16E265D-D28C-4011-ADBD-503CE620DF53}"/>
                    </a:ext>
                  </a:extLst>
                </p14:cNvPr>
                <p14:cNvContentPartPr/>
                <p14:nvPr/>
              </p14:nvContentPartPr>
              <p14:xfrm>
                <a:off x="1972131" y="3878040"/>
                <a:ext cx="78840" cy="149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16E265D-D28C-4011-ADBD-503CE620DF5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63131" y="3869400"/>
                  <a:ext cx="96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119F169-7E56-48E2-99EB-DADA28802D54}"/>
                    </a:ext>
                  </a:extLst>
                </p14:cNvPr>
                <p14:cNvContentPartPr/>
                <p14:nvPr/>
              </p14:nvContentPartPr>
              <p14:xfrm>
                <a:off x="2092011" y="4018080"/>
                <a:ext cx="9000" cy="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119F169-7E56-48E2-99EB-DADA28802D5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83011" y="4009440"/>
                  <a:ext cx="26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29400E7-482E-4A5B-A248-D92499469B7E}"/>
                    </a:ext>
                  </a:extLst>
                </p14:cNvPr>
                <p14:cNvContentPartPr/>
                <p14:nvPr/>
              </p14:nvContentPartPr>
              <p14:xfrm>
                <a:off x="2187051" y="3902160"/>
                <a:ext cx="45000" cy="146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29400E7-482E-4A5B-A248-D92499469B7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78411" y="3893520"/>
                  <a:ext cx="62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93C8EDA-142B-4069-975C-86A5AF053CC5}"/>
                    </a:ext>
                  </a:extLst>
                </p14:cNvPr>
                <p14:cNvContentPartPr/>
                <p14:nvPr/>
              </p14:nvContentPartPr>
              <p14:xfrm>
                <a:off x="2117571" y="3419040"/>
                <a:ext cx="84240" cy="150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93C8EDA-142B-4069-975C-86A5AF053CC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08571" y="3410400"/>
                  <a:ext cx="101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2C3F8B7-E299-4B7A-BF3B-3931DE20534B}"/>
                    </a:ext>
                  </a:extLst>
                </p14:cNvPr>
                <p14:cNvContentPartPr/>
                <p14:nvPr/>
              </p14:nvContentPartPr>
              <p14:xfrm>
                <a:off x="2362731" y="3331200"/>
                <a:ext cx="27000" cy="774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2C3F8B7-E299-4B7A-BF3B-3931DE20534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53731" y="3322560"/>
                  <a:ext cx="44640" cy="7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13BEBA2-6611-4FA9-A9E8-CD58CDC258C6}"/>
                    </a:ext>
                  </a:extLst>
                </p14:cNvPr>
                <p14:cNvContentPartPr/>
                <p14:nvPr/>
              </p14:nvContentPartPr>
              <p14:xfrm>
                <a:off x="4006491" y="2962200"/>
                <a:ext cx="3240" cy="5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13BEBA2-6611-4FA9-A9E8-CD58CDC258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97851" y="2953200"/>
                  <a:ext cx="20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A408548-14BF-40F1-81D2-E086034D81F0}"/>
                    </a:ext>
                  </a:extLst>
                </p14:cNvPr>
                <p14:cNvContentPartPr/>
                <p14:nvPr/>
              </p14:nvContentPartPr>
              <p14:xfrm>
                <a:off x="3964371" y="3092880"/>
                <a:ext cx="15480" cy="20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A408548-14BF-40F1-81D2-E086034D81F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55371" y="3084240"/>
                  <a:ext cx="33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2C6A9C-7A1D-42C3-B349-FC574D57BFD7}"/>
                    </a:ext>
                  </a:extLst>
                </p14:cNvPr>
                <p14:cNvContentPartPr/>
                <p14:nvPr/>
              </p14:nvContentPartPr>
              <p14:xfrm>
                <a:off x="4345971" y="2855640"/>
                <a:ext cx="136440" cy="205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2C6A9C-7A1D-42C3-B349-FC574D57BFD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337331" y="2846640"/>
                  <a:ext cx="154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23785B7-A55E-43CD-A9D2-2FEA4E55FD59}"/>
                    </a:ext>
                  </a:extLst>
                </p14:cNvPr>
                <p14:cNvContentPartPr/>
                <p14:nvPr/>
              </p14:nvContentPartPr>
              <p14:xfrm>
                <a:off x="4636491" y="2876880"/>
                <a:ext cx="655920" cy="320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23785B7-A55E-43CD-A9D2-2FEA4E55FD5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27491" y="2868240"/>
                  <a:ext cx="6735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5D92CF4-4DB7-432D-81A0-1B1B992238B3}"/>
                    </a:ext>
                  </a:extLst>
                </p14:cNvPr>
                <p14:cNvContentPartPr/>
                <p14:nvPr/>
              </p14:nvContentPartPr>
              <p14:xfrm>
                <a:off x="5212491" y="2963280"/>
                <a:ext cx="78840" cy="12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5D92CF4-4DB7-432D-81A0-1B1B992238B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03491" y="2954280"/>
                  <a:ext cx="96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D123EC9-8B19-4690-AE67-86CC0C3A3DFD}"/>
                    </a:ext>
                  </a:extLst>
                </p14:cNvPr>
                <p14:cNvContentPartPr/>
                <p14:nvPr/>
              </p14:nvContentPartPr>
              <p14:xfrm>
                <a:off x="2519691" y="3876600"/>
                <a:ext cx="65520" cy="136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D123EC9-8B19-4690-AE67-86CC0C3A3DF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510691" y="3867600"/>
                  <a:ext cx="83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AD46FE7-A852-49E8-AF29-E14C203DB97D}"/>
                    </a:ext>
                  </a:extLst>
                </p14:cNvPr>
                <p14:cNvContentPartPr/>
                <p14:nvPr/>
              </p14:nvContentPartPr>
              <p14:xfrm>
                <a:off x="2638131" y="3991080"/>
                <a:ext cx="5040" cy="10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AD46FE7-A852-49E8-AF29-E14C203DB97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629491" y="3982440"/>
                  <a:ext cx="22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EA673E-A080-4FB3-B848-37735E4F64EB}"/>
                    </a:ext>
                  </a:extLst>
                </p14:cNvPr>
                <p14:cNvContentPartPr/>
                <p14:nvPr/>
              </p14:nvContentPartPr>
              <p14:xfrm>
                <a:off x="2713011" y="3883080"/>
                <a:ext cx="76680" cy="139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EA673E-A080-4FB3-B848-37735E4F64E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04371" y="3874440"/>
                  <a:ext cx="94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48DAA27-97F2-4DE2-9257-095C5AAC32BD}"/>
                    </a:ext>
                  </a:extLst>
                </p14:cNvPr>
                <p14:cNvContentPartPr/>
                <p14:nvPr/>
              </p14:nvContentPartPr>
              <p14:xfrm>
                <a:off x="2524731" y="3433800"/>
                <a:ext cx="55080" cy="130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48DAA27-97F2-4DE2-9257-095C5AAC32B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15731" y="3424800"/>
                  <a:ext cx="72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87A875F-0257-49E8-A123-C013003A705E}"/>
                    </a:ext>
                  </a:extLst>
                </p14:cNvPr>
                <p14:cNvContentPartPr/>
                <p14:nvPr/>
              </p14:nvContentPartPr>
              <p14:xfrm>
                <a:off x="2606811" y="3559440"/>
                <a:ext cx="6120" cy="21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87A875F-0257-49E8-A123-C013003A705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97811" y="3550800"/>
                  <a:ext cx="23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22502DB-B056-42A5-8CF9-AD83AE87D39B}"/>
                    </a:ext>
                  </a:extLst>
                </p14:cNvPr>
                <p14:cNvContentPartPr/>
                <p14:nvPr/>
              </p14:nvContentPartPr>
              <p14:xfrm>
                <a:off x="2691771" y="3464400"/>
                <a:ext cx="57240" cy="92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22502DB-B056-42A5-8CF9-AD83AE87D39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82771" y="3455400"/>
                  <a:ext cx="74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833E6B-D62B-46B3-BBA8-9E3651D57277}"/>
                    </a:ext>
                  </a:extLst>
                </p14:cNvPr>
                <p14:cNvContentPartPr/>
                <p14:nvPr/>
              </p14:nvContentPartPr>
              <p14:xfrm>
                <a:off x="2797971" y="3465480"/>
                <a:ext cx="57240" cy="113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833E6B-D62B-46B3-BBA8-9E3651D5727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89331" y="3456480"/>
                  <a:ext cx="74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E904F6D-39CC-42D2-B294-4D9C1B4267F2}"/>
                    </a:ext>
                  </a:extLst>
                </p14:cNvPr>
                <p14:cNvContentPartPr/>
                <p14:nvPr/>
              </p14:nvContentPartPr>
              <p14:xfrm>
                <a:off x="2877171" y="3465480"/>
                <a:ext cx="57240" cy="121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E904F6D-39CC-42D2-B294-4D9C1B4267F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68531" y="3456840"/>
                  <a:ext cx="74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B692873-9295-4E2C-94E0-792AF9FE0F28}"/>
                    </a:ext>
                  </a:extLst>
                </p14:cNvPr>
                <p14:cNvContentPartPr/>
                <p14:nvPr/>
              </p14:nvContentPartPr>
              <p14:xfrm>
                <a:off x="2903091" y="3441000"/>
                <a:ext cx="73800" cy="25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B692873-9295-4E2C-94E0-792AF9FE0F2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94451" y="3432360"/>
                  <a:ext cx="91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974427C-7993-4DB0-A137-AF9F6E318798}"/>
                    </a:ext>
                  </a:extLst>
                </p14:cNvPr>
                <p14:cNvContentPartPr/>
                <p14:nvPr/>
              </p14:nvContentPartPr>
              <p14:xfrm>
                <a:off x="2961051" y="3336600"/>
                <a:ext cx="75600" cy="714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974427C-7993-4DB0-A137-AF9F6E31879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52051" y="3327600"/>
                  <a:ext cx="93240" cy="73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90130D0-2DA4-4DF1-97AB-8975A20B61E8}"/>
                    </a:ext>
                  </a:extLst>
                </p14:cNvPr>
                <p14:cNvContentPartPr/>
                <p14:nvPr/>
              </p14:nvContentPartPr>
              <p14:xfrm>
                <a:off x="3096051" y="3845640"/>
                <a:ext cx="80280" cy="153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90130D0-2DA4-4DF1-97AB-8975A20B61E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087051" y="3836640"/>
                  <a:ext cx="97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192B77-7F95-4CBA-AA0D-CC15EA8EA14F}"/>
                    </a:ext>
                  </a:extLst>
                </p14:cNvPr>
                <p14:cNvContentPartPr/>
                <p14:nvPr/>
              </p14:nvContentPartPr>
              <p14:xfrm>
                <a:off x="3200091" y="3973800"/>
                <a:ext cx="3240" cy="27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192B77-7F95-4CBA-AA0D-CC15EA8EA14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91451" y="3965160"/>
                  <a:ext cx="20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989C0E2-D55E-4283-B647-69CFCD564242}"/>
                    </a:ext>
                  </a:extLst>
                </p14:cNvPr>
                <p14:cNvContentPartPr/>
                <p14:nvPr/>
              </p14:nvContentPartPr>
              <p14:xfrm>
                <a:off x="3255171" y="3849600"/>
                <a:ext cx="80280" cy="159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989C0E2-D55E-4283-B647-69CFCD56424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246171" y="3840960"/>
                  <a:ext cx="97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58EAFFE-C61D-41B1-8344-CEAB799C9087}"/>
                    </a:ext>
                  </a:extLst>
                </p14:cNvPr>
                <p14:cNvContentPartPr/>
                <p14:nvPr/>
              </p14:nvContentPartPr>
              <p14:xfrm>
                <a:off x="3103611" y="3438120"/>
                <a:ext cx="60840" cy="136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58EAFFE-C61D-41B1-8344-CEAB799C908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94971" y="3429120"/>
                  <a:ext cx="78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D5175C4-4C39-4416-AC58-E7C39AF5A337}"/>
                    </a:ext>
                  </a:extLst>
                </p14:cNvPr>
                <p14:cNvContentPartPr/>
                <p14:nvPr/>
              </p14:nvContentPartPr>
              <p14:xfrm>
                <a:off x="3214491" y="3576720"/>
                <a:ext cx="2520" cy="1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D5175C4-4C39-4416-AC58-E7C39AF5A3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05491" y="3567720"/>
                  <a:ext cx="20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E584968-ADFC-44E8-B0D4-3BC595EFE62C}"/>
                    </a:ext>
                  </a:extLst>
                </p14:cNvPr>
                <p14:cNvContentPartPr/>
                <p14:nvPr/>
              </p14:nvContentPartPr>
              <p14:xfrm>
                <a:off x="3257691" y="3474480"/>
                <a:ext cx="36000" cy="109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E584968-ADFC-44E8-B0D4-3BC595EFE62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49051" y="3465480"/>
                  <a:ext cx="53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0854987-1C65-4F02-B553-68EC31615968}"/>
                    </a:ext>
                  </a:extLst>
                </p14:cNvPr>
                <p14:cNvContentPartPr/>
                <p14:nvPr/>
              </p14:nvContentPartPr>
              <p14:xfrm>
                <a:off x="3325731" y="3438840"/>
                <a:ext cx="48240" cy="149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0854987-1C65-4F02-B553-68EC3161596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16731" y="3430200"/>
                  <a:ext cx="65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E59DF97-7A06-4676-A9FE-C1629AE97A72}"/>
                    </a:ext>
                  </a:extLst>
                </p14:cNvPr>
                <p14:cNvContentPartPr/>
                <p14:nvPr/>
              </p14:nvContentPartPr>
              <p14:xfrm>
                <a:off x="3408171" y="3445320"/>
                <a:ext cx="59400" cy="146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E59DF97-7A06-4676-A9FE-C1629AE97A7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399171" y="3436680"/>
                  <a:ext cx="77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AA0C5A-920B-45AD-BEE4-9BC3DEB823BA}"/>
                    </a:ext>
                  </a:extLst>
                </p14:cNvPr>
                <p14:cNvContentPartPr/>
                <p14:nvPr/>
              </p14:nvContentPartPr>
              <p14:xfrm>
                <a:off x="3565851" y="3367920"/>
                <a:ext cx="20520" cy="702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3AA0C5A-920B-45AD-BEE4-9BC3DEB823B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556851" y="3358920"/>
                  <a:ext cx="3816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80E21B9-04EF-48D9-95B2-6DBE141BE731}"/>
                    </a:ext>
                  </a:extLst>
                </p14:cNvPr>
                <p14:cNvContentPartPr/>
                <p14:nvPr/>
              </p14:nvContentPartPr>
              <p14:xfrm>
                <a:off x="3661971" y="3831600"/>
                <a:ext cx="55440" cy="149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80E21B9-04EF-48D9-95B2-6DBE141BE73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652971" y="3822600"/>
                  <a:ext cx="73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3803850-BDD1-4F78-87BB-28E6E70FC56B}"/>
                    </a:ext>
                  </a:extLst>
                </p14:cNvPr>
                <p14:cNvContentPartPr/>
                <p14:nvPr/>
              </p14:nvContentPartPr>
              <p14:xfrm>
                <a:off x="3774291" y="3947520"/>
                <a:ext cx="14040" cy="37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3803850-BDD1-4F78-87BB-28E6E70FC56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765651" y="3938880"/>
                  <a:ext cx="31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D769CCA-19F8-49C7-A8AB-33ADD0DCB8D0}"/>
                    </a:ext>
                  </a:extLst>
                </p14:cNvPr>
                <p14:cNvContentPartPr/>
                <p14:nvPr/>
              </p14:nvContentPartPr>
              <p14:xfrm>
                <a:off x="3832251" y="3819000"/>
                <a:ext cx="79200" cy="109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D769CCA-19F8-49C7-A8AB-33ADD0DCB8D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23251" y="3810000"/>
                  <a:ext cx="96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228025-6729-431C-8516-2AFD64F1EF4F}"/>
                    </a:ext>
                  </a:extLst>
                </p14:cNvPr>
                <p14:cNvContentPartPr/>
                <p14:nvPr/>
              </p14:nvContentPartPr>
              <p14:xfrm>
                <a:off x="3858171" y="3811800"/>
                <a:ext cx="59040" cy="244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228025-6729-431C-8516-2AFD64F1EF4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49171" y="3802800"/>
                  <a:ext cx="76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9926050-366F-46F5-AC75-2C00BB28230C}"/>
                    </a:ext>
                  </a:extLst>
                </p14:cNvPr>
                <p14:cNvContentPartPr/>
                <p14:nvPr/>
              </p14:nvContentPartPr>
              <p14:xfrm>
                <a:off x="3664131" y="3404640"/>
                <a:ext cx="64800" cy="131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9926050-366F-46F5-AC75-2C00BB28230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655131" y="3396000"/>
                  <a:ext cx="82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C68E975-60AB-4F99-9375-6F8CAA2D91FC}"/>
                    </a:ext>
                  </a:extLst>
                </p14:cNvPr>
                <p14:cNvContentPartPr/>
                <p14:nvPr/>
              </p14:nvContentPartPr>
              <p14:xfrm>
                <a:off x="3752691" y="3541800"/>
                <a:ext cx="612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C68E975-60AB-4F99-9375-6F8CAA2D91F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43691" y="3532800"/>
                  <a:ext cx="23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9A96711-196A-43DC-9706-09323557CA38}"/>
                    </a:ext>
                  </a:extLst>
                </p14:cNvPr>
                <p14:cNvContentPartPr/>
                <p14:nvPr/>
              </p14:nvContentPartPr>
              <p14:xfrm>
                <a:off x="3805611" y="3416880"/>
                <a:ext cx="31320" cy="122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9A96711-196A-43DC-9706-09323557CA3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96611" y="3408240"/>
                  <a:ext cx="48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B8DC881-D9D9-41B8-9003-E51ABA657B07}"/>
                    </a:ext>
                  </a:extLst>
                </p14:cNvPr>
                <p14:cNvContentPartPr/>
                <p14:nvPr/>
              </p14:nvContentPartPr>
              <p14:xfrm>
                <a:off x="3877971" y="3427680"/>
                <a:ext cx="40680" cy="115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B8DC881-D9D9-41B8-9003-E51ABA657B0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68971" y="3418680"/>
                  <a:ext cx="58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C3DD405-EF26-4F4A-AB01-5EFFA6EB091B}"/>
                    </a:ext>
                  </a:extLst>
                </p14:cNvPr>
                <p14:cNvContentPartPr/>
                <p14:nvPr/>
              </p14:nvContentPartPr>
              <p14:xfrm>
                <a:off x="3975171" y="3433440"/>
                <a:ext cx="14760" cy="99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C3DD405-EF26-4F4A-AB01-5EFFA6EB091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66171" y="3424440"/>
                  <a:ext cx="32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505E1F7-62B6-4C7B-8324-F833DF70FE1E}"/>
                    </a:ext>
                  </a:extLst>
                </p14:cNvPr>
                <p14:cNvContentPartPr/>
                <p14:nvPr/>
              </p14:nvContentPartPr>
              <p14:xfrm>
                <a:off x="4090371" y="3390960"/>
                <a:ext cx="4320" cy="5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505E1F7-62B6-4C7B-8324-F833DF70FE1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81371" y="3382320"/>
                  <a:ext cx="21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F47531F-4F08-47B1-B73E-91B25BEFF0A6}"/>
                    </a:ext>
                  </a:extLst>
                </p14:cNvPr>
                <p14:cNvContentPartPr/>
                <p14:nvPr/>
              </p14:nvContentPartPr>
              <p14:xfrm>
                <a:off x="4067331" y="3360000"/>
                <a:ext cx="21240" cy="687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F47531F-4F08-47B1-B73E-91B25BEFF0A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058691" y="3351360"/>
                  <a:ext cx="38880" cy="7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CA0A426-F1D7-442E-845D-4B460B8E34C7}"/>
                    </a:ext>
                  </a:extLst>
                </p14:cNvPr>
                <p14:cNvContentPartPr/>
                <p14:nvPr/>
              </p14:nvContentPartPr>
              <p14:xfrm>
                <a:off x="4232931" y="3829080"/>
                <a:ext cx="36000" cy="144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CA0A426-F1D7-442E-845D-4B460B8E34C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223931" y="3820080"/>
                  <a:ext cx="53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57E8A5A-CC66-4AA1-B4B7-C060A55B16B6}"/>
                    </a:ext>
                  </a:extLst>
                </p14:cNvPr>
                <p14:cNvContentPartPr/>
                <p14:nvPr/>
              </p14:nvContentPartPr>
              <p14:xfrm>
                <a:off x="4301331" y="3966600"/>
                <a:ext cx="2520" cy="3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57E8A5A-CC66-4AA1-B4B7-C060A55B16B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92331" y="3957600"/>
                  <a:ext cx="20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0B51EF4-9753-41B5-8871-9DD6EFBA4F03}"/>
                    </a:ext>
                  </a:extLst>
                </p14:cNvPr>
                <p14:cNvContentPartPr/>
                <p14:nvPr/>
              </p14:nvContentPartPr>
              <p14:xfrm>
                <a:off x="4354251" y="3833040"/>
                <a:ext cx="68040" cy="135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0B51EF4-9753-41B5-8871-9DD6EFBA4F0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45611" y="3824040"/>
                  <a:ext cx="85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C9DE289-0CA2-4466-A748-22A1975A0011}"/>
                    </a:ext>
                  </a:extLst>
                </p14:cNvPr>
                <p14:cNvContentPartPr/>
                <p14:nvPr/>
              </p14:nvContentPartPr>
              <p14:xfrm>
                <a:off x="4371171" y="3802080"/>
                <a:ext cx="50400" cy="13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C9DE289-0CA2-4466-A748-22A1975A001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62531" y="3793080"/>
                  <a:ext cx="68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673E2BC-EFD5-4769-B4D8-45964E74D57B}"/>
                    </a:ext>
                  </a:extLst>
                </p14:cNvPr>
                <p14:cNvContentPartPr/>
                <p14:nvPr/>
              </p14:nvContentPartPr>
              <p14:xfrm>
                <a:off x="4172811" y="3387000"/>
                <a:ext cx="45000" cy="136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673E2BC-EFD5-4769-B4D8-45964E74D57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63811" y="3378000"/>
                  <a:ext cx="62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37A4697-E272-431E-8CCE-D5622A44A549}"/>
                    </a:ext>
                  </a:extLst>
                </p14:cNvPr>
                <p14:cNvContentPartPr/>
                <p14:nvPr/>
              </p14:nvContentPartPr>
              <p14:xfrm>
                <a:off x="4259931" y="3527400"/>
                <a:ext cx="2160" cy="9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37A4697-E272-431E-8CCE-D5622A44A54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51291" y="3518760"/>
                  <a:ext cx="19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930D067-B65D-458E-9277-4EFF19510924}"/>
                    </a:ext>
                  </a:extLst>
                </p14:cNvPr>
                <p14:cNvContentPartPr/>
                <p14:nvPr/>
              </p14:nvContentPartPr>
              <p14:xfrm>
                <a:off x="4290171" y="3404640"/>
                <a:ext cx="57600" cy="132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930D067-B65D-458E-9277-4EFF1951092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281171" y="3396000"/>
                  <a:ext cx="75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8C1ED5C-074C-4938-A016-9AD80F1E0B54}"/>
                    </a:ext>
                  </a:extLst>
                </p14:cNvPr>
                <p14:cNvContentPartPr/>
                <p14:nvPr/>
              </p14:nvContentPartPr>
              <p14:xfrm>
                <a:off x="4378731" y="3451440"/>
                <a:ext cx="42480" cy="81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8C1ED5C-074C-4938-A016-9AD80F1E0B5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370091" y="3442800"/>
                  <a:ext cx="60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286E94D-4783-41C9-A2BE-535930715881}"/>
                    </a:ext>
                  </a:extLst>
                </p14:cNvPr>
                <p14:cNvContentPartPr/>
                <p14:nvPr/>
              </p14:nvContentPartPr>
              <p14:xfrm>
                <a:off x="4443891" y="3439200"/>
                <a:ext cx="50040" cy="120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286E94D-4783-41C9-A2BE-53593071588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435251" y="3430200"/>
                  <a:ext cx="67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C486E8E-F844-4094-9AAB-B845722BE58A}"/>
                    </a:ext>
                  </a:extLst>
                </p14:cNvPr>
                <p14:cNvContentPartPr/>
                <p14:nvPr/>
              </p14:nvContentPartPr>
              <p14:xfrm>
                <a:off x="4457931" y="3436320"/>
                <a:ext cx="45720" cy="2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C486E8E-F844-4094-9AAB-B845722BE58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48931" y="3427320"/>
                  <a:ext cx="63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4532A32-36F8-4B1A-AB78-0E3711E08F0F}"/>
                    </a:ext>
                  </a:extLst>
                </p14:cNvPr>
                <p14:cNvContentPartPr/>
                <p14:nvPr/>
              </p14:nvContentPartPr>
              <p14:xfrm>
                <a:off x="4543971" y="3374760"/>
                <a:ext cx="47880" cy="694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4532A32-36F8-4B1A-AB78-0E3711E08F0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34971" y="3366120"/>
                  <a:ext cx="6552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3D16734-2F58-4357-B91A-729B2FA79226}"/>
                    </a:ext>
                  </a:extLst>
                </p14:cNvPr>
                <p14:cNvContentPartPr/>
                <p14:nvPr/>
              </p14:nvContentPartPr>
              <p14:xfrm>
                <a:off x="5708571" y="3527400"/>
                <a:ext cx="257040" cy="36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3D16734-2F58-4357-B91A-729B2FA7922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99931" y="3518760"/>
                  <a:ext cx="274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F75808D-F7AF-4C63-90AB-5778D7E52372}"/>
                    </a:ext>
                  </a:extLst>
                </p14:cNvPr>
                <p14:cNvContentPartPr/>
                <p14:nvPr/>
              </p14:nvContentPartPr>
              <p14:xfrm>
                <a:off x="5638731" y="3785880"/>
                <a:ext cx="53640" cy="187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F75808D-F7AF-4C63-90AB-5778D7E5237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29731" y="3777240"/>
                  <a:ext cx="71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EC336FE-93F8-472D-915A-321279CCD835}"/>
                    </a:ext>
                  </a:extLst>
                </p14:cNvPr>
                <p14:cNvContentPartPr/>
                <p14:nvPr/>
              </p14:nvContentPartPr>
              <p14:xfrm>
                <a:off x="5710731" y="3926280"/>
                <a:ext cx="12240" cy="30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EC336FE-93F8-472D-915A-321279CCD83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702091" y="3917640"/>
                  <a:ext cx="29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64C6311-20BC-4847-9981-E47760B01297}"/>
                    </a:ext>
                  </a:extLst>
                </p14:cNvPr>
                <p14:cNvContentPartPr/>
                <p14:nvPr/>
              </p14:nvContentPartPr>
              <p14:xfrm>
                <a:off x="5809011" y="3765720"/>
                <a:ext cx="76320" cy="189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64C6311-20BC-4847-9981-E47760B0129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00011" y="3756720"/>
                  <a:ext cx="93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88E9CE1-DE5E-4630-8B46-8FCB66F66946}"/>
                    </a:ext>
                  </a:extLst>
                </p14:cNvPr>
                <p14:cNvContentPartPr/>
                <p14:nvPr/>
              </p14:nvContentPartPr>
              <p14:xfrm>
                <a:off x="5632611" y="3342000"/>
                <a:ext cx="51120" cy="163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88E9CE1-DE5E-4630-8B46-8FCB66F6694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23611" y="3333000"/>
                  <a:ext cx="68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52AAD82-D9CA-4E36-A77D-876299F9D594}"/>
                    </a:ext>
                  </a:extLst>
                </p14:cNvPr>
                <p14:cNvContentPartPr/>
                <p14:nvPr/>
              </p14:nvContentPartPr>
              <p14:xfrm>
                <a:off x="5708571" y="3501480"/>
                <a:ext cx="6120" cy="23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52AAD82-D9CA-4E36-A77D-876299F9D59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99931" y="3492840"/>
                  <a:ext cx="23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C303200-D5BF-4E27-ACA1-C009BD26EBDD}"/>
                    </a:ext>
                  </a:extLst>
                </p14:cNvPr>
                <p14:cNvContentPartPr/>
                <p14:nvPr/>
              </p14:nvContentPartPr>
              <p14:xfrm>
                <a:off x="5746011" y="3405000"/>
                <a:ext cx="46800" cy="109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C303200-D5BF-4E27-ACA1-C009BD26EBD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737011" y="3396000"/>
                  <a:ext cx="64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DDD2554-A8F2-4D7C-A5D2-80D3F7D8473F}"/>
                    </a:ext>
                  </a:extLst>
                </p14:cNvPr>
                <p14:cNvContentPartPr/>
                <p14:nvPr/>
              </p14:nvContentPartPr>
              <p14:xfrm>
                <a:off x="5845371" y="3361800"/>
                <a:ext cx="51840" cy="164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DDD2554-A8F2-4D7C-A5D2-80D3F7D8473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836371" y="3353160"/>
                  <a:ext cx="69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C315000-CB20-43E4-A341-715F1A127CF0}"/>
                    </a:ext>
                  </a:extLst>
                </p14:cNvPr>
                <p14:cNvContentPartPr/>
                <p14:nvPr/>
              </p14:nvContentPartPr>
              <p14:xfrm>
                <a:off x="5933211" y="3377640"/>
                <a:ext cx="57600" cy="136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C315000-CB20-43E4-A341-715F1A127CF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924211" y="3368640"/>
                  <a:ext cx="75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39F2A0B-6D4C-4012-98C7-17A46A576012}"/>
                    </a:ext>
                  </a:extLst>
                </p14:cNvPr>
                <p14:cNvContentPartPr/>
                <p14:nvPr/>
              </p14:nvContentPartPr>
              <p14:xfrm>
                <a:off x="5961291" y="3538200"/>
                <a:ext cx="333360" cy="60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39F2A0B-6D4C-4012-98C7-17A46A57601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952651" y="3529560"/>
                  <a:ext cx="351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8A8E46A-A3C4-4D21-8041-18C71B8621DC}"/>
                    </a:ext>
                  </a:extLst>
                </p14:cNvPr>
                <p14:cNvContentPartPr/>
                <p14:nvPr/>
              </p14:nvContentPartPr>
              <p14:xfrm>
                <a:off x="6011331" y="3328680"/>
                <a:ext cx="57240" cy="681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8A8E46A-A3C4-4D21-8041-18C71B8621D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002691" y="3320040"/>
                  <a:ext cx="7488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E024F9F-5A09-4710-B2EA-374AD5522F46}"/>
                    </a:ext>
                  </a:extLst>
                </p14:cNvPr>
                <p14:cNvContentPartPr/>
                <p14:nvPr/>
              </p14:nvContentPartPr>
              <p14:xfrm>
                <a:off x="6093771" y="3840600"/>
                <a:ext cx="37080" cy="100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E024F9F-5A09-4710-B2EA-374AD5522F4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085131" y="3831960"/>
                  <a:ext cx="54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F42C04F-A190-4037-AF60-68351A3EEFAE}"/>
                    </a:ext>
                  </a:extLst>
                </p14:cNvPr>
                <p14:cNvContentPartPr/>
                <p14:nvPr/>
              </p14:nvContentPartPr>
              <p14:xfrm>
                <a:off x="6148851" y="3917640"/>
                <a:ext cx="12240" cy="29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F42C04F-A190-4037-AF60-68351A3EEFA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139851" y="3909000"/>
                  <a:ext cx="29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F048916-2A1B-4110-8E3C-46B34F7594F0}"/>
                    </a:ext>
                  </a:extLst>
                </p14:cNvPr>
                <p14:cNvContentPartPr/>
                <p14:nvPr/>
              </p14:nvContentPartPr>
              <p14:xfrm>
                <a:off x="6206091" y="3788040"/>
                <a:ext cx="82080" cy="148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F048916-2A1B-4110-8E3C-46B34F7594F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197451" y="3779400"/>
                  <a:ext cx="99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C835C0D-B3B7-41E9-B53A-46F789B285AD}"/>
                    </a:ext>
                  </a:extLst>
                </p14:cNvPr>
                <p14:cNvContentPartPr/>
                <p14:nvPr/>
              </p14:nvContentPartPr>
              <p14:xfrm>
                <a:off x="6158571" y="3341640"/>
                <a:ext cx="63000" cy="126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C835C0D-B3B7-41E9-B53A-46F789B285A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149931" y="3333000"/>
                  <a:ext cx="80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8034764-70B2-47A1-B96A-38DD345370A7}"/>
                    </a:ext>
                  </a:extLst>
                </p14:cNvPr>
                <p14:cNvContentPartPr/>
                <p14:nvPr/>
              </p14:nvContentPartPr>
              <p14:xfrm>
                <a:off x="6269811" y="3471240"/>
                <a:ext cx="11880" cy="19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8034764-70B2-47A1-B96A-38DD345370A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260811" y="3462240"/>
                  <a:ext cx="29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C69A62B-0BC1-469F-B106-B4516F8067DC}"/>
                    </a:ext>
                  </a:extLst>
                </p14:cNvPr>
                <p14:cNvContentPartPr/>
                <p14:nvPr/>
              </p14:nvContentPartPr>
              <p14:xfrm>
                <a:off x="6345771" y="3362160"/>
                <a:ext cx="67320" cy="115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C69A62B-0BC1-469F-B106-B4516F8067D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337131" y="3353520"/>
                  <a:ext cx="84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A571FB9-0E96-4EEB-8F39-43E6F1B27C69}"/>
                    </a:ext>
                  </a:extLst>
                </p14:cNvPr>
                <p14:cNvContentPartPr/>
                <p14:nvPr/>
              </p14:nvContentPartPr>
              <p14:xfrm>
                <a:off x="6456651" y="3345240"/>
                <a:ext cx="32400" cy="133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A571FB9-0E96-4EEB-8F39-43E6F1B27C6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448011" y="3336600"/>
                  <a:ext cx="50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3B588E2-8DDE-46F6-B8C8-ECD49ABBD8CA}"/>
                    </a:ext>
                  </a:extLst>
                </p14:cNvPr>
                <p14:cNvContentPartPr/>
                <p14:nvPr/>
              </p14:nvContentPartPr>
              <p14:xfrm>
                <a:off x="6575451" y="3311400"/>
                <a:ext cx="21240" cy="148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3B588E2-8DDE-46F6-B8C8-ECD49ABBD8C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66451" y="3302400"/>
                  <a:ext cx="38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4736889-59EA-4A91-A10C-391C895E8397}"/>
                    </a:ext>
                  </a:extLst>
                </p14:cNvPr>
                <p14:cNvContentPartPr/>
                <p14:nvPr/>
              </p14:nvContentPartPr>
              <p14:xfrm>
                <a:off x="4641171" y="3802440"/>
                <a:ext cx="48240" cy="150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4736889-59EA-4A91-A10C-391C895E839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632531" y="3793800"/>
                  <a:ext cx="65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DD8E393-C6CD-4612-808F-849153381FE3}"/>
                    </a:ext>
                  </a:extLst>
                </p14:cNvPr>
                <p14:cNvContentPartPr/>
                <p14:nvPr/>
              </p14:nvContentPartPr>
              <p14:xfrm>
                <a:off x="4730091" y="3953280"/>
                <a:ext cx="7920" cy="3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DD8E393-C6CD-4612-808F-849153381FE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721091" y="3944640"/>
                  <a:ext cx="25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643722D-2C30-4507-9336-09F37F9815EB}"/>
                    </a:ext>
                  </a:extLst>
                </p14:cNvPr>
                <p14:cNvContentPartPr/>
                <p14:nvPr/>
              </p14:nvContentPartPr>
              <p14:xfrm>
                <a:off x="4778331" y="3814680"/>
                <a:ext cx="104760" cy="171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643722D-2C30-4507-9336-09F37F9815E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769331" y="3805680"/>
                  <a:ext cx="122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A4C876A-7D0E-43D2-88AA-7F4CF03AF439}"/>
                    </a:ext>
                  </a:extLst>
                </p14:cNvPr>
                <p14:cNvContentPartPr/>
                <p14:nvPr/>
              </p14:nvContentPartPr>
              <p14:xfrm>
                <a:off x="4678971" y="3400320"/>
                <a:ext cx="41760" cy="128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A4C876A-7D0E-43D2-88AA-7F4CF03AF43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669971" y="3391320"/>
                  <a:ext cx="59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DD2BB6F-5E9E-472A-8F31-E8AB7E919137}"/>
                    </a:ext>
                  </a:extLst>
                </p14:cNvPr>
                <p14:cNvContentPartPr/>
                <p14:nvPr/>
              </p14:nvContentPartPr>
              <p14:xfrm>
                <a:off x="4753131" y="3528120"/>
                <a:ext cx="360" cy="8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DD2BB6F-5E9E-472A-8F31-E8AB7E91913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44131" y="3519120"/>
                  <a:ext cx="18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5EAC7F4-2E09-4305-A2EB-B47A36A8F9EA}"/>
                    </a:ext>
                  </a:extLst>
                </p14:cNvPr>
                <p14:cNvContentPartPr/>
                <p14:nvPr/>
              </p14:nvContentPartPr>
              <p14:xfrm>
                <a:off x="4803531" y="3410760"/>
                <a:ext cx="66240" cy="151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5EAC7F4-2E09-4305-A2EB-B47A36A8F9E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794531" y="3402120"/>
                  <a:ext cx="83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DCCD06A-0E92-41EA-9CFC-F3DEF03F67E9}"/>
                    </a:ext>
                  </a:extLst>
                </p14:cNvPr>
                <p14:cNvContentPartPr/>
                <p14:nvPr/>
              </p14:nvContentPartPr>
              <p14:xfrm>
                <a:off x="4902531" y="3427320"/>
                <a:ext cx="41400" cy="113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DCCD06A-0E92-41EA-9CFC-F3DEF03F67E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93891" y="3418320"/>
                  <a:ext cx="59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A11A6A9-2DE2-4366-B791-66DB8B8C1991}"/>
                    </a:ext>
                  </a:extLst>
                </p14:cNvPr>
                <p14:cNvContentPartPr/>
                <p14:nvPr/>
              </p14:nvContentPartPr>
              <p14:xfrm>
                <a:off x="4914771" y="3412560"/>
                <a:ext cx="53640" cy="19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A11A6A9-2DE2-4366-B791-66DB8B8C199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905771" y="3403560"/>
                  <a:ext cx="71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096BB0C-0761-41FD-9E0E-9905F7795D54}"/>
                    </a:ext>
                  </a:extLst>
                </p14:cNvPr>
                <p14:cNvContentPartPr/>
                <p14:nvPr/>
              </p14:nvContentPartPr>
              <p14:xfrm>
                <a:off x="4987851" y="3418680"/>
                <a:ext cx="27720" cy="113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096BB0C-0761-41FD-9E0E-9905F7795D5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979211" y="3410040"/>
                  <a:ext cx="45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46A29C-BE9A-42A1-B15A-8D6983107D60}"/>
                    </a:ext>
                  </a:extLst>
                </p14:cNvPr>
                <p14:cNvContentPartPr/>
                <p14:nvPr/>
              </p14:nvContentPartPr>
              <p14:xfrm>
                <a:off x="5041491" y="3367560"/>
                <a:ext cx="54360" cy="708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46A29C-BE9A-42A1-B15A-8D6983107D6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032491" y="3358560"/>
                  <a:ext cx="72000" cy="7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E5E8B27-374B-47C6-9406-AE3E9DDFCD45}"/>
                    </a:ext>
                  </a:extLst>
                </p14:cNvPr>
                <p14:cNvContentPartPr/>
                <p14:nvPr/>
              </p14:nvContentPartPr>
              <p14:xfrm>
                <a:off x="5151291" y="3797760"/>
                <a:ext cx="48240" cy="156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E5E8B27-374B-47C6-9406-AE3E9DDFCD4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142651" y="3789120"/>
                  <a:ext cx="65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1EBB20A-6C8D-4FA3-9050-A5DEAEE3D15B}"/>
                    </a:ext>
                  </a:extLst>
                </p14:cNvPr>
                <p14:cNvContentPartPr/>
                <p14:nvPr/>
              </p14:nvContentPartPr>
              <p14:xfrm>
                <a:off x="5234091" y="3921240"/>
                <a:ext cx="9360" cy="24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1EBB20A-6C8D-4FA3-9050-A5DEAEE3D15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225091" y="3912240"/>
                  <a:ext cx="27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C6C8F20-62BA-4374-A79F-E8E706E2FD3F}"/>
                    </a:ext>
                  </a:extLst>
                </p14:cNvPr>
                <p14:cNvContentPartPr/>
                <p14:nvPr/>
              </p14:nvContentPartPr>
              <p14:xfrm>
                <a:off x="5312571" y="3790200"/>
                <a:ext cx="69480" cy="167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C6C8F20-62BA-4374-A79F-E8E706E2FD3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303571" y="3781200"/>
                  <a:ext cx="87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5744A99-95FD-49C6-9422-B4EC8B160077}"/>
                    </a:ext>
                  </a:extLst>
                </p14:cNvPr>
                <p14:cNvContentPartPr/>
                <p14:nvPr/>
              </p14:nvContentPartPr>
              <p14:xfrm>
                <a:off x="5304291" y="3907560"/>
                <a:ext cx="78840" cy="15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5744A99-95FD-49C6-9422-B4EC8B16007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295651" y="3898560"/>
                  <a:ext cx="96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AEE1D4B-9D67-414C-BB82-08CCB7F18194}"/>
                    </a:ext>
                  </a:extLst>
                </p14:cNvPr>
                <p14:cNvContentPartPr/>
                <p14:nvPr/>
              </p14:nvContentPartPr>
              <p14:xfrm>
                <a:off x="5201691" y="3392040"/>
                <a:ext cx="54720" cy="128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AEE1D4B-9D67-414C-BB82-08CCB7F1819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192691" y="3383400"/>
                  <a:ext cx="72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EC5AA6D-5DFC-4F13-B5A8-F26C1F41A1A2}"/>
                    </a:ext>
                  </a:extLst>
                </p14:cNvPr>
                <p14:cNvContentPartPr/>
                <p14:nvPr/>
              </p14:nvContentPartPr>
              <p14:xfrm>
                <a:off x="5286651" y="3505440"/>
                <a:ext cx="5400" cy="12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EC5AA6D-5DFC-4F13-B5A8-F26C1F41A1A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78011" y="3496800"/>
                  <a:ext cx="23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EC4C6C1-28F5-4E45-BD7B-3D5200F2758B}"/>
                    </a:ext>
                  </a:extLst>
                </p14:cNvPr>
                <p14:cNvContentPartPr/>
                <p14:nvPr/>
              </p14:nvContentPartPr>
              <p14:xfrm>
                <a:off x="5341371" y="3385560"/>
                <a:ext cx="46800" cy="133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EC4C6C1-28F5-4E45-BD7B-3D5200F2758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332371" y="3376560"/>
                  <a:ext cx="64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30C26AE-15D6-4033-B72B-ADBCF93A632A}"/>
                    </a:ext>
                  </a:extLst>
                </p14:cNvPr>
                <p14:cNvContentPartPr/>
                <p14:nvPr/>
              </p14:nvContentPartPr>
              <p14:xfrm>
                <a:off x="5406531" y="3429480"/>
                <a:ext cx="48240" cy="90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30C26AE-15D6-4033-B72B-ADBCF93A632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397891" y="3420480"/>
                  <a:ext cx="65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2173BB2-EB11-4C13-BE14-E6628FC349EA}"/>
                    </a:ext>
                  </a:extLst>
                </p14:cNvPr>
                <p14:cNvContentPartPr/>
                <p14:nvPr/>
              </p14:nvContentPartPr>
              <p14:xfrm>
                <a:off x="5530371" y="3331920"/>
                <a:ext cx="43560" cy="719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2173BB2-EB11-4C13-BE14-E6628FC349E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521731" y="3323280"/>
                  <a:ext cx="6120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2F6ACE2-FAD8-4D70-BF31-21210B34AE67}"/>
                    </a:ext>
                  </a:extLst>
                </p14:cNvPr>
                <p14:cNvContentPartPr/>
                <p14:nvPr/>
              </p14:nvContentPartPr>
              <p14:xfrm>
                <a:off x="6851931" y="3043200"/>
                <a:ext cx="88920" cy="183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2F6ACE2-FAD8-4D70-BF31-21210B34AE6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842931" y="3034200"/>
                  <a:ext cx="106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FE3F2B5-2E60-4679-AD02-441593ACF71A}"/>
                    </a:ext>
                  </a:extLst>
                </p14:cNvPr>
                <p14:cNvContentPartPr/>
                <p14:nvPr/>
              </p14:nvContentPartPr>
              <p14:xfrm>
                <a:off x="6830331" y="2995320"/>
                <a:ext cx="140040" cy="143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FE3F2B5-2E60-4679-AD02-441593ACF71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821331" y="2986320"/>
                  <a:ext cx="157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F129A13-F035-435B-B94F-EB39F8806AC7}"/>
                    </a:ext>
                  </a:extLst>
                </p14:cNvPr>
                <p14:cNvContentPartPr/>
                <p14:nvPr/>
              </p14:nvContentPartPr>
              <p14:xfrm>
                <a:off x="6996651" y="3016200"/>
                <a:ext cx="88200" cy="255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F129A13-F035-435B-B94F-EB39F8806AC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987651" y="3007560"/>
                  <a:ext cx="1058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44C4755-665D-477D-B18A-E22619DDC823}"/>
                    </a:ext>
                  </a:extLst>
                </p14:cNvPr>
                <p14:cNvContentPartPr/>
                <p14:nvPr/>
              </p14:nvContentPartPr>
              <p14:xfrm>
                <a:off x="7179531" y="3066240"/>
                <a:ext cx="87480" cy="145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44C4755-665D-477D-B18A-E22619DDC82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170531" y="3057600"/>
                  <a:ext cx="105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F76EED0-0E59-4EC6-8E59-C6D0E2AFD304}"/>
                    </a:ext>
                  </a:extLst>
                </p14:cNvPr>
                <p14:cNvContentPartPr/>
                <p14:nvPr/>
              </p14:nvContentPartPr>
              <p14:xfrm>
                <a:off x="7164051" y="3072360"/>
                <a:ext cx="130320" cy="163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F76EED0-0E59-4EC6-8E59-C6D0E2AFD30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155051" y="3063360"/>
                  <a:ext cx="147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A822403-2855-4A07-89AF-A4A368BA96A9}"/>
                    </a:ext>
                  </a:extLst>
                </p14:cNvPr>
                <p14:cNvContentPartPr/>
                <p14:nvPr/>
              </p14:nvContentPartPr>
              <p14:xfrm>
                <a:off x="7333251" y="3127440"/>
                <a:ext cx="85680" cy="14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A822403-2855-4A07-89AF-A4A368BA96A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324251" y="3118440"/>
                  <a:ext cx="103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0A86997-7ADB-4063-9A9B-F2C107309772}"/>
                    </a:ext>
                  </a:extLst>
                </p14:cNvPr>
                <p14:cNvContentPartPr/>
                <p14:nvPr/>
              </p14:nvContentPartPr>
              <p14:xfrm>
                <a:off x="7354491" y="3163440"/>
                <a:ext cx="102960" cy="23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0A86997-7ADB-4063-9A9B-F2C10730977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345491" y="3154440"/>
                  <a:ext cx="120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D7A1804-CE46-4EAD-873F-4243E5CE0ED6}"/>
                    </a:ext>
                  </a:extLst>
                </p14:cNvPr>
                <p14:cNvContentPartPr/>
                <p14:nvPr/>
              </p14:nvContentPartPr>
              <p14:xfrm>
                <a:off x="7525851" y="3100080"/>
                <a:ext cx="95040" cy="134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D7A1804-CE46-4EAD-873F-4243E5CE0ED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517211" y="3091440"/>
                  <a:ext cx="112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BBB5624-7C4D-4B31-9552-E2B6163B1000}"/>
                    </a:ext>
                  </a:extLst>
                </p14:cNvPr>
                <p14:cNvContentPartPr/>
                <p14:nvPr/>
              </p14:nvContentPartPr>
              <p14:xfrm>
                <a:off x="7642131" y="3074520"/>
                <a:ext cx="82080" cy="261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BBB5624-7C4D-4B31-9552-E2B6163B100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633131" y="3065880"/>
                  <a:ext cx="997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E9C04EF-602C-4F77-8B6A-3374C3CC536C}"/>
                    </a:ext>
                  </a:extLst>
                </p14:cNvPr>
                <p14:cNvContentPartPr/>
                <p14:nvPr/>
              </p14:nvContentPartPr>
              <p14:xfrm>
                <a:off x="7903491" y="3126360"/>
                <a:ext cx="90360" cy="14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E9C04EF-602C-4F77-8B6A-3374C3CC536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94851" y="3117720"/>
                  <a:ext cx="108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2A4E2FF-DC32-4A59-8D31-99503707DF82}"/>
                    </a:ext>
                  </a:extLst>
                </p14:cNvPr>
                <p14:cNvContentPartPr/>
                <p14:nvPr/>
              </p14:nvContentPartPr>
              <p14:xfrm>
                <a:off x="7866411" y="3204840"/>
                <a:ext cx="68400" cy="14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2A4E2FF-DC32-4A59-8D31-99503707DF8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857411" y="3195840"/>
                  <a:ext cx="86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4D81ED2-3B1D-478A-9F7E-6AFA91335AC8}"/>
                    </a:ext>
                  </a:extLst>
                </p14:cNvPr>
                <p14:cNvContentPartPr/>
                <p14:nvPr/>
              </p14:nvContentPartPr>
              <p14:xfrm>
                <a:off x="8385891" y="2931240"/>
                <a:ext cx="157680" cy="125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4D81ED2-3B1D-478A-9F7E-6AFA91335AC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76891" y="2922600"/>
                  <a:ext cx="175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BAB3B7A-9AFB-4335-BA31-47A7A67883C3}"/>
                    </a:ext>
                  </a:extLst>
                </p14:cNvPr>
                <p14:cNvContentPartPr/>
                <p14:nvPr/>
              </p14:nvContentPartPr>
              <p14:xfrm>
                <a:off x="8404971" y="3144000"/>
                <a:ext cx="122040" cy="147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BAB3B7A-9AFB-4335-BA31-47A7A67883C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395971" y="3135000"/>
                  <a:ext cx="139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B61C93E-5E15-4429-ACC5-CB8A63B1D69B}"/>
                    </a:ext>
                  </a:extLst>
                </p14:cNvPr>
                <p14:cNvContentPartPr/>
                <p14:nvPr/>
              </p14:nvContentPartPr>
              <p14:xfrm>
                <a:off x="8215971" y="2986320"/>
                <a:ext cx="64440" cy="348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B61C93E-5E15-4429-ACC5-CB8A63B1D69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206971" y="2977320"/>
                  <a:ext cx="820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C34919B-B5F5-4852-86EB-3A3389AFEBC7}"/>
                    </a:ext>
                  </a:extLst>
                </p14:cNvPr>
                <p14:cNvContentPartPr/>
                <p14:nvPr/>
              </p14:nvContentPartPr>
              <p14:xfrm>
                <a:off x="8683251" y="2939880"/>
                <a:ext cx="68760" cy="318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C34919B-B5F5-4852-86EB-3A3389AFEBC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674251" y="2931240"/>
                  <a:ext cx="864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CB14261-547F-40AF-BBE6-A1F9071AFC6F}"/>
                    </a:ext>
                  </a:extLst>
                </p14:cNvPr>
                <p14:cNvContentPartPr/>
                <p14:nvPr/>
              </p14:nvContentPartPr>
              <p14:xfrm>
                <a:off x="8835171" y="3096480"/>
                <a:ext cx="132480" cy="222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CB14261-547F-40AF-BBE6-A1F9071AFC6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826171" y="3087480"/>
                  <a:ext cx="150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A23D51C-93E5-4FE1-8323-E65451AAFC6B}"/>
                    </a:ext>
                  </a:extLst>
                </p14:cNvPr>
                <p14:cNvContentPartPr/>
                <p14:nvPr/>
              </p14:nvContentPartPr>
              <p14:xfrm>
                <a:off x="9043971" y="2889840"/>
                <a:ext cx="83160" cy="150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A23D51C-93E5-4FE1-8323-E65451AAFC6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034971" y="2880840"/>
                  <a:ext cx="100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61F0535-B7EC-4D0C-9337-0533EA093238}"/>
                    </a:ext>
                  </a:extLst>
                </p14:cNvPr>
                <p14:cNvContentPartPr/>
                <p14:nvPr/>
              </p14:nvContentPartPr>
              <p14:xfrm>
                <a:off x="9193371" y="3023760"/>
                <a:ext cx="92880" cy="200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61F0535-B7EC-4D0C-9337-0533EA09323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184371" y="3014760"/>
                  <a:ext cx="110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19F09A5-3B52-47C7-B558-A59332B85E19}"/>
                    </a:ext>
                  </a:extLst>
                </p14:cNvPr>
                <p14:cNvContentPartPr/>
                <p14:nvPr/>
              </p14:nvContentPartPr>
              <p14:xfrm>
                <a:off x="9326211" y="3086040"/>
                <a:ext cx="28800" cy="112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19F09A5-3B52-47C7-B558-A59332B85E1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317571" y="3077040"/>
                  <a:ext cx="46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635ABA0-C9A9-4608-8741-62E53D08C385}"/>
                    </a:ext>
                  </a:extLst>
                </p14:cNvPr>
                <p14:cNvContentPartPr/>
                <p14:nvPr/>
              </p14:nvContentPartPr>
              <p14:xfrm>
                <a:off x="9424851" y="3117720"/>
                <a:ext cx="91080" cy="7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635ABA0-C9A9-4608-8741-62E53D08C38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416211" y="3108720"/>
                  <a:ext cx="108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D3DEB6F-C792-4F70-827F-9848030372B0}"/>
                    </a:ext>
                  </a:extLst>
                </p14:cNvPr>
                <p14:cNvContentPartPr/>
                <p14:nvPr/>
              </p14:nvContentPartPr>
              <p14:xfrm>
                <a:off x="9525651" y="3102600"/>
                <a:ext cx="160200" cy="234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D3DEB6F-C792-4F70-827F-9848030372B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516651" y="3093600"/>
                  <a:ext cx="177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5D15F82-D4E6-4C9D-8333-2D2152977408}"/>
                    </a:ext>
                  </a:extLst>
                </p14:cNvPr>
                <p14:cNvContentPartPr/>
                <p14:nvPr/>
              </p14:nvContentPartPr>
              <p14:xfrm>
                <a:off x="9742011" y="3038160"/>
                <a:ext cx="90720" cy="198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5D15F82-D4E6-4C9D-8333-2D215297740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733011" y="3029520"/>
                  <a:ext cx="108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7FF5DF9-1E01-489C-921C-83439E73F9CE}"/>
                    </a:ext>
                  </a:extLst>
                </p14:cNvPr>
                <p14:cNvContentPartPr/>
                <p14:nvPr/>
              </p14:nvContentPartPr>
              <p14:xfrm>
                <a:off x="9812571" y="2903520"/>
                <a:ext cx="109800" cy="83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7FF5DF9-1E01-489C-921C-83439E73F9C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803571" y="2894880"/>
                  <a:ext cx="127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C473C84-EA8C-4880-B0E8-2A93A218119D}"/>
                    </a:ext>
                  </a:extLst>
                </p14:cNvPr>
                <p14:cNvContentPartPr/>
                <p14:nvPr/>
              </p14:nvContentPartPr>
              <p14:xfrm>
                <a:off x="9994731" y="2935920"/>
                <a:ext cx="52920" cy="7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C473C84-EA8C-4880-B0E8-2A93A218119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985731" y="2926920"/>
                  <a:ext cx="70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BD791FC-B59C-42D3-8FA8-A22DA22291D1}"/>
                    </a:ext>
                  </a:extLst>
                </p14:cNvPr>
                <p14:cNvContentPartPr/>
                <p14:nvPr/>
              </p14:nvContentPartPr>
              <p14:xfrm>
                <a:off x="10118931" y="2853840"/>
                <a:ext cx="97560" cy="148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BD791FC-B59C-42D3-8FA8-A22DA22291D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110291" y="2844840"/>
                  <a:ext cx="115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F703940-E801-4861-9CFF-075E9966E334}"/>
                    </a:ext>
                  </a:extLst>
                </p14:cNvPr>
                <p14:cNvContentPartPr/>
                <p14:nvPr/>
              </p14:nvContentPartPr>
              <p14:xfrm>
                <a:off x="10234851" y="3137520"/>
                <a:ext cx="105840" cy="19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F703940-E801-4861-9CFF-075E9966E33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226211" y="3128520"/>
                  <a:ext cx="123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9A60C29-0227-4185-B574-ADA300196D21}"/>
                    </a:ext>
                  </a:extLst>
                </p14:cNvPr>
                <p14:cNvContentPartPr/>
                <p14:nvPr/>
              </p14:nvContentPartPr>
              <p14:xfrm>
                <a:off x="10239531" y="3200880"/>
                <a:ext cx="78480" cy="10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9A60C29-0227-4185-B574-ADA300196D2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230531" y="3191880"/>
                  <a:ext cx="96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F667A62-2D6C-4418-B8CE-0DC7CDE543A2}"/>
                    </a:ext>
                  </a:extLst>
                </p14:cNvPr>
                <p14:cNvContentPartPr/>
                <p14:nvPr/>
              </p14:nvContentPartPr>
              <p14:xfrm>
                <a:off x="10582611" y="3033480"/>
                <a:ext cx="78840" cy="154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F667A62-2D6C-4418-B8CE-0DC7CDE543A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573971" y="3024480"/>
                  <a:ext cx="96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D1143FD-99CE-43FD-BB87-6AD141882510}"/>
                    </a:ext>
                  </a:extLst>
                </p14:cNvPr>
                <p14:cNvContentPartPr/>
                <p14:nvPr/>
              </p14:nvContentPartPr>
              <p14:xfrm>
                <a:off x="10715091" y="3133200"/>
                <a:ext cx="110160" cy="235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D1143FD-99CE-43FD-BB87-6AD14188251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706451" y="3124560"/>
                  <a:ext cx="127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B6F360C-0EA0-4A8A-B799-6ABAC7473110}"/>
                    </a:ext>
                  </a:extLst>
                </p14:cNvPr>
                <p14:cNvContentPartPr/>
                <p14:nvPr/>
              </p14:nvContentPartPr>
              <p14:xfrm>
                <a:off x="10844691" y="2906760"/>
                <a:ext cx="65160" cy="146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B6F360C-0EA0-4A8A-B799-6ABAC747311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836051" y="2898120"/>
                  <a:ext cx="82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97B8C8D-BE40-4ED8-B8B1-C801C52712BB}"/>
                    </a:ext>
                  </a:extLst>
                </p14:cNvPr>
                <p14:cNvContentPartPr/>
                <p14:nvPr/>
              </p14:nvContentPartPr>
              <p14:xfrm>
                <a:off x="10987971" y="3001080"/>
                <a:ext cx="83520" cy="226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97B8C8D-BE40-4ED8-B8B1-C801C52712B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979331" y="2992080"/>
                  <a:ext cx="1011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CD2D081-9DC5-415C-A5A3-9E724B212EE2}"/>
                    </a:ext>
                  </a:extLst>
                </p14:cNvPr>
                <p14:cNvContentPartPr/>
                <p14:nvPr/>
              </p14:nvContentPartPr>
              <p14:xfrm>
                <a:off x="11095971" y="3059760"/>
                <a:ext cx="19080" cy="142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CD2D081-9DC5-415C-A5A3-9E724B212EE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087331" y="3050760"/>
                  <a:ext cx="36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17AF2B9-3709-48E5-BD0E-657C3BE6D9C4}"/>
                    </a:ext>
                  </a:extLst>
                </p14:cNvPr>
                <p14:cNvContentPartPr/>
                <p14:nvPr/>
              </p14:nvContentPartPr>
              <p14:xfrm>
                <a:off x="11149251" y="3132120"/>
                <a:ext cx="81720" cy="14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17AF2B9-3709-48E5-BD0E-657C3BE6D9C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140251" y="3123120"/>
                  <a:ext cx="99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7553EBB-E77B-4E86-801E-90338561413C}"/>
                    </a:ext>
                  </a:extLst>
                </p14:cNvPr>
                <p14:cNvContentPartPr/>
                <p14:nvPr/>
              </p14:nvContentPartPr>
              <p14:xfrm>
                <a:off x="11300091" y="3070560"/>
                <a:ext cx="121320" cy="270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7553EBB-E77B-4E86-801E-90338561413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291451" y="3061560"/>
                  <a:ext cx="1389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0E8C4A8-6B73-40DE-9037-452FBB84EDE0}"/>
                    </a:ext>
                  </a:extLst>
                </p14:cNvPr>
                <p14:cNvContentPartPr/>
                <p14:nvPr/>
              </p14:nvContentPartPr>
              <p14:xfrm>
                <a:off x="11463891" y="3009720"/>
                <a:ext cx="124560" cy="254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0E8C4A8-6B73-40DE-9037-452FBB84EDE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455251" y="3001080"/>
                  <a:ext cx="142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5AD883F-C4B4-4A15-A528-228AD9D15423}"/>
                    </a:ext>
                  </a:extLst>
                </p14:cNvPr>
                <p14:cNvContentPartPr/>
                <p14:nvPr/>
              </p14:nvContentPartPr>
              <p14:xfrm>
                <a:off x="11552091" y="2904960"/>
                <a:ext cx="118800" cy="96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5AD883F-C4B4-4A15-A528-228AD9D1542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543451" y="2896320"/>
                  <a:ext cx="136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49E7D48-6D80-4AED-A581-7FD25E32FECC}"/>
                    </a:ext>
                  </a:extLst>
                </p14:cNvPr>
                <p14:cNvContentPartPr/>
                <p14:nvPr/>
              </p14:nvContentPartPr>
              <p14:xfrm>
                <a:off x="11740731" y="2944920"/>
                <a:ext cx="66240" cy="7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49E7D48-6D80-4AED-A581-7FD25E32FEC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732091" y="2936280"/>
                  <a:ext cx="83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C39CF26-D73D-4910-B04D-791983C13726}"/>
                    </a:ext>
                  </a:extLst>
                </p14:cNvPr>
                <p14:cNvContentPartPr/>
                <p14:nvPr/>
              </p14:nvContentPartPr>
              <p14:xfrm>
                <a:off x="11858091" y="2832240"/>
                <a:ext cx="134280" cy="191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C39CF26-D73D-4910-B04D-791983C1372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849451" y="2823240"/>
                  <a:ext cx="151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0682810-8B3B-44C7-B463-9CF9450303FE}"/>
                    </a:ext>
                  </a:extLst>
                </p14:cNvPr>
                <p14:cNvContentPartPr/>
                <p14:nvPr/>
              </p14:nvContentPartPr>
              <p14:xfrm>
                <a:off x="6934731" y="3525240"/>
                <a:ext cx="164520" cy="233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0682810-8B3B-44C7-B463-9CF9450303F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925731" y="3516600"/>
                  <a:ext cx="182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CCB1B29-4FBF-440D-BC2B-8CEB9EEE608A}"/>
                    </a:ext>
                  </a:extLst>
                </p14:cNvPr>
                <p14:cNvContentPartPr/>
                <p14:nvPr/>
              </p14:nvContentPartPr>
              <p14:xfrm>
                <a:off x="6928611" y="3788400"/>
                <a:ext cx="191160" cy="12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CCB1B29-4FBF-440D-BC2B-8CEB9EEE608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919611" y="3779400"/>
                  <a:ext cx="208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E3F2500-53F6-4A96-BA60-FDE9E15F9FC1}"/>
                    </a:ext>
                  </a:extLst>
                </p14:cNvPr>
                <p14:cNvContentPartPr/>
                <p14:nvPr/>
              </p14:nvContentPartPr>
              <p14:xfrm>
                <a:off x="6869931" y="3878760"/>
                <a:ext cx="153720" cy="216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E3F2500-53F6-4A96-BA60-FDE9E15F9FC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861291" y="3869760"/>
                  <a:ext cx="171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2DA4AB2-CE4E-4C23-AC5E-DD54D97539D7}"/>
                    </a:ext>
                  </a:extLst>
                </p14:cNvPr>
                <p14:cNvContentPartPr/>
                <p14:nvPr/>
              </p14:nvContentPartPr>
              <p14:xfrm>
                <a:off x="7086291" y="3987480"/>
                <a:ext cx="124200" cy="2376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2DA4AB2-CE4E-4C23-AC5E-DD54D97539D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077651" y="3978840"/>
                  <a:ext cx="141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81721F1-B6A4-4652-9378-EA0563BE970F}"/>
                    </a:ext>
                  </a:extLst>
                </p14:cNvPr>
                <p14:cNvContentPartPr/>
                <p14:nvPr/>
              </p14:nvContentPartPr>
              <p14:xfrm>
                <a:off x="7297611" y="3691920"/>
                <a:ext cx="46080" cy="134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81721F1-B6A4-4652-9378-EA0563BE970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288611" y="3682920"/>
                  <a:ext cx="63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CC7144F-2DE3-43C8-A6F4-C590BE5C92A7}"/>
                    </a:ext>
                  </a:extLst>
                </p14:cNvPr>
                <p14:cNvContentPartPr/>
                <p14:nvPr/>
              </p14:nvContentPartPr>
              <p14:xfrm>
                <a:off x="7284291" y="3618480"/>
                <a:ext cx="154800" cy="126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CC7144F-2DE3-43C8-A6F4-C590BE5C92A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275651" y="3609840"/>
                  <a:ext cx="172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3D6BA50-2081-4A8F-8F21-BC56C6874E2E}"/>
                    </a:ext>
                  </a:extLst>
                </p14:cNvPr>
                <p14:cNvContentPartPr/>
                <p14:nvPr/>
              </p14:nvContentPartPr>
              <p14:xfrm>
                <a:off x="7420731" y="3667800"/>
                <a:ext cx="83520" cy="2286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3D6BA50-2081-4A8F-8F21-BC56C6874E2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412091" y="3659160"/>
                  <a:ext cx="101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D1DFE25-D65D-490D-A781-F3F5907A1A42}"/>
                    </a:ext>
                  </a:extLst>
                </p14:cNvPr>
                <p14:cNvContentPartPr/>
                <p14:nvPr/>
              </p14:nvContentPartPr>
              <p14:xfrm>
                <a:off x="7540251" y="3731160"/>
                <a:ext cx="97200" cy="138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D1DFE25-D65D-490D-A781-F3F5907A1A4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531251" y="3722160"/>
                  <a:ext cx="114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AF75AD4-6AA5-442A-9558-3D74AE9EFFE5}"/>
                    </a:ext>
                  </a:extLst>
                </p14:cNvPr>
                <p14:cNvContentPartPr/>
                <p14:nvPr/>
              </p14:nvContentPartPr>
              <p14:xfrm>
                <a:off x="7551411" y="3733320"/>
                <a:ext cx="96840" cy="145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AF75AD4-6AA5-442A-9558-3D74AE9EFFE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542771" y="3724320"/>
                  <a:ext cx="114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751CA24-5EA6-4DA9-A74D-DD7124F79214}"/>
                    </a:ext>
                  </a:extLst>
                </p14:cNvPr>
                <p14:cNvContentPartPr/>
                <p14:nvPr/>
              </p14:nvContentPartPr>
              <p14:xfrm>
                <a:off x="7697211" y="3785520"/>
                <a:ext cx="72720" cy="10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751CA24-5EA6-4DA9-A74D-DD7124F7921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688211" y="3776520"/>
                  <a:ext cx="90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C68BA3A-3873-4381-8983-9F612554EF89}"/>
                    </a:ext>
                  </a:extLst>
                </p14:cNvPr>
                <p14:cNvContentPartPr/>
                <p14:nvPr/>
              </p14:nvContentPartPr>
              <p14:xfrm>
                <a:off x="7709091" y="3810000"/>
                <a:ext cx="89280" cy="29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C68BA3A-3873-4381-8983-9F612554EF8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00451" y="3801360"/>
                  <a:ext cx="106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CA15A2B-54C0-4CF8-A8B2-3EDB4915C1FC}"/>
                    </a:ext>
                  </a:extLst>
                </p14:cNvPr>
                <p14:cNvContentPartPr/>
                <p14:nvPr/>
              </p14:nvContentPartPr>
              <p14:xfrm>
                <a:off x="7863171" y="3721080"/>
                <a:ext cx="88200" cy="149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CA15A2B-54C0-4CF8-A8B2-3EDB4915C1F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854531" y="3712440"/>
                  <a:ext cx="105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C6181DD-626D-4216-92BA-B6F80EBCF238}"/>
                    </a:ext>
                  </a:extLst>
                </p14:cNvPr>
                <p14:cNvContentPartPr/>
                <p14:nvPr/>
              </p14:nvContentPartPr>
              <p14:xfrm>
                <a:off x="8019411" y="3676440"/>
                <a:ext cx="93960" cy="276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C6181DD-626D-4216-92BA-B6F80EBCF23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010411" y="3667800"/>
                  <a:ext cx="1116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54771B6-3FBF-4F14-9045-0CE5D68D7B3A}"/>
                    </a:ext>
                  </a:extLst>
                </p14:cNvPr>
                <p14:cNvContentPartPr/>
                <p14:nvPr/>
              </p14:nvContentPartPr>
              <p14:xfrm>
                <a:off x="8245131" y="3789840"/>
                <a:ext cx="66600" cy="10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54771B6-3FBF-4F14-9045-0CE5D68D7B3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236491" y="3780840"/>
                  <a:ext cx="84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68984E0-97AD-424E-A144-29DFF58A3CB9}"/>
                    </a:ext>
                  </a:extLst>
                </p14:cNvPr>
                <p14:cNvContentPartPr/>
                <p14:nvPr/>
              </p14:nvContentPartPr>
              <p14:xfrm>
                <a:off x="8238291" y="3858960"/>
                <a:ext cx="74160" cy="12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68984E0-97AD-424E-A144-29DFF58A3CB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229651" y="3849960"/>
                  <a:ext cx="91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D256AA1-DF1B-4F56-94F9-0D0B00C60001}"/>
                    </a:ext>
                  </a:extLst>
                </p14:cNvPr>
                <p14:cNvContentPartPr/>
                <p14:nvPr/>
              </p14:nvContentPartPr>
              <p14:xfrm>
                <a:off x="8494971" y="3722520"/>
                <a:ext cx="181080" cy="196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D256AA1-DF1B-4F56-94F9-0D0B00C6000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486331" y="3713880"/>
                  <a:ext cx="198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B219315-A13E-4D83-A33E-CB19B543473C}"/>
                    </a:ext>
                  </a:extLst>
                </p14:cNvPr>
                <p14:cNvContentPartPr/>
                <p14:nvPr/>
              </p14:nvContentPartPr>
              <p14:xfrm>
                <a:off x="6797211" y="4425960"/>
                <a:ext cx="121680" cy="14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B219315-A13E-4D83-A33E-CB19B543473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788571" y="4417320"/>
                  <a:ext cx="139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B8F7245-1D83-4AF8-B615-77F173969238}"/>
                    </a:ext>
                  </a:extLst>
                </p14:cNvPr>
                <p14:cNvContentPartPr/>
                <p14:nvPr/>
              </p14:nvContentPartPr>
              <p14:xfrm>
                <a:off x="6791091" y="4475640"/>
                <a:ext cx="120960" cy="12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B8F7245-1D83-4AF8-B615-77F17396923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782451" y="4466640"/>
                  <a:ext cx="138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48D8481-155C-4658-B380-48A41F22BB00}"/>
                    </a:ext>
                  </a:extLst>
                </p14:cNvPr>
                <p14:cNvContentPartPr/>
                <p14:nvPr/>
              </p14:nvContentPartPr>
              <p14:xfrm>
                <a:off x="6962811" y="4374120"/>
                <a:ext cx="100800" cy="140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48D8481-155C-4658-B380-48A41F22BB0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954171" y="4365120"/>
                  <a:ext cx="118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C7A9760-F0F8-4C87-A90B-091928097B03}"/>
                    </a:ext>
                  </a:extLst>
                </p14:cNvPr>
                <p14:cNvContentPartPr/>
                <p14:nvPr/>
              </p14:nvContentPartPr>
              <p14:xfrm>
                <a:off x="6709371" y="4397160"/>
                <a:ext cx="106920" cy="154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C7A9760-F0F8-4C87-A90B-091928097B0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700371" y="4388520"/>
                  <a:ext cx="124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2216700-0FD4-453E-B8B0-38BA8E22FFBD}"/>
                    </a:ext>
                  </a:extLst>
                </p14:cNvPr>
                <p14:cNvContentPartPr/>
                <p14:nvPr/>
              </p14:nvContentPartPr>
              <p14:xfrm>
                <a:off x="7516851" y="4348920"/>
                <a:ext cx="79560" cy="153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2216700-0FD4-453E-B8B0-38BA8E22FFB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507851" y="4339920"/>
                  <a:ext cx="97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4B38A0A-F66D-4FAF-9E3E-83125FD96AF7}"/>
                    </a:ext>
                  </a:extLst>
                </p14:cNvPr>
                <p14:cNvContentPartPr/>
                <p14:nvPr/>
              </p14:nvContentPartPr>
              <p14:xfrm>
                <a:off x="7640331" y="4426320"/>
                <a:ext cx="146160" cy="235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4B38A0A-F66D-4FAF-9E3E-83125FD96AF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631331" y="4417680"/>
                  <a:ext cx="163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43EBECB-F0A7-4A87-BE50-A8D5F8641C77}"/>
                    </a:ext>
                  </a:extLst>
                </p14:cNvPr>
                <p14:cNvContentPartPr/>
                <p14:nvPr/>
              </p14:nvContentPartPr>
              <p14:xfrm>
                <a:off x="7806651" y="4276560"/>
                <a:ext cx="72360" cy="118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43EBECB-F0A7-4A87-BE50-A8D5F8641C7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797651" y="4267920"/>
                  <a:ext cx="90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50C2952-2D1F-46FA-93E8-5CA444D2A16C}"/>
                    </a:ext>
                  </a:extLst>
                </p14:cNvPr>
                <p14:cNvContentPartPr/>
                <p14:nvPr/>
              </p14:nvContentPartPr>
              <p14:xfrm>
                <a:off x="7917891" y="4340280"/>
                <a:ext cx="42840" cy="72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50C2952-2D1F-46FA-93E8-5CA444D2A16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908891" y="4331280"/>
                  <a:ext cx="60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59F25C9-BFCD-4E21-8E1C-B353A6E66C49}"/>
                    </a:ext>
                  </a:extLst>
                </p14:cNvPr>
                <p14:cNvContentPartPr/>
                <p14:nvPr/>
              </p14:nvContentPartPr>
              <p14:xfrm>
                <a:off x="8029131" y="4285920"/>
                <a:ext cx="19080" cy="83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59F25C9-BFCD-4E21-8E1C-B353A6E66C4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020491" y="4276920"/>
                  <a:ext cx="36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8174445-84BB-477D-B490-2E3286945580}"/>
                    </a:ext>
                  </a:extLst>
                </p14:cNvPr>
                <p14:cNvContentPartPr/>
                <p14:nvPr/>
              </p14:nvContentPartPr>
              <p14:xfrm>
                <a:off x="8060811" y="4317960"/>
                <a:ext cx="108000" cy="242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8174445-84BB-477D-B490-2E328694558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052171" y="4308960"/>
                  <a:ext cx="125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1CE3992-5672-4436-BA3D-10DBD459606D}"/>
                    </a:ext>
                  </a:extLst>
                </p14:cNvPr>
                <p14:cNvContentPartPr/>
                <p14:nvPr/>
              </p14:nvContentPartPr>
              <p14:xfrm>
                <a:off x="8196891" y="4417680"/>
                <a:ext cx="32040" cy="102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1CE3992-5672-4436-BA3D-10DBD459606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188251" y="4408680"/>
                  <a:ext cx="49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A2EBF11-884B-4C6D-8A43-45D1D3CDB6D3}"/>
                    </a:ext>
                  </a:extLst>
                </p14:cNvPr>
                <p14:cNvContentPartPr/>
                <p14:nvPr/>
              </p14:nvContentPartPr>
              <p14:xfrm>
                <a:off x="8278251" y="4453680"/>
                <a:ext cx="77040" cy="4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A2EBF11-884B-4C6D-8A43-45D1D3CDB6D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269611" y="4445040"/>
                  <a:ext cx="94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8E448A0-AB0F-484A-B181-20F558EB424C}"/>
                    </a:ext>
                  </a:extLst>
                </p14:cNvPr>
                <p14:cNvContentPartPr/>
                <p14:nvPr/>
              </p14:nvContentPartPr>
              <p14:xfrm>
                <a:off x="8368971" y="4444680"/>
                <a:ext cx="110880" cy="2019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8E448A0-AB0F-484A-B181-20F558EB424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359971" y="4435680"/>
                  <a:ext cx="128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E37BAA0-56AA-46DC-B279-40EBA773B2E1}"/>
                    </a:ext>
                  </a:extLst>
                </p14:cNvPr>
                <p14:cNvContentPartPr/>
                <p14:nvPr/>
              </p14:nvContentPartPr>
              <p14:xfrm>
                <a:off x="8523051" y="4384920"/>
                <a:ext cx="73800" cy="191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E37BAA0-56AA-46DC-B279-40EBA773B2E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514411" y="4376280"/>
                  <a:ext cx="91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6AA7AD2-844F-4537-8756-4B2FBE343F40}"/>
                    </a:ext>
                  </a:extLst>
                </p14:cNvPr>
                <p14:cNvContentPartPr/>
                <p14:nvPr/>
              </p14:nvContentPartPr>
              <p14:xfrm>
                <a:off x="8582091" y="4298520"/>
                <a:ext cx="113760" cy="738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6AA7AD2-844F-4537-8756-4B2FBE343F4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573451" y="4289520"/>
                  <a:ext cx="131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C7E299A-3155-496B-B8A7-C780F84C14A7}"/>
                    </a:ext>
                  </a:extLst>
                </p14:cNvPr>
                <p14:cNvContentPartPr/>
                <p14:nvPr/>
              </p14:nvContentPartPr>
              <p14:xfrm>
                <a:off x="8741571" y="4307160"/>
                <a:ext cx="39240" cy="12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C7E299A-3155-496B-B8A7-C780F84C14A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732931" y="4298160"/>
                  <a:ext cx="56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3EEA6D4-CCB6-4175-8666-494131DBBDFC}"/>
                    </a:ext>
                  </a:extLst>
                </p14:cNvPr>
                <p14:cNvContentPartPr/>
                <p14:nvPr/>
              </p14:nvContentPartPr>
              <p14:xfrm>
                <a:off x="8835531" y="4235160"/>
                <a:ext cx="81000" cy="131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3EEA6D4-CCB6-4175-8666-494131DBBDF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826531" y="4226520"/>
                  <a:ext cx="98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5AB40E9-7BC6-4E43-B907-3FED9CA45DD1}"/>
                    </a:ext>
                  </a:extLst>
                </p14:cNvPr>
                <p14:cNvContentPartPr/>
                <p14:nvPr/>
              </p14:nvContentPartPr>
              <p14:xfrm>
                <a:off x="9588291" y="4384920"/>
                <a:ext cx="87120" cy="1782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5AB40E9-7BC6-4E43-B907-3FED9CA45DD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579291" y="4376280"/>
                  <a:ext cx="104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DB23990-DF4A-40E9-BF82-81C80804C877}"/>
                    </a:ext>
                  </a:extLst>
                </p14:cNvPr>
                <p14:cNvContentPartPr/>
                <p14:nvPr/>
              </p14:nvContentPartPr>
              <p14:xfrm>
                <a:off x="9691611" y="4447920"/>
                <a:ext cx="137880" cy="853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DB23990-DF4A-40E9-BF82-81C80804C87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682611" y="4439280"/>
                  <a:ext cx="155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DFD090D-9450-45AA-92B6-B98EC398DB2A}"/>
                    </a:ext>
                  </a:extLst>
                </p14:cNvPr>
                <p14:cNvContentPartPr/>
                <p14:nvPr/>
              </p14:nvContentPartPr>
              <p14:xfrm>
                <a:off x="9893211" y="4446840"/>
                <a:ext cx="71280" cy="223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DFD090D-9450-45AA-92B6-B98EC398DB2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884571" y="4438200"/>
                  <a:ext cx="88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86FF930-318C-4F76-B4B2-E732ADADA034}"/>
                    </a:ext>
                  </a:extLst>
                </p14:cNvPr>
                <p14:cNvContentPartPr/>
                <p14:nvPr/>
              </p14:nvContentPartPr>
              <p14:xfrm>
                <a:off x="10012011" y="4377000"/>
                <a:ext cx="91080" cy="132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86FF930-318C-4F76-B4B2-E732ADADA03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003371" y="4368000"/>
                  <a:ext cx="108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4147571-3A4B-4203-9EAA-DE2E5277EE40}"/>
                    </a:ext>
                  </a:extLst>
                </p14:cNvPr>
                <p14:cNvContentPartPr/>
                <p14:nvPr/>
              </p14:nvContentPartPr>
              <p14:xfrm>
                <a:off x="10100211" y="4363320"/>
                <a:ext cx="91080" cy="242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4147571-3A4B-4203-9EAA-DE2E5277EE4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091211" y="4354320"/>
                  <a:ext cx="108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2CBD710-A733-4E53-BFCD-615C0A6577B3}"/>
                    </a:ext>
                  </a:extLst>
                </p14:cNvPr>
                <p14:cNvContentPartPr/>
                <p14:nvPr/>
              </p14:nvContentPartPr>
              <p14:xfrm>
                <a:off x="10271931" y="4355040"/>
                <a:ext cx="100440" cy="2077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2CBD710-A733-4E53-BFCD-615C0A6577B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262931" y="4346040"/>
                  <a:ext cx="118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E2C55F8-AB5E-45FE-9B9D-4DFAC84CE1F1}"/>
                    </a:ext>
                  </a:extLst>
                </p14:cNvPr>
                <p14:cNvContentPartPr/>
                <p14:nvPr/>
              </p14:nvContentPartPr>
              <p14:xfrm>
                <a:off x="10378851" y="4430640"/>
                <a:ext cx="14400" cy="89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E2C55F8-AB5E-45FE-9B9D-4DFAC84CE1F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369851" y="4422000"/>
                  <a:ext cx="32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C86A953-9AF3-4DC5-8E4E-3E1B96E41307}"/>
                    </a:ext>
                  </a:extLst>
                </p14:cNvPr>
                <p14:cNvContentPartPr/>
                <p14:nvPr/>
              </p14:nvContentPartPr>
              <p14:xfrm>
                <a:off x="10453731" y="4453680"/>
                <a:ext cx="74880" cy="133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C86A953-9AF3-4DC5-8E4E-3E1B96E4130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445091" y="4445040"/>
                  <a:ext cx="92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6B33C3B-BA86-49FA-9074-9238DC9707B7}"/>
                    </a:ext>
                  </a:extLst>
                </p14:cNvPr>
                <p14:cNvContentPartPr/>
                <p14:nvPr/>
              </p14:nvContentPartPr>
              <p14:xfrm>
                <a:off x="10490811" y="4435320"/>
                <a:ext cx="120960" cy="2120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6B33C3B-BA86-49FA-9074-9238DC9707B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481811" y="4426320"/>
                  <a:ext cx="138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F95E2DB-4515-4E8F-B615-3505BEFC7CE0}"/>
                    </a:ext>
                  </a:extLst>
                </p14:cNvPr>
                <p14:cNvContentPartPr/>
                <p14:nvPr/>
              </p14:nvContentPartPr>
              <p14:xfrm>
                <a:off x="10657851" y="4378800"/>
                <a:ext cx="71280" cy="212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F95E2DB-4515-4E8F-B615-3505BEFC7CE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649211" y="4369800"/>
                  <a:ext cx="889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322A82E-C75F-4CE8-BC5F-5F2A4FB4E5C6}"/>
                    </a:ext>
                  </a:extLst>
                </p14:cNvPr>
                <p14:cNvContentPartPr/>
                <p14:nvPr/>
              </p14:nvContentPartPr>
              <p14:xfrm>
                <a:off x="10663251" y="4207080"/>
                <a:ext cx="115920" cy="94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322A82E-C75F-4CE8-BC5F-5F2A4FB4E5C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654251" y="4198440"/>
                  <a:ext cx="133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9F02D01-DCC0-44B0-8560-FB8C4F0906ED}"/>
                    </a:ext>
                  </a:extLst>
                </p14:cNvPr>
                <p14:cNvContentPartPr/>
                <p14:nvPr/>
              </p14:nvContentPartPr>
              <p14:xfrm>
                <a:off x="10836771" y="4233720"/>
                <a:ext cx="64440" cy="158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9F02D01-DCC0-44B0-8560-FB8C4F0906E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828131" y="4224720"/>
                  <a:ext cx="82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C9E15C1-8A70-4DDD-942D-EC3EA9ED152C}"/>
                    </a:ext>
                  </a:extLst>
                </p14:cNvPr>
                <p14:cNvContentPartPr/>
                <p14:nvPr/>
              </p14:nvContentPartPr>
              <p14:xfrm>
                <a:off x="10934331" y="4172160"/>
                <a:ext cx="91800" cy="1213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C9E15C1-8A70-4DDD-942D-EC3EA9ED152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925331" y="4163520"/>
                  <a:ext cx="109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62D204C-61AB-4B71-8F0D-398B8B3A28CD}"/>
                    </a:ext>
                  </a:extLst>
                </p14:cNvPr>
                <p14:cNvContentPartPr/>
                <p14:nvPr/>
              </p14:nvContentPartPr>
              <p14:xfrm>
                <a:off x="11063211" y="4240920"/>
                <a:ext cx="39960" cy="50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62D204C-61AB-4B71-8F0D-398B8B3A28C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054571" y="4232280"/>
                  <a:ext cx="57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84761C8-CFC6-4ED5-AC45-57E7E2D301E9}"/>
                    </a:ext>
                  </a:extLst>
                </p14:cNvPr>
                <p14:cNvContentPartPr/>
                <p14:nvPr/>
              </p14:nvContentPartPr>
              <p14:xfrm>
                <a:off x="11173731" y="4174680"/>
                <a:ext cx="41040" cy="828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84761C8-CFC6-4ED5-AC45-57E7E2D301E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165091" y="4165680"/>
                  <a:ext cx="58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E92BED3-55DA-4242-A232-BCF528767895}"/>
                    </a:ext>
                  </a:extLst>
                </p14:cNvPr>
                <p14:cNvContentPartPr/>
                <p14:nvPr/>
              </p14:nvContentPartPr>
              <p14:xfrm>
                <a:off x="11082651" y="4461960"/>
                <a:ext cx="38520" cy="309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E92BED3-55DA-4242-A232-BCF52876789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074011" y="4453320"/>
                  <a:ext cx="56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DFB21F3-51BF-4A13-B7A6-BF4C692AEBD3}"/>
                    </a:ext>
                  </a:extLst>
                </p14:cNvPr>
                <p14:cNvContentPartPr/>
                <p14:nvPr/>
              </p14:nvContentPartPr>
              <p14:xfrm>
                <a:off x="11257251" y="4388880"/>
                <a:ext cx="139680" cy="242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DFB21F3-51BF-4A13-B7A6-BF4C692AEBD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248611" y="4379880"/>
                  <a:ext cx="157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328BCBC-4483-42AC-AE8E-FC6C74E85CCD}"/>
                    </a:ext>
                  </a:extLst>
                </p14:cNvPr>
                <p14:cNvContentPartPr/>
                <p14:nvPr/>
              </p14:nvContentPartPr>
              <p14:xfrm>
                <a:off x="11427171" y="4195920"/>
                <a:ext cx="110160" cy="1526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328BCBC-4483-42AC-AE8E-FC6C74E85CC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418531" y="4186920"/>
                  <a:ext cx="127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9313D8B-317A-4328-BDAD-BF6DD06589C6}"/>
                    </a:ext>
                  </a:extLst>
                </p14:cNvPr>
                <p14:cNvContentPartPr/>
                <p14:nvPr/>
              </p14:nvContentPartPr>
              <p14:xfrm>
                <a:off x="11658291" y="4405080"/>
                <a:ext cx="74160" cy="158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9313D8B-317A-4328-BDAD-BF6DD06589C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649651" y="4396080"/>
                  <a:ext cx="91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89A5657-6AF4-421A-A021-DB797511C1D4}"/>
                    </a:ext>
                  </a:extLst>
                </p14:cNvPr>
                <p14:cNvContentPartPr/>
                <p14:nvPr/>
              </p14:nvContentPartPr>
              <p14:xfrm>
                <a:off x="11615091" y="4467360"/>
                <a:ext cx="99000" cy="50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89A5657-6AF4-421A-A021-DB797511C1D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606451" y="4458720"/>
                  <a:ext cx="116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EB5FC0C-71B8-4412-92B2-D954C12261D1}"/>
                    </a:ext>
                  </a:extLst>
                </p14:cNvPr>
                <p14:cNvContentPartPr/>
                <p14:nvPr/>
              </p14:nvContentPartPr>
              <p14:xfrm>
                <a:off x="11880051" y="4328400"/>
                <a:ext cx="142200" cy="152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EB5FC0C-71B8-4412-92B2-D954C12261D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871051" y="4319760"/>
                  <a:ext cx="159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B1F010A-4FAE-480E-BFE7-FB3E408E6849}"/>
                    </a:ext>
                  </a:extLst>
                </p14:cNvPr>
                <p14:cNvContentPartPr/>
                <p14:nvPr/>
              </p14:nvContentPartPr>
              <p14:xfrm>
                <a:off x="6685971" y="5113560"/>
                <a:ext cx="168480" cy="20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B1F010A-4FAE-480E-BFE7-FB3E408E684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676971" y="5104560"/>
                  <a:ext cx="186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8273125-1039-41A6-ACD7-A3A53B2B7540}"/>
                    </a:ext>
                  </a:extLst>
                </p14:cNvPr>
                <p14:cNvContentPartPr/>
                <p14:nvPr/>
              </p14:nvContentPartPr>
              <p14:xfrm>
                <a:off x="6688131" y="5176560"/>
                <a:ext cx="142920" cy="7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8273125-1039-41A6-ACD7-A3A53B2B754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679491" y="5167920"/>
                  <a:ext cx="160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0BEB083-0C7E-4433-A444-F00211B0376A}"/>
                    </a:ext>
                  </a:extLst>
                </p14:cNvPr>
                <p14:cNvContentPartPr/>
                <p14:nvPr/>
              </p14:nvContentPartPr>
              <p14:xfrm>
                <a:off x="6871731" y="5055600"/>
                <a:ext cx="93960" cy="160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0BEB083-0C7E-4433-A444-F00211B0376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862731" y="5046600"/>
                  <a:ext cx="111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BEF6BC0-491A-48D9-A3BF-599B9136CAB9}"/>
                    </a:ext>
                  </a:extLst>
                </p14:cNvPr>
                <p14:cNvContentPartPr/>
                <p14:nvPr/>
              </p14:nvContentPartPr>
              <p14:xfrm>
                <a:off x="6645291" y="5095920"/>
                <a:ext cx="123120" cy="1774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BEF6BC0-491A-48D9-A3BF-599B9136CAB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636291" y="5086920"/>
                  <a:ext cx="140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10643EB-81B5-4656-A714-56DDABDAAAF6}"/>
                    </a:ext>
                  </a:extLst>
                </p14:cNvPr>
                <p14:cNvContentPartPr/>
                <p14:nvPr/>
              </p14:nvContentPartPr>
              <p14:xfrm>
                <a:off x="7102851" y="5132280"/>
                <a:ext cx="117000" cy="1666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10643EB-81B5-4656-A714-56DDABDAAAF6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094211" y="5123640"/>
                  <a:ext cx="134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4865AFC-3626-4278-A1CC-A1A83A81AB09}"/>
                    </a:ext>
                  </a:extLst>
                </p14:cNvPr>
                <p14:cNvContentPartPr/>
                <p14:nvPr/>
              </p14:nvContentPartPr>
              <p14:xfrm>
                <a:off x="7290051" y="5150280"/>
                <a:ext cx="178560" cy="2926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4865AFC-3626-4278-A1CC-A1A83A81AB09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281411" y="5141280"/>
                  <a:ext cx="196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4EA88B6-5F65-4FD4-B03F-7899554ADD60}"/>
                    </a:ext>
                  </a:extLst>
                </p14:cNvPr>
                <p14:cNvContentPartPr/>
                <p14:nvPr/>
              </p14:nvContentPartPr>
              <p14:xfrm>
                <a:off x="7531611" y="4995840"/>
                <a:ext cx="61200" cy="1105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4EA88B6-5F65-4FD4-B03F-7899554ADD6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522611" y="4987200"/>
                  <a:ext cx="78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1E5C01B-0F31-4CD1-A689-B3139A874D8B}"/>
                    </a:ext>
                  </a:extLst>
                </p14:cNvPr>
                <p14:cNvContentPartPr/>
                <p14:nvPr/>
              </p14:nvContentPartPr>
              <p14:xfrm>
                <a:off x="7673811" y="5053800"/>
                <a:ext cx="74880" cy="108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1E5C01B-0F31-4CD1-A689-B3139A874D8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664811" y="5045160"/>
                  <a:ext cx="92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E9DF037-DB29-4F9A-888D-E689F6E719EA}"/>
                    </a:ext>
                  </a:extLst>
                </p14:cNvPr>
                <p14:cNvContentPartPr/>
                <p14:nvPr/>
              </p14:nvContentPartPr>
              <p14:xfrm>
                <a:off x="7803771" y="5000520"/>
                <a:ext cx="10080" cy="842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E9DF037-DB29-4F9A-888D-E689F6E719E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795131" y="4991520"/>
                  <a:ext cx="27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9718A5D-DD0A-40C3-9E30-CE3296B20D78}"/>
                    </a:ext>
                  </a:extLst>
                </p14:cNvPr>
                <p14:cNvContentPartPr/>
                <p14:nvPr/>
              </p14:nvContentPartPr>
              <p14:xfrm>
                <a:off x="7843731" y="5098080"/>
                <a:ext cx="114840" cy="2444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9718A5D-DD0A-40C3-9E30-CE3296B20D7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834731" y="5089440"/>
                  <a:ext cx="1324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CABDFC7-1587-4EC4-8D97-F79166B14C9A}"/>
                    </a:ext>
                  </a:extLst>
                </p14:cNvPr>
                <p14:cNvContentPartPr/>
                <p14:nvPr/>
              </p14:nvContentPartPr>
              <p14:xfrm>
                <a:off x="7971531" y="5200680"/>
                <a:ext cx="38520" cy="1080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CABDFC7-1587-4EC4-8D97-F79166B14C9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962891" y="5191680"/>
                  <a:ext cx="56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28F5711-7B2F-44AA-9873-F78EC940991D}"/>
                    </a:ext>
                  </a:extLst>
                </p14:cNvPr>
                <p14:cNvContentPartPr/>
                <p14:nvPr/>
              </p14:nvContentPartPr>
              <p14:xfrm>
                <a:off x="8069091" y="5222280"/>
                <a:ext cx="69840" cy="15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28F5711-7B2F-44AA-9873-F78EC940991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060451" y="5213640"/>
                  <a:ext cx="87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A503F86-9125-4E75-A6E7-9E541D76224A}"/>
                    </a:ext>
                  </a:extLst>
                </p14:cNvPr>
                <p14:cNvContentPartPr/>
                <p14:nvPr/>
              </p14:nvContentPartPr>
              <p14:xfrm>
                <a:off x="8155131" y="5227680"/>
                <a:ext cx="134280" cy="2116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A503F86-9125-4E75-A6E7-9E541D76224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146491" y="5219040"/>
                  <a:ext cx="151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8DCD9B2-444F-4820-9B28-FA730F16CB0B}"/>
                    </a:ext>
                  </a:extLst>
                </p14:cNvPr>
                <p14:cNvContentPartPr/>
                <p14:nvPr/>
              </p14:nvContentPartPr>
              <p14:xfrm>
                <a:off x="8348811" y="5156400"/>
                <a:ext cx="101880" cy="223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8DCD9B2-444F-4820-9B28-FA730F16CB0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340171" y="5147760"/>
                  <a:ext cx="1195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20D60CE-DDAE-4DD9-9EC3-F581223C3E52}"/>
                    </a:ext>
                  </a:extLst>
                </p14:cNvPr>
                <p14:cNvContentPartPr/>
                <p14:nvPr/>
              </p14:nvContentPartPr>
              <p14:xfrm>
                <a:off x="8429811" y="5033640"/>
                <a:ext cx="101880" cy="734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20D60CE-DDAE-4DD9-9EC3-F581223C3E52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420811" y="5024640"/>
                  <a:ext cx="119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35B91C9-0837-4FAD-8FE2-C0D4E7BAE90D}"/>
                    </a:ext>
                  </a:extLst>
                </p14:cNvPr>
                <p14:cNvContentPartPr/>
                <p14:nvPr/>
              </p14:nvContentPartPr>
              <p14:xfrm>
                <a:off x="8605131" y="5038320"/>
                <a:ext cx="55440" cy="111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35B91C9-0837-4FAD-8FE2-C0D4E7BAE90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596491" y="5029680"/>
                  <a:ext cx="73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4F542D0B-7DCF-450E-A046-1BA3751A0555}"/>
                    </a:ext>
                  </a:extLst>
                </p14:cNvPr>
                <p14:cNvContentPartPr/>
                <p14:nvPr/>
              </p14:nvContentPartPr>
              <p14:xfrm>
                <a:off x="8720331" y="4967400"/>
                <a:ext cx="85320" cy="117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4F542D0B-7DCF-450E-A046-1BA3751A055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711691" y="4958400"/>
                  <a:ext cx="102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71DD361-925F-46D3-AFF6-F9735102BC81}"/>
                    </a:ext>
                  </a:extLst>
                </p14:cNvPr>
                <p14:cNvContentPartPr/>
                <p14:nvPr/>
              </p14:nvContentPartPr>
              <p14:xfrm>
                <a:off x="8879811" y="5017800"/>
                <a:ext cx="38160" cy="46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71DD361-925F-46D3-AFF6-F9735102BC8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870811" y="5008800"/>
                  <a:ext cx="55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B2D0ED7-7F1E-4B21-88E0-2C16CEC188C8}"/>
                    </a:ext>
                  </a:extLst>
                </p14:cNvPr>
                <p14:cNvContentPartPr/>
                <p14:nvPr/>
              </p14:nvContentPartPr>
              <p14:xfrm>
                <a:off x="8988531" y="4963440"/>
                <a:ext cx="24840" cy="1047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B2D0ED7-7F1E-4B21-88E0-2C16CEC188C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979891" y="4954440"/>
                  <a:ext cx="42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E9E27F7-6040-4A99-8DAA-2A60468A8348}"/>
                    </a:ext>
                  </a:extLst>
                </p14:cNvPr>
                <p14:cNvContentPartPr/>
                <p14:nvPr/>
              </p14:nvContentPartPr>
              <p14:xfrm>
                <a:off x="11767371" y="5106000"/>
                <a:ext cx="144720" cy="1656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E9E27F7-6040-4A99-8DAA-2A60468A834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758731" y="5097360"/>
                  <a:ext cx="162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3B688CC-BEF5-4211-8A92-C1998FEBCD8D}"/>
                    </a:ext>
                  </a:extLst>
                </p14:cNvPr>
                <p14:cNvContentPartPr/>
                <p14:nvPr/>
              </p14:nvContentPartPr>
              <p14:xfrm>
                <a:off x="9439971" y="5136960"/>
                <a:ext cx="48960" cy="2206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3B688CC-BEF5-4211-8A92-C1998FEBCD8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431331" y="5128320"/>
                  <a:ext cx="66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C8B7A1D-1001-4866-B640-324E774276DF}"/>
                    </a:ext>
                  </a:extLst>
                </p14:cNvPr>
                <p14:cNvContentPartPr/>
                <p14:nvPr/>
              </p14:nvContentPartPr>
              <p14:xfrm>
                <a:off x="9540771" y="5223000"/>
                <a:ext cx="7560" cy="928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C8B7A1D-1001-4866-B640-324E774276DF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532131" y="5214360"/>
                  <a:ext cx="25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9A522A2-F162-4BE3-9DB3-0DCFF5CEE555}"/>
                    </a:ext>
                  </a:extLst>
                </p14:cNvPr>
                <p14:cNvContentPartPr/>
                <p14:nvPr/>
              </p14:nvContentPartPr>
              <p14:xfrm>
                <a:off x="9612411" y="5257560"/>
                <a:ext cx="72000" cy="133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9A522A2-F162-4BE3-9DB3-0DCFF5CEE55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603411" y="5248560"/>
                  <a:ext cx="89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FE043D7-08A8-4EE9-87A1-73BBE1265D8E}"/>
                    </a:ext>
                  </a:extLst>
                </p14:cNvPr>
                <p14:cNvContentPartPr/>
                <p14:nvPr/>
              </p14:nvContentPartPr>
              <p14:xfrm>
                <a:off x="9695211" y="5236320"/>
                <a:ext cx="138960" cy="2296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FE043D7-08A8-4EE9-87A1-73BBE1265D8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686211" y="5227320"/>
                  <a:ext cx="156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2774C80-A108-4FB9-9FA3-35EC4EFF7D0A}"/>
                    </a:ext>
                  </a:extLst>
                </p14:cNvPr>
                <p14:cNvContentPartPr/>
                <p14:nvPr/>
              </p14:nvContentPartPr>
              <p14:xfrm>
                <a:off x="9894291" y="5171880"/>
                <a:ext cx="72360" cy="2430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2774C80-A108-4FB9-9FA3-35EC4EFF7D0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885651" y="5162880"/>
                  <a:ext cx="90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D2681F0-1206-4620-9649-B201265EFACF}"/>
                    </a:ext>
                  </a:extLst>
                </p14:cNvPr>
                <p14:cNvContentPartPr/>
                <p14:nvPr/>
              </p14:nvContentPartPr>
              <p14:xfrm>
                <a:off x="10065291" y="5289600"/>
                <a:ext cx="92880" cy="90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D2681F0-1206-4620-9649-B201265EFAC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056291" y="5280600"/>
                  <a:ext cx="110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2075249-919D-4C94-9B1B-3A1F4A42A1B8}"/>
                    </a:ext>
                  </a:extLst>
                </p14:cNvPr>
                <p14:cNvContentPartPr/>
                <p14:nvPr/>
              </p14:nvContentPartPr>
              <p14:xfrm>
                <a:off x="10267971" y="5179440"/>
                <a:ext cx="94320" cy="2322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2075249-919D-4C94-9B1B-3A1F4A42A1B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259331" y="5170800"/>
                  <a:ext cx="111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490AC47-436E-45E8-9A5F-AF1BCF21D0A3}"/>
                    </a:ext>
                  </a:extLst>
                </p14:cNvPr>
                <p14:cNvContentPartPr/>
                <p14:nvPr/>
              </p14:nvContentPartPr>
              <p14:xfrm>
                <a:off x="10377051" y="5269080"/>
                <a:ext cx="105480" cy="957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490AC47-436E-45E8-9A5F-AF1BCF21D0A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368051" y="5260440"/>
                  <a:ext cx="123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AB11D2C0-72DE-437E-9369-151796EB6EA8}"/>
                    </a:ext>
                  </a:extLst>
                </p14:cNvPr>
                <p14:cNvContentPartPr/>
                <p14:nvPr/>
              </p14:nvContentPartPr>
              <p14:xfrm>
                <a:off x="10562811" y="5297520"/>
                <a:ext cx="67320" cy="13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AB11D2C0-72DE-437E-9369-151796EB6EA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553811" y="5288880"/>
                  <a:ext cx="84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D32DE06-B6F6-4EB9-8655-C828E58D0468}"/>
                    </a:ext>
                  </a:extLst>
                </p14:cNvPr>
                <p14:cNvContentPartPr/>
                <p14:nvPr/>
              </p14:nvContentPartPr>
              <p14:xfrm>
                <a:off x="10675851" y="5209320"/>
                <a:ext cx="105840" cy="1540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D32DE06-B6F6-4EB9-8655-C828E58D046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666851" y="5200320"/>
                  <a:ext cx="123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55FBE1DC-A3BB-490D-A556-FC91C882B873}"/>
                    </a:ext>
                  </a:extLst>
                </p14:cNvPr>
                <p14:cNvContentPartPr/>
                <p14:nvPr/>
              </p14:nvContentPartPr>
              <p14:xfrm>
                <a:off x="10818051" y="5204280"/>
                <a:ext cx="89280" cy="2264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55FBE1DC-A3BB-490D-A556-FC91C882B87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809051" y="5195640"/>
                  <a:ext cx="1069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C5F1C86-642B-4C79-BBE1-1C2BEBCE973D}"/>
                    </a:ext>
                  </a:extLst>
                </p14:cNvPr>
                <p14:cNvContentPartPr/>
                <p14:nvPr/>
              </p14:nvContentPartPr>
              <p14:xfrm>
                <a:off x="10973571" y="5275560"/>
                <a:ext cx="129600" cy="2289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C5F1C86-642B-4C79-BBE1-1C2BEBCE973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964571" y="5266560"/>
                  <a:ext cx="147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CE38F19-6DCE-4D3C-95ED-74CC1986E00F}"/>
                    </a:ext>
                  </a:extLst>
                </p14:cNvPr>
                <p14:cNvContentPartPr/>
                <p14:nvPr/>
              </p14:nvContentPartPr>
              <p14:xfrm>
                <a:off x="11149251" y="5126160"/>
                <a:ext cx="90720" cy="3247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CE38F19-6DCE-4D3C-95ED-74CC1986E00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140251" y="5117160"/>
                  <a:ext cx="1083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82C7059A-6A77-46DC-9471-84E708364F21}"/>
                    </a:ext>
                  </a:extLst>
                </p14:cNvPr>
                <p14:cNvContentPartPr/>
                <p14:nvPr/>
              </p14:nvContentPartPr>
              <p14:xfrm>
                <a:off x="11362011" y="5209320"/>
                <a:ext cx="88560" cy="190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82C7059A-6A77-46DC-9471-84E708364F2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353011" y="5200680"/>
                  <a:ext cx="106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0121245-4BD9-4788-BD7B-1AB508E83B96}"/>
                    </a:ext>
                  </a:extLst>
                </p14:cNvPr>
                <p14:cNvContentPartPr/>
                <p14:nvPr/>
              </p14:nvContentPartPr>
              <p14:xfrm>
                <a:off x="11341131" y="5254680"/>
                <a:ext cx="91080" cy="198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0121245-4BD9-4788-BD7B-1AB508E83B9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332491" y="5245680"/>
                  <a:ext cx="108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DD7619D-7204-4EA6-8F3A-C73E37B14026}"/>
                    </a:ext>
                  </a:extLst>
                </p14:cNvPr>
                <p14:cNvContentPartPr/>
                <p14:nvPr/>
              </p14:nvContentPartPr>
              <p14:xfrm>
                <a:off x="6665811" y="5890080"/>
                <a:ext cx="115200" cy="180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DD7619D-7204-4EA6-8F3A-C73E37B1402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656811" y="5881440"/>
                  <a:ext cx="132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F9C618B5-F94D-46CE-AED0-F8A47A07D137}"/>
                    </a:ext>
                  </a:extLst>
                </p14:cNvPr>
                <p14:cNvContentPartPr/>
                <p14:nvPr/>
              </p14:nvContentPartPr>
              <p14:xfrm>
                <a:off x="6656091" y="5955240"/>
                <a:ext cx="136800" cy="126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F9C618B5-F94D-46CE-AED0-F8A47A07D13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647451" y="5946240"/>
                  <a:ext cx="154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1E7B144D-84E6-43D6-9B56-5DA99C94E4DC}"/>
                    </a:ext>
                  </a:extLst>
                </p14:cNvPr>
                <p14:cNvContentPartPr/>
                <p14:nvPr/>
              </p14:nvContentPartPr>
              <p14:xfrm>
                <a:off x="6815211" y="5831400"/>
                <a:ext cx="115560" cy="1857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1E7B144D-84E6-43D6-9B56-5DA99C94E4D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806211" y="5822760"/>
                  <a:ext cx="133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9725E87-EA7F-4FC9-ABDB-3C0E3C43DACA}"/>
                    </a:ext>
                  </a:extLst>
                </p14:cNvPr>
                <p14:cNvContentPartPr/>
                <p14:nvPr/>
              </p14:nvContentPartPr>
              <p14:xfrm>
                <a:off x="7066131" y="5781000"/>
                <a:ext cx="118440" cy="2264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9725E87-EA7F-4FC9-ABDB-3C0E3C43DAC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057131" y="5772360"/>
                  <a:ext cx="136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D59E0C57-1AED-4AF8-92FF-E9B58D1116E3}"/>
                    </a:ext>
                  </a:extLst>
                </p14:cNvPr>
                <p14:cNvContentPartPr/>
                <p14:nvPr/>
              </p14:nvContentPartPr>
              <p14:xfrm>
                <a:off x="7270611" y="5931840"/>
                <a:ext cx="76680" cy="122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D59E0C57-1AED-4AF8-92FF-E9B58D1116E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261971" y="5922840"/>
                  <a:ext cx="94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56E03CD-5D49-405E-8ACC-247C5DAD5E1F}"/>
                    </a:ext>
                  </a:extLst>
                </p14:cNvPr>
                <p14:cNvContentPartPr/>
                <p14:nvPr/>
              </p14:nvContentPartPr>
              <p14:xfrm>
                <a:off x="7540251" y="5831400"/>
                <a:ext cx="100440" cy="1735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56E03CD-5D49-405E-8ACC-247C5DAD5E1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531251" y="5822400"/>
                  <a:ext cx="118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32A1B31-0307-4F9E-982F-63062D382980}"/>
                    </a:ext>
                  </a:extLst>
                </p14:cNvPr>
                <p14:cNvContentPartPr/>
                <p14:nvPr/>
              </p14:nvContentPartPr>
              <p14:xfrm>
                <a:off x="7667691" y="5923560"/>
                <a:ext cx="139320" cy="2160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32A1B31-0307-4F9E-982F-63062D38298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658691" y="5914560"/>
                  <a:ext cx="156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118948C-DB46-4A68-9D46-4D18F8F71D5F}"/>
                    </a:ext>
                  </a:extLst>
                </p14:cNvPr>
                <p14:cNvContentPartPr/>
                <p14:nvPr/>
              </p14:nvContentPartPr>
              <p14:xfrm>
                <a:off x="7984491" y="5966400"/>
                <a:ext cx="93240" cy="154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118948C-DB46-4A68-9D46-4D18F8F71D5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975851" y="5957400"/>
                  <a:ext cx="110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DB7691E-90AB-4D01-B8DA-A9B8C6D11DB7}"/>
                    </a:ext>
                  </a:extLst>
                </p14:cNvPr>
                <p14:cNvContentPartPr/>
                <p14:nvPr/>
              </p14:nvContentPartPr>
              <p14:xfrm>
                <a:off x="8265291" y="5890080"/>
                <a:ext cx="307440" cy="2448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DB7691E-90AB-4D01-B8DA-A9B8C6D11DB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256651" y="5881440"/>
                  <a:ext cx="325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4048A9AE-06CC-4D74-94D2-C09E045C444B}"/>
                    </a:ext>
                  </a:extLst>
                </p14:cNvPr>
                <p14:cNvContentPartPr/>
                <p14:nvPr/>
              </p14:nvContentPartPr>
              <p14:xfrm>
                <a:off x="8700171" y="5942280"/>
                <a:ext cx="138960" cy="410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4048A9AE-06CC-4D74-94D2-C09E045C444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691531" y="5933640"/>
                  <a:ext cx="156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D30BC23-0E36-45A1-AF9C-0976AC865578}"/>
                    </a:ext>
                  </a:extLst>
                </p14:cNvPr>
                <p14:cNvContentPartPr/>
                <p14:nvPr/>
              </p14:nvContentPartPr>
              <p14:xfrm>
                <a:off x="8758851" y="5950920"/>
                <a:ext cx="20520" cy="1137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D30BC23-0E36-45A1-AF9C-0976AC86557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749851" y="5942280"/>
                  <a:ext cx="38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AA8DE2ED-5415-4561-A03A-FD08803BEF12}"/>
                    </a:ext>
                  </a:extLst>
                </p14:cNvPr>
                <p14:cNvContentPartPr/>
                <p14:nvPr/>
              </p14:nvContentPartPr>
              <p14:xfrm>
                <a:off x="8993211" y="5842560"/>
                <a:ext cx="107640" cy="1724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AA8DE2ED-5415-4561-A03A-FD08803BEF1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984571" y="5833560"/>
                  <a:ext cx="125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B6BB6978-D553-4146-86E4-57BD44076C0D}"/>
                    </a:ext>
                  </a:extLst>
                </p14:cNvPr>
                <p14:cNvContentPartPr/>
                <p14:nvPr/>
              </p14:nvContentPartPr>
              <p14:xfrm>
                <a:off x="9101571" y="5934720"/>
                <a:ext cx="138240" cy="2264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B6BB6978-D553-4146-86E4-57BD44076C0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092571" y="5925720"/>
                  <a:ext cx="1558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E51AAD38-FF09-4258-AEB7-6E4E5F8D1E9E}"/>
                    </a:ext>
                  </a:extLst>
                </p14:cNvPr>
                <p14:cNvContentPartPr/>
                <p14:nvPr/>
              </p14:nvContentPartPr>
              <p14:xfrm>
                <a:off x="9436011" y="5921760"/>
                <a:ext cx="74520" cy="298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E51AAD38-FF09-4258-AEB7-6E4E5F8D1E9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9427011" y="5912760"/>
                  <a:ext cx="92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0F519E8-7D2C-49FA-BB60-414CF312DC65}"/>
                    </a:ext>
                  </a:extLst>
                </p14:cNvPr>
                <p14:cNvContentPartPr/>
                <p14:nvPr/>
              </p14:nvContentPartPr>
              <p14:xfrm>
                <a:off x="9397851" y="5987640"/>
                <a:ext cx="70920" cy="129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0F519E8-7D2C-49FA-BB60-414CF312DC6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389211" y="5979000"/>
                  <a:ext cx="88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B3DFCC7-FB6A-475D-A69B-1C3F71D3E32E}"/>
                    </a:ext>
                  </a:extLst>
                </p14:cNvPr>
                <p14:cNvContentPartPr/>
                <p14:nvPr/>
              </p14:nvContentPartPr>
              <p14:xfrm>
                <a:off x="9569571" y="5921760"/>
                <a:ext cx="92880" cy="1180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B3DFCC7-FB6A-475D-A69B-1C3F71D3E32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560931" y="5912760"/>
                  <a:ext cx="110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84EF532-4CE3-4690-832B-63BB6D95BD46}"/>
                    </a:ext>
                  </a:extLst>
                </p14:cNvPr>
                <p14:cNvContentPartPr/>
                <p14:nvPr/>
              </p14:nvContentPartPr>
              <p14:xfrm>
                <a:off x="9954411" y="5925360"/>
                <a:ext cx="128520" cy="244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84EF532-4CE3-4690-832B-63BB6D95BD4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945771" y="5916360"/>
                  <a:ext cx="146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8AE6233-1CF3-475B-8812-3607E55E9C5D}"/>
                    </a:ext>
                  </a:extLst>
                </p14:cNvPr>
                <p14:cNvContentPartPr/>
                <p14:nvPr/>
              </p14:nvContentPartPr>
              <p14:xfrm>
                <a:off x="9937491" y="5982600"/>
                <a:ext cx="107640" cy="154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8AE6233-1CF3-475B-8812-3607E55E9C5D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928491" y="5973600"/>
                  <a:ext cx="125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5A6D9193-629D-4ED2-BBFC-609BD002EC66}"/>
                    </a:ext>
                  </a:extLst>
                </p14:cNvPr>
                <p14:cNvContentPartPr/>
                <p14:nvPr/>
              </p14:nvContentPartPr>
              <p14:xfrm>
                <a:off x="10138731" y="5869200"/>
                <a:ext cx="119520" cy="1584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5A6D9193-629D-4ED2-BBFC-609BD002EC6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129731" y="5860200"/>
                  <a:ext cx="137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D7667AE-9DF8-4986-A1A5-45C30ACBEB9A}"/>
                    </a:ext>
                  </a:extLst>
                </p14:cNvPr>
                <p14:cNvContentPartPr/>
                <p14:nvPr/>
              </p14:nvContentPartPr>
              <p14:xfrm>
                <a:off x="8989611" y="6175920"/>
                <a:ext cx="232920" cy="313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D7667AE-9DF8-4986-A1A5-45C30ACBEB9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980971" y="6166920"/>
                  <a:ext cx="250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D88128B-88C1-43C6-8565-F25918D9CFDE}"/>
                    </a:ext>
                  </a:extLst>
                </p14:cNvPr>
                <p14:cNvContentPartPr/>
                <p14:nvPr/>
              </p14:nvContentPartPr>
              <p14:xfrm>
                <a:off x="7559331" y="6148920"/>
                <a:ext cx="173520" cy="334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D88128B-88C1-43C6-8565-F25918D9CFD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550691" y="6139920"/>
                  <a:ext cx="191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DA72338B-6C8D-47FF-9E2B-889234E63A88}"/>
                    </a:ext>
                  </a:extLst>
                </p14:cNvPr>
                <p14:cNvContentPartPr/>
                <p14:nvPr/>
              </p14:nvContentPartPr>
              <p14:xfrm>
                <a:off x="10626531" y="5863440"/>
                <a:ext cx="219600" cy="2847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DA72338B-6C8D-47FF-9E2B-889234E63A8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617531" y="5854800"/>
                  <a:ext cx="237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5FDECF4-33B2-4079-B4B3-8FF26268E59E}"/>
                    </a:ext>
                  </a:extLst>
                </p14:cNvPr>
                <p14:cNvContentPartPr/>
                <p14:nvPr/>
              </p14:nvContentPartPr>
              <p14:xfrm>
                <a:off x="10957011" y="5906640"/>
                <a:ext cx="75600" cy="46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5FDECF4-33B2-4079-B4B3-8FF26268E59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948371" y="5898000"/>
                  <a:ext cx="93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E5E2D374-FA78-41A2-8D44-8547DE141D7B}"/>
                    </a:ext>
                  </a:extLst>
                </p14:cNvPr>
                <p14:cNvContentPartPr/>
                <p14:nvPr/>
              </p14:nvContentPartPr>
              <p14:xfrm>
                <a:off x="10955571" y="5958480"/>
                <a:ext cx="100080" cy="72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E5E2D374-FA78-41A2-8D44-8547DE141D7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946571" y="5949480"/>
                  <a:ext cx="117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92AD633-612B-4A18-91D7-5DB2D59F20D7}"/>
                    </a:ext>
                  </a:extLst>
                </p14:cNvPr>
                <p14:cNvContentPartPr/>
                <p14:nvPr/>
              </p14:nvContentPartPr>
              <p14:xfrm>
                <a:off x="11382891" y="5674800"/>
                <a:ext cx="119160" cy="1501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92AD633-612B-4A18-91D7-5DB2D59F20D7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373891" y="5665800"/>
                  <a:ext cx="136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0F5848DA-BB6A-4BEE-8816-EF868809BF6A}"/>
                    </a:ext>
                  </a:extLst>
                </p14:cNvPr>
                <p14:cNvContentPartPr/>
                <p14:nvPr/>
              </p14:nvContentPartPr>
              <p14:xfrm>
                <a:off x="11296491" y="5893680"/>
                <a:ext cx="258480" cy="295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0F5848DA-BB6A-4BEE-8816-EF868809BF6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287491" y="5885040"/>
                  <a:ext cx="276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7CC764EC-794E-414A-9216-AC8BF6352933}"/>
                    </a:ext>
                  </a:extLst>
                </p14:cNvPr>
                <p14:cNvContentPartPr/>
                <p14:nvPr/>
              </p14:nvContentPartPr>
              <p14:xfrm>
                <a:off x="11319171" y="6084840"/>
                <a:ext cx="184320" cy="1011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7CC764EC-794E-414A-9216-AC8BF635293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310171" y="6075840"/>
                  <a:ext cx="201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124FACFA-7ADD-4A3A-82D6-E18172B14DBE}"/>
                    </a:ext>
                  </a:extLst>
                </p14:cNvPr>
                <p14:cNvContentPartPr/>
                <p14:nvPr/>
              </p14:nvContentPartPr>
              <p14:xfrm>
                <a:off x="109851" y="2929800"/>
                <a:ext cx="6550920" cy="287892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124FACFA-7ADD-4A3A-82D6-E18172B14DBE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0851" y="2920800"/>
                  <a:ext cx="6568560" cy="28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D7CD96BA-221B-4C93-9310-809909666A85}"/>
              </a:ext>
            </a:extLst>
          </p:cNvPr>
          <p:cNvGrpSpPr/>
          <p:nvPr/>
        </p:nvGrpSpPr>
        <p:grpSpPr>
          <a:xfrm>
            <a:off x="244851" y="6111120"/>
            <a:ext cx="1603080" cy="390960"/>
            <a:chOff x="244851" y="6111120"/>
            <a:chExt cx="160308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41291456-2C83-44B5-993D-124740B273FE}"/>
                    </a:ext>
                  </a:extLst>
                </p14:cNvPr>
                <p14:cNvContentPartPr/>
                <p14:nvPr/>
              </p14:nvContentPartPr>
              <p14:xfrm>
                <a:off x="244851" y="6111120"/>
                <a:ext cx="184680" cy="2296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41291456-2C83-44B5-993D-124740B273F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36211" y="6102120"/>
                  <a:ext cx="202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65E9DA2-BA75-46A7-A902-09623AC2D83F}"/>
                    </a:ext>
                  </a:extLst>
                </p14:cNvPr>
                <p14:cNvContentPartPr/>
                <p14:nvPr/>
              </p14:nvContentPartPr>
              <p14:xfrm>
                <a:off x="486411" y="6172320"/>
                <a:ext cx="449280" cy="1645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65E9DA2-BA75-46A7-A902-09623AC2D83F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77771" y="6163680"/>
                  <a:ext cx="466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D0DA4053-BF05-4770-A7AF-B56A24C731E7}"/>
                    </a:ext>
                  </a:extLst>
                </p14:cNvPr>
                <p14:cNvContentPartPr/>
                <p14:nvPr/>
              </p14:nvContentPartPr>
              <p14:xfrm>
                <a:off x="937491" y="6277440"/>
                <a:ext cx="109080" cy="702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D0DA4053-BF05-4770-A7AF-B56A24C731E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28491" y="6268440"/>
                  <a:ext cx="126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18BAB622-ACF3-404E-91E4-D53CF58ED120}"/>
                    </a:ext>
                  </a:extLst>
                </p14:cNvPr>
                <p14:cNvContentPartPr/>
                <p14:nvPr/>
              </p14:nvContentPartPr>
              <p14:xfrm>
                <a:off x="1186611" y="6192480"/>
                <a:ext cx="123840" cy="15300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18BAB622-ACF3-404E-91E4-D53CF58ED12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177971" y="6183480"/>
                  <a:ext cx="141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3B7E678E-7782-4B6C-97FD-E8FA7F3C0D2E}"/>
                    </a:ext>
                  </a:extLst>
                </p14:cNvPr>
                <p14:cNvContentPartPr/>
                <p14:nvPr/>
              </p14:nvContentPartPr>
              <p14:xfrm>
                <a:off x="1351491" y="6234240"/>
                <a:ext cx="496440" cy="2678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3B7E678E-7782-4B6C-97FD-E8FA7F3C0D2E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342491" y="6225240"/>
                  <a:ext cx="51408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F9BD3773-D9F7-42B0-8F62-60DBD07746F9}"/>
              </a:ext>
            </a:extLst>
          </p:cNvPr>
          <p:cNvGrpSpPr/>
          <p:nvPr/>
        </p:nvGrpSpPr>
        <p:grpSpPr>
          <a:xfrm>
            <a:off x="1922091" y="5988360"/>
            <a:ext cx="3271680" cy="505800"/>
            <a:chOff x="1922091" y="5988360"/>
            <a:chExt cx="327168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B3CBFE4B-296E-42AA-8D1A-15FFA16A5E0E}"/>
                    </a:ext>
                  </a:extLst>
                </p14:cNvPr>
                <p14:cNvContentPartPr/>
                <p14:nvPr/>
              </p14:nvContentPartPr>
              <p14:xfrm>
                <a:off x="1922091" y="6242520"/>
                <a:ext cx="248400" cy="1245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B3CBFE4B-296E-42AA-8D1A-15FFA16A5E0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913091" y="6233880"/>
                  <a:ext cx="266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47C22212-3383-4C0D-A49D-8EE230BD1547}"/>
                    </a:ext>
                  </a:extLst>
                </p14:cNvPr>
                <p14:cNvContentPartPr/>
                <p14:nvPr/>
              </p14:nvContentPartPr>
              <p14:xfrm>
                <a:off x="2214411" y="6148200"/>
                <a:ext cx="507960" cy="19584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47C22212-3383-4C0D-A49D-8EE230BD154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205771" y="6139560"/>
                  <a:ext cx="525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B846368B-F229-462E-9038-B3A81E798225}"/>
                    </a:ext>
                  </a:extLst>
                </p14:cNvPr>
                <p14:cNvContentPartPr/>
                <p14:nvPr/>
              </p14:nvContentPartPr>
              <p14:xfrm>
                <a:off x="2780331" y="6136320"/>
                <a:ext cx="3240" cy="25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B846368B-F229-462E-9038-B3A81E7982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71691" y="6127320"/>
                  <a:ext cx="20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6AAA8DD8-365F-4A87-A932-D5B3DF770063}"/>
                    </a:ext>
                  </a:extLst>
                </p14:cNvPr>
                <p14:cNvContentPartPr/>
                <p14:nvPr/>
              </p14:nvContentPartPr>
              <p14:xfrm>
                <a:off x="2831451" y="6200400"/>
                <a:ext cx="689400" cy="1483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6AAA8DD8-365F-4A87-A932-D5B3DF77006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822811" y="6191400"/>
                  <a:ext cx="707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CEC27746-872E-4345-B544-5122E2A5D7D6}"/>
                    </a:ext>
                  </a:extLst>
                </p14:cNvPr>
                <p14:cNvContentPartPr/>
                <p14:nvPr/>
              </p14:nvContentPartPr>
              <p14:xfrm>
                <a:off x="3391971" y="6049560"/>
                <a:ext cx="30600" cy="118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CEC27746-872E-4345-B544-5122E2A5D7D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383331" y="6040920"/>
                  <a:ext cx="48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22C36760-4DE0-4637-BAE4-F6771EF5F932}"/>
                    </a:ext>
                  </a:extLst>
                </p14:cNvPr>
                <p14:cNvContentPartPr/>
                <p14:nvPr/>
              </p14:nvContentPartPr>
              <p14:xfrm>
                <a:off x="3590331" y="6168360"/>
                <a:ext cx="244440" cy="32580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22C36760-4DE0-4637-BAE4-F6771EF5F932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581331" y="6159360"/>
                  <a:ext cx="2620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F39019CC-A180-4AC8-91A6-DBA196E8A5BD}"/>
                    </a:ext>
                  </a:extLst>
                </p14:cNvPr>
                <p14:cNvContentPartPr/>
                <p14:nvPr/>
              </p14:nvContentPartPr>
              <p14:xfrm>
                <a:off x="3942051" y="6200400"/>
                <a:ext cx="249120" cy="1209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F39019CC-A180-4AC8-91A6-DBA196E8A5BD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933051" y="6191400"/>
                  <a:ext cx="266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A89593E8-AA5E-45F6-A980-4A31D4FD43AA}"/>
                    </a:ext>
                  </a:extLst>
                </p14:cNvPr>
                <p14:cNvContentPartPr/>
                <p14:nvPr/>
              </p14:nvContentPartPr>
              <p14:xfrm>
                <a:off x="4238691" y="6063960"/>
                <a:ext cx="102240" cy="22680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A89593E8-AA5E-45F6-A980-4A31D4FD43AA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230051" y="6054960"/>
                  <a:ext cx="119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B3C538E2-0CDD-4240-8725-79DD9E0148D0}"/>
                    </a:ext>
                  </a:extLst>
                </p14:cNvPr>
                <p14:cNvContentPartPr/>
                <p14:nvPr/>
              </p14:nvContentPartPr>
              <p14:xfrm>
                <a:off x="4420491" y="6109320"/>
                <a:ext cx="7200" cy="50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B3C538E2-0CDD-4240-8725-79DD9E0148D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411851" y="6100320"/>
                  <a:ext cx="24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A72255F6-1269-49EA-8A1C-CDDA7B2CC90F}"/>
                    </a:ext>
                  </a:extLst>
                </p14:cNvPr>
                <p14:cNvContentPartPr/>
                <p14:nvPr/>
              </p14:nvContentPartPr>
              <p14:xfrm>
                <a:off x="4397091" y="6191760"/>
                <a:ext cx="218880" cy="11808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A72255F6-1269-49EA-8A1C-CDDA7B2CC90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388091" y="6182760"/>
                  <a:ext cx="236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E8F428E6-B8AD-4488-87E3-21039F2B4E85}"/>
                    </a:ext>
                  </a:extLst>
                </p14:cNvPr>
                <p14:cNvContentPartPr/>
                <p14:nvPr/>
              </p14:nvContentPartPr>
              <p14:xfrm>
                <a:off x="4664211" y="5988360"/>
                <a:ext cx="498240" cy="27468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E8F428E6-B8AD-4488-87E3-21039F2B4E85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655571" y="5979360"/>
                  <a:ext cx="515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CD195F7C-7A5E-42C6-8A0B-7533687B8182}"/>
                    </a:ext>
                  </a:extLst>
                </p14:cNvPr>
                <p14:cNvContentPartPr/>
                <p14:nvPr/>
              </p14:nvContentPartPr>
              <p14:xfrm>
                <a:off x="5066691" y="6072600"/>
                <a:ext cx="127080" cy="4320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CD195F7C-7A5E-42C6-8A0B-7533687B8182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057691" y="6063600"/>
                  <a:ext cx="14472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8DFFF27D-245A-4C7A-B326-AFD8888172B5}"/>
                  </a:ext>
                </a:extLst>
              </p14:cNvPr>
              <p14:cNvContentPartPr/>
              <p14:nvPr/>
            </p14:nvContentPartPr>
            <p14:xfrm>
              <a:off x="411531" y="6470040"/>
              <a:ext cx="326880" cy="282600"/>
            </p14:xfrm>
          </p:contentPart>
        </mc:Choice>
        <mc:Fallback xmlns=""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8DFFF27D-245A-4C7A-B326-AFD8888172B5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402531" y="6461400"/>
                <a:ext cx="3445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579D24B5-2DB2-4770-A366-485C2402EA16}"/>
                  </a:ext>
                </a:extLst>
              </p14:cNvPr>
              <p14:cNvContentPartPr/>
              <p14:nvPr/>
            </p14:nvContentPartPr>
            <p14:xfrm>
              <a:off x="1063131" y="6544560"/>
              <a:ext cx="164880" cy="24084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579D24B5-2DB2-4770-A366-485C2402EA16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054131" y="6535920"/>
                <a:ext cx="182520" cy="2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830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14A44C4-F61A-4AEE-8501-DC505210F36C}"/>
              </a:ext>
            </a:extLst>
          </p:cNvPr>
          <p:cNvGrpSpPr/>
          <p:nvPr/>
        </p:nvGrpSpPr>
        <p:grpSpPr>
          <a:xfrm>
            <a:off x="539331" y="265080"/>
            <a:ext cx="5645880" cy="535320"/>
            <a:chOff x="539331" y="265080"/>
            <a:chExt cx="564588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243070D-1DC7-4479-9E54-4960BFA56481}"/>
                    </a:ext>
                  </a:extLst>
                </p14:cNvPr>
                <p14:cNvContentPartPr/>
                <p14:nvPr/>
              </p14:nvContentPartPr>
              <p14:xfrm>
                <a:off x="539331" y="318720"/>
                <a:ext cx="240840" cy="257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243070D-1DC7-4479-9E54-4960BFA5648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0691" y="309720"/>
                  <a:ext cx="258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1A7CD07-268A-4BE6-AAD3-EC450F02769F}"/>
                    </a:ext>
                  </a:extLst>
                </p14:cNvPr>
                <p14:cNvContentPartPr/>
                <p14:nvPr/>
              </p14:nvContentPartPr>
              <p14:xfrm>
                <a:off x="721491" y="480000"/>
                <a:ext cx="541080" cy="129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1A7CD07-268A-4BE6-AAD3-EC450F0276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2491" y="471360"/>
                  <a:ext cx="558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33CFF32-C0CB-4C61-B3D4-0EEFC492371C}"/>
                    </a:ext>
                  </a:extLst>
                </p14:cNvPr>
                <p14:cNvContentPartPr/>
                <p14:nvPr/>
              </p14:nvContentPartPr>
              <p14:xfrm>
                <a:off x="1372011" y="473520"/>
                <a:ext cx="592920" cy="28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33CFF32-C0CB-4C61-B3D4-0EEFC492371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3371" y="464520"/>
                  <a:ext cx="6105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D1A7607-CDDF-4436-9787-F38C61B5854D}"/>
                    </a:ext>
                  </a:extLst>
                </p14:cNvPr>
                <p14:cNvContentPartPr/>
                <p14:nvPr/>
              </p14:nvContentPartPr>
              <p14:xfrm>
                <a:off x="2053131" y="491880"/>
                <a:ext cx="245160" cy="150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D1A7607-CDDF-4436-9787-F38C61B585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44131" y="483240"/>
                  <a:ext cx="262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BCB58F7-3AB9-4E01-A344-0BDF92094CE7}"/>
                    </a:ext>
                  </a:extLst>
                </p14:cNvPr>
                <p14:cNvContentPartPr/>
                <p14:nvPr/>
              </p14:nvContentPartPr>
              <p14:xfrm>
                <a:off x="2355171" y="355080"/>
                <a:ext cx="562680" cy="257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BCB58F7-3AB9-4E01-A344-0BDF92094C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6531" y="346440"/>
                  <a:ext cx="580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9F755FC-3E5D-4DFE-9FB3-26766668DA1A}"/>
                    </a:ext>
                  </a:extLst>
                </p14:cNvPr>
                <p14:cNvContentPartPr/>
                <p14:nvPr/>
              </p14:nvContentPartPr>
              <p14:xfrm>
                <a:off x="2947371" y="325920"/>
                <a:ext cx="9360" cy="38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9F755FC-3E5D-4DFE-9FB3-26766668DA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38371" y="316920"/>
                  <a:ext cx="27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4E57F13-5B99-4996-8603-AD1DBE15A534}"/>
                    </a:ext>
                  </a:extLst>
                </p14:cNvPr>
                <p14:cNvContentPartPr/>
                <p14:nvPr/>
              </p14:nvContentPartPr>
              <p14:xfrm>
                <a:off x="3043131" y="438960"/>
                <a:ext cx="901080" cy="159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4E57F13-5B99-4996-8603-AD1DBE15A53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34131" y="430320"/>
                  <a:ext cx="918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95D4D4-2119-43C1-8E80-C22CAA5AD26A}"/>
                    </a:ext>
                  </a:extLst>
                </p14:cNvPr>
                <p14:cNvContentPartPr/>
                <p14:nvPr/>
              </p14:nvContentPartPr>
              <p14:xfrm>
                <a:off x="3851331" y="265080"/>
                <a:ext cx="78480" cy="24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95D4D4-2119-43C1-8E80-C22CAA5AD2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42331" y="256080"/>
                  <a:ext cx="96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DC6F224-793B-451C-8818-8722870AF744}"/>
                    </a:ext>
                  </a:extLst>
                </p14:cNvPr>
                <p14:cNvContentPartPr/>
                <p14:nvPr/>
              </p14:nvContentPartPr>
              <p14:xfrm>
                <a:off x="3958611" y="440040"/>
                <a:ext cx="274320" cy="360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DC6F224-793B-451C-8818-8722870AF7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49611" y="431400"/>
                  <a:ext cx="2919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F3A7F9B-2FF7-487B-BBB1-98F8FE76F25E}"/>
                    </a:ext>
                  </a:extLst>
                </p14:cNvPr>
                <p14:cNvContentPartPr/>
                <p14:nvPr/>
              </p14:nvContentPartPr>
              <p14:xfrm>
                <a:off x="4390611" y="444000"/>
                <a:ext cx="14760" cy="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F3A7F9B-2FF7-487B-BBB1-98F8FE76F25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81971" y="435000"/>
                  <a:ext cx="32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90F655F-3908-47D0-9781-44353C8269C6}"/>
                    </a:ext>
                  </a:extLst>
                </p14:cNvPr>
                <p14:cNvContentPartPr/>
                <p14:nvPr/>
              </p14:nvContentPartPr>
              <p14:xfrm>
                <a:off x="4305291" y="447240"/>
                <a:ext cx="259200" cy="134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90F655F-3908-47D0-9781-44353C8269C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96291" y="438240"/>
                  <a:ext cx="276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BEC2EF-1B1D-4351-AEE2-04B21B22F9BF}"/>
                    </a:ext>
                  </a:extLst>
                </p14:cNvPr>
                <p14:cNvContentPartPr/>
                <p14:nvPr/>
              </p14:nvContentPartPr>
              <p14:xfrm>
                <a:off x="4630731" y="355080"/>
                <a:ext cx="119520" cy="232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BEC2EF-1B1D-4351-AEE2-04B21B22F9B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22091" y="346440"/>
                  <a:ext cx="137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6C5E248-23C1-43D6-856E-89439DBB02FF}"/>
                    </a:ext>
                  </a:extLst>
                </p14:cNvPr>
                <p14:cNvContentPartPr/>
                <p14:nvPr/>
              </p14:nvContentPartPr>
              <p14:xfrm>
                <a:off x="4831611" y="371640"/>
                <a:ext cx="46080" cy="1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6C5E248-23C1-43D6-856E-89439DBB02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22611" y="363000"/>
                  <a:ext cx="63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DC6ED5F-DDA1-45E2-A760-69066EC8B0D7}"/>
                    </a:ext>
                  </a:extLst>
                </p14:cNvPr>
                <p14:cNvContentPartPr/>
                <p14:nvPr/>
              </p14:nvContentPartPr>
              <p14:xfrm>
                <a:off x="4839531" y="459840"/>
                <a:ext cx="323640" cy="123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DC6ED5F-DDA1-45E2-A760-69066EC8B0D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30891" y="450840"/>
                  <a:ext cx="341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451DC16-9701-4DF6-8FA9-9D3100F5A602}"/>
                    </a:ext>
                  </a:extLst>
                </p14:cNvPr>
                <p14:cNvContentPartPr/>
                <p14:nvPr/>
              </p14:nvContentPartPr>
              <p14:xfrm>
                <a:off x="5232651" y="309360"/>
                <a:ext cx="952560" cy="262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451DC16-9701-4DF6-8FA9-9D3100F5A60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24011" y="300360"/>
                  <a:ext cx="970200" cy="28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4B12DDD-C57A-4672-997C-7E9E4378C052}"/>
                  </a:ext>
                </a:extLst>
              </p14:cNvPr>
              <p14:cNvContentPartPr/>
              <p14:nvPr/>
            </p14:nvContentPartPr>
            <p14:xfrm>
              <a:off x="6608571" y="287760"/>
              <a:ext cx="169560" cy="335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4B12DDD-C57A-4672-997C-7E9E4378C05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99931" y="279120"/>
                <a:ext cx="187200" cy="35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F2A74E0-AE4D-4F3A-A60B-244F560F9905}"/>
              </a:ext>
            </a:extLst>
          </p:cNvPr>
          <p:cNvGrpSpPr/>
          <p:nvPr/>
        </p:nvGrpSpPr>
        <p:grpSpPr>
          <a:xfrm>
            <a:off x="6833211" y="332040"/>
            <a:ext cx="950400" cy="323280"/>
            <a:chOff x="6833211" y="332040"/>
            <a:chExt cx="95040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E19ECD-FC0F-46A9-BF7F-3879C61EC618}"/>
                    </a:ext>
                  </a:extLst>
                </p14:cNvPr>
                <p14:cNvContentPartPr/>
                <p14:nvPr/>
              </p14:nvContentPartPr>
              <p14:xfrm>
                <a:off x="6833211" y="407280"/>
                <a:ext cx="177840" cy="188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E19ECD-FC0F-46A9-BF7F-3879C61EC61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24571" y="398640"/>
                  <a:ext cx="195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7DE9671-44DA-43BF-9EA3-A1E2C6E1F057}"/>
                    </a:ext>
                  </a:extLst>
                </p14:cNvPr>
                <p14:cNvContentPartPr/>
                <p14:nvPr/>
              </p14:nvContentPartPr>
              <p14:xfrm>
                <a:off x="7011051" y="437160"/>
                <a:ext cx="141120" cy="160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7DE9671-44DA-43BF-9EA3-A1E2C6E1F0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02051" y="428520"/>
                  <a:ext cx="158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D569C4D-4D66-4E64-BF1B-8DFEE872785A}"/>
                    </a:ext>
                  </a:extLst>
                </p14:cNvPr>
                <p14:cNvContentPartPr/>
                <p14:nvPr/>
              </p14:nvContentPartPr>
              <p14:xfrm>
                <a:off x="7215171" y="451920"/>
                <a:ext cx="144720" cy="140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D569C4D-4D66-4E64-BF1B-8DFEE872785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06171" y="443280"/>
                  <a:ext cx="162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7346BF7-0EDB-45A9-BD00-54B227C00E6B}"/>
                    </a:ext>
                  </a:extLst>
                </p14:cNvPr>
                <p14:cNvContentPartPr/>
                <p14:nvPr/>
              </p14:nvContentPartPr>
              <p14:xfrm>
                <a:off x="7435851" y="457680"/>
                <a:ext cx="108360" cy="162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7346BF7-0EDB-45A9-BD00-54B227C00E6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26851" y="449040"/>
                  <a:ext cx="126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02C6758-CB79-4A02-AEE3-67EB84D8F9F7}"/>
                    </a:ext>
                  </a:extLst>
                </p14:cNvPr>
                <p14:cNvContentPartPr/>
                <p14:nvPr/>
              </p14:nvContentPartPr>
              <p14:xfrm>
                <a:off x="7448811" y="509520"/>
                <a:ext cx="101880" cy="30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02C6758-CB79-4A02-AEE3-67EB84D8F9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40171" y="500520"/>
                  <a:ext cx="119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0379C2A-5681-46BE-828D-3222CA816E39}"/>
                    </a:ext>
                  </a:extLst>
                </p14:cNvPr>
                <p14:cNvContentPartPr/>
                <p14:nvPr/>
              </p14:nvContentPartPr>
              <p14:xfrm>
                <a:off x="7458531" y="452640"/>
                <a:ext cx="95040" cy="15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0379C2A-5681-46BE-828D-3222CA816E3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49891" y="443640"/>
                  <a:ext cx="112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7CCAFF9-6ADA-4CE2-8B85-459B1B130536}"/>
                    </a:ext>
                  </a:extLst>
                </p14:cNvPr>
                <p14:cNvContentPartPr/>
                <p14:nvPr/>
              </p14:nvContentPartPr>
              <p14:xfrm>
                <a:off x="7706211" y="332040"/>
                <a:ext cx="77400" cy="323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7CCAFF9-6ADA-4CE2-8B85-459B1B13053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97571" y="323040"/>
                  <a:ext cx="95040" cy="34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B3431C-5404-41D8-95F4-A2ACDD657116}"/>
                  </a:ext>
                </a:extLst>
              </p14:cNvPr>
              <p14:cNvContentPartPr/>
              <p14:nvPr/>
            </p14:nvContentPartPr>
            <p14:xfrm>
              <a:off x="8143611" y="475680"/>
              <a:ext cx="240840" cy="151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B3431C-5404-41D8-95F4-A2ACDD65711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34971" y="467040"/>
                <a:ext cx="25848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BD9B6D7-D10E-415D-BFD3-C0EE156C6F0A}"/>
              </a:ext>
            </a:extLst>
          </p:cNvPr>
          <p:cNvGrpSpPr/>
          <p:nvPr/>
        </p:nvGrpSpPr>
        <p:grpSpPr>
          <a:xfrm>
            <a:off x="8810331" y="351840"/>
            <a:ext cx="208800" cy="227880"/>
            <a:chOff x="8810331" y="351840"/>
            <a:chExt cx="20880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B956780-0AD3-4C6D-92D1-697429CA5491}"/>
                    </a:ext>
                  </a:extLst>
                </p14:cNvPr>
                <p14:cNvContentPartPr/>
                <p14:nvPr/>
              </p14:nvContentPartPr>
              <p14:xfrm>
                <a:off x="8861811" y="353280"/>
                <a:ext cx="93600" cy="225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B956780-0AD3-4C6D-92D1-697429CA549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52811" y="344640"/>
                  <a:ext cx="111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E041737-03EC-4AFF-A6F5-63427BB51D67}"/>
                    </a:ext>
                  </a:extLst>
                </p14:cNvPr>
                <p14:cNvContentPartPr/>
                <p14:nvPr/>
              </p14:nvContentPartPr>
              <p14:xfrm>
                <a:off x="8810331" y="351840"/>
                <a:ext cx="208800" cy="227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E041737-03EC-4AFF-A6F5-63427BB51D6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01691" y="343200"/>
                  <a:ext cx="22644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9A65415-E9E1-43C7-8259-746F89957030}"/>
                  </a:ext>
                </a:extLst>
              </p14:cNvPr>
              <p14:cNvContentPartPr/>
              <p14:nvPr/>
            </p14:nvContentPartPr>
            <p14:xfrm>
              <a:off x="8736531" y="689520"/>
              <a:ext cx="275400" cy="10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9A65415-E9E1-43C7-8259-746F8995703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727531" y="680520"/>
                <a:ext cx="2930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ECE584D-B144-4785-9403-127B0B27B513}"/>
                  </a:ext>
                </a:extLst>
              </p14:cNvPr>
              <p14:cNvContentPartPr/>
              <p14:nvPr/>
            </p14:nvContentPartPr>
            <p14:xfrm>
              <a:off x="8695491" y="913440"/>
              <a:ext cx="157680" cy="93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ECE584D-B144-4785-9403-127B0B27B51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686491" y="904800"/>
                <a:ext cx="17532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693DBE3-1D9A-4F0E-8B10-912A3E84EC87}"/>
              </a:ext>
            </a:extLst>
          </p:cNvPr>
          <p:cNvGrpSpPr/>
          <p:nvPr/>
        </p:nvGrpSpPr>
        <p:grpSpPr>
          <a:xfrm>
            <a:off x="9226491" y="615000"/>
            <a:ext cx="117720" cy="80640"/>
            <a:chOff x="9226491" y="615000"/>
            <a:chExt cx="117720" cy="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6FCAC31-95B5-477E-8092-1B607CB40510}"/>
                    </a:ext>
                  </a:extLst>
                </p14:cNvPr>
                <p14:cNvContentPartPr/>
                <p14:nvPr/>
              </p14:nvContentPartPr>
              <p14:xfrm>
                <a:off x="9226491" y="615000"/>
                <a:ext cx="117720" cy="29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6FCAC31-95B5-477E-8092-1B607CB405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17851" y="606360"/>
                  <a:ext cx="135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149F185-C48F-42F9-AFC0-AF7A8CE38EAF}"/>
                    </a:ext>
                  </a:extLst>
                </p14:cNvPr>
                <p14:cNvContentPartPr/>
                <p14:nvPr/>
              </p14:nvContentPartPr>
              <p14:xfrm>
                <a:off x="9241971" y="686640"/>
                <a:ext cx="83520" cy="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149F185-C48F-42F9-AFC0-AF7A8CE38EA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33331" y="677640"/>
                  <a:ext cx="1011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9FBEC5D-C261-48E3-A1A4-9F2BEF01CE4D}"/>
              </a:ext>
            </a:extLst>
          </p:cNvPr>
          <p:cNvGrpSpPr/>
          <p:nvPr/>
        </p:nvGrpSpPr>
        <p:grpSpPr>
          <a:xfrm>
            <a:off x="9636171" y="311520"/>
            <a:ext cx="230400" cy="558720"/>
            <a:chOff x="9636171" y="311520"/>
            <a:chExt cx="23040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8417DBB-A7EA-4AD9-9D14-7DE190BE1A8E}"/>
                    </a:ext>
                  </a:extLst>
                </p14:cNvPr>
                <p14:cNvContentPartPr/>
                <p14:nvPr/>
              </p14:nvContentPartPr>
              <p14:xfrm>
                <a:off x="9636171" y="525720"/>
                <a:ext cx="230400" cy="344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8417DBB-A7EA-4AD9-9D14-7DE190BE1A8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27171" y="517080"/>
                  <a:ext cx="2480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D6D65D6-7666-41A7-B945-ED20478A7478}"/>
                    </a:ext>
                  </a:extLst>
                </p14:cNvPr>
                <p14:cNvContentPartPr/>
                <p14:nvPr/>
              </p14:nvContentPartPr>
              <p14:xfrm>
                <a:off x="9659211" y="311520"/>
                <a:ext cx="206640" cy="148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D6D65D6-7666-41A7-B945-ED20478A747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50571" y="302880"/>
                  <a:ext cx="22428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BFCE0BD-2A74-4C39-84BA-1B31BE59D257}"/>
              </a:ext>
            </a:extLst>
          </p:cNvPr>
          <p:cNvGrpSpPr/>
          <p:nvPr/>
        </p:nvGrpSpPr>
        <p:grpSpPr>
          <a:xfrm>
            <a:off x="855411" y="1213680"/>
            <a:ext cx="1071360" cy="496080"/>
            <a:chOff x="855411" y="1213680"/>
            <a:chExt cx="107136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D9EE1DF-790E-47D6-8D7B-BE48FEB94F5F}"/>
                    </a:ext>
                  </a:extLst>
                </p14:cNvPr>
                <p14:cNvContentPartPr/>
                <p14:nvPr/>
              </p14:nvContentPartPr>
              <p14:xfrm>
                <a:off x="866571" y="1288200"/>
                <a:ext cx="70560" cy="255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D9EE1DF-790E-47D6-8D7B-BE48FEB94F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7571" y="1279560"/>
                  <a:ext cx="882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E07A3C3-1D29-46D7-8398-0A9B327E320F}"/>
                    </a:ext>
                  </a:extLst>
                </p14:cNvPr>
                <p14:cNvContentPartPr/>
                <p14:nvPr/>
              </p14:nvContentPartPr>
              <p14:xfrm>
                <a:off x="855411" y="1391520"/>
                <a:ext cx="101160" cy="40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E07A3C3-1D29-46D7-8398-0A9B327E320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6771" y="1382880"/>
                  <a:ext cx="118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0A9EB1D-E69C-4773-8F57-B8DFF85B037E}"/>
                    </a:ext>
                  </a:extLst>
                </p14:cNvPr>
                <p14:cNvContentPartPr/>
                <p14:nvPr/>
              </p14:nvContentPartPr>
              <p14:xfrm>
                <a:off x="884931" y="1278840"/>
                <a:ext cx="96120" cy="41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0A9EB1D-E69C-4773-8F57-B8DFF85B037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5931" y="1270200"/>
                  <a:ext cx="113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E3DA5A1-4547-4562-B3DD-9110CCBECB5E}"/>
                    </a:ext>
                  </a:extLst>
                </p14:cNvPr>
                <p14:cNvContentPartPr/>
                <p14:nvPr/>
              </p14:nvContentPartPr>
              <p14:xfrm>
                <a:off x="1035051" y="1235640"/>
                <a:ext cx="202680" cy="401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E3DA5A1-4547-4562-B3DD-9110CCBECB5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6051" y="1227000"/>
                  <a:ext cx="2203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BE1F50E-3DBE-4BF9-93CD-3ABFBEECE7ED}"/>
                    </a:ext>
                  </a:extLst>
                </p14:cNvPr>
                <p14:cNvContentPartPr/>
                <p14:nvPr/>
              </p14:nvContentPartPr>
              <p14:xfrm>
                <a:off x="1285611" y="1422480"/>
                <a:ext cx="177480" cy="287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BE1F50E-3DBE-4BF9-93CD-3ABFBEECE7E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76611" y="1413840"/>
                  <a:ext cx="195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B099D5-A731-427A-8DF4-61FB0CD44CEC}"/>
                    </a:ext>
                  </a:extLst>
                </p14:cNvPr>
                <p14:cNvContentPartPr/>
                <p14:nvPr/>
              </p14:nvContentPartPr>
              <p14:xfrm>
                <a:off x="1332771" y="1273440"/>
                <a:ext cx="112320" cy="131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0B099D5-A731-427A-8DF4-61FB0CD44C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24131" y="1264440"/>
                  <a:ext cx="129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E521A33-6E18-4123-84AD-DE36C1F176F7}"/>
                    </a:ext>
                  </a:extLst>
                </p14:cNvPr>
                <p14:cNvContentPartPr/>
                <p14:nvPr/>
              </p14:nvContentPartPr>
              <p14:xfrm>
                <a:off x="1594491" y="1213680"/>
                <a:ext cx="84600" cy="37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E521A33-6E18-4123-84AD-DE36C1F176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85491" y="1205040"/>
                  <a:ext cx="1022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3083BD6-FF99-4B9B-B84C-551F1019E62D}"/>
                    </a:ext>
                  </a:extLst>
                </p14:cNvPr>
                <p14:cNvContentPartPr/>
                <p14:nvPr/>
              </p14:nvContentPartPr>
              <p14:xfrm>
                <a:off x="1827771" y="1389720"/>
                <a:ext cx="99000" cy="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3083BD6-FF99-4B9B-B84C-551F1019E6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18771" y="1381080"/>
                  <a:ext cx="11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657E793-B2F9-4C43-9579-1A18B99F76C3}"/>
                    </a:ext>
                  </a:extLst>
                </p14:cNvPr>
                <p14:cNvContentPartPr/>
                <p14:nvPr/>
              </p14:nvContentPartPr>
              <p14:xfrm>
                <a:off x="1805451" y="1451640"/>
                <a:ext cx="72720" cy="6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657E793-B2F9-4C43-9579-1A18B99F76C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96451" y="1443000"/>
                  <a:ext cx="903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B10428C-35EE-4C9B-B9BF-71220BB34641}"/>
              </a:ext>
            </a:extLst>
          </p:cNvPr>
          <p:cNvGrpSpPr/>
          <p:nvPr/>
        </p:nvGrpSpPr>
        <p:grpSpPr>
          <a:xfrm>
            <a:off x="2326011" y="1160400"/>
            <a:ext cx="1273320" cy="561600"/>
            <a:chOff x="2326011" y="1160400"/>
            <a:chExt cx="127332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C764685-4AA1-4C04-8EFE-C72A6EDCC3CC}"/>
                    </a:ext>
                  </a:extLst>
                </p14:cNvPr>
                <p14:cNvContentPartPr/>
                <p14:nvPr/>
              </p14:nvContentPartPr>
              <p14:xfrm>
                <a:off x="2326011" y="1290000"/>
                <a:ext cx="81360" cy="220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C764685-4AA1-4C04-8EFE-C72A6EDCC3C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17011" y="1281360"/>
                  <a:ext cx="99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496EA13-9C35-4935-B0C2-21CD7E7A4882}"/>
                    </a:ext>
                  </a:extLst>
                </p14:cNvPr>
                <p14:cNvContentPartPr/>
                <p14:nvPr/>
              </p14:nvContentPartPr>
              <p14:xfrm>
                <a:off x="2340771" y="1373160"/>
                <a:ext cx="101880" cy="51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496EA13-9C35-4935-B0C2-21CD7E7A488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32131" y="1364520"/>
                  <a:ext cx="119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62ECB72-AA36-4865-A998-8EBA9AE2DA45}"/>
                    </a:ext>
                  </a:extLst>
                </p14:cNvPr>
                <p14:cNvContentPartPr/>
                <p14:nvPr/>
              </p14:nvContentPartPr>
              <p14:xfrm>
                <a:off x="2367771" y="1290000"/>
                <a:ext cx="94320" cy="13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62ECB72-AA36-4865-A998-8EBA9AE2DA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58771" y="1281360"/>
                  <a:ext cx="111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60A436C-0F8B-4195-B4FA-F08EEA256D5B}"/>
                    </a:ext>
                  </a:extLst>
                </p14:cNvPr>
                <p14:cNvContentPartPr/>
                <p14:nvPr/>
              </p14:nvContentPartPr>
              <p14:xfrm>
                <a:off x="2559291" y="1201440"/>
                <a:ext cx="147240" cy="429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60A436C-0F8B-4195-B4FA-F08EEA256D5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50291" y="1192800"/>
                  <a:ext cx="1648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672AB12-1F50-4D03-BFB2-924C25020B36}"/>
                    </a:ext>
                  </a:extLst>
                </p14:cNvPr>
                <p14:cNvContentPartPr/>
                <p14:nvPr/>
              </p14:nvContentPartPr>
              <p14:xfrm>
                <a:off x="2889411" y="1190280"/>
                <a:ext cx="124200" cy="159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672AB12-1F50-4D03-BFB2-924C25020B3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80411" y="1181640"/>
                  <a:ext cx="141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38196C8-134F-4A0A-BCFE-B596E34C2723}"/>
                    </a:ext>
                  </a:extLst>
                </p14:cNvPr>
                <p14:cNvContentPartPr/>
                <p14:nvPr/>
              </p14:nvContentPartPr>
              <p14:xfrm>
                <a:off x="2920731" y="1162920"/>
                <a:ext cx="98280" cy="169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38196C8-134F-4A0A-BCFE-B596E34C272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12091" y="1153920"/>
                  <a:ext cx="115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CEF74A9-7BBC-4AD4-8DC2-524F1F00019E}"/>
                    </a:ext>
                  </a:extLst>
                </p14:cNvPr>
                <p14:cNvContentPartPr/>
                <p14:nvPr/>
              </p14:nvContentPartPr>
              <p14:xfrm>
                <a:off x="2768451" y="1414920"/>
                <a:ext cx="311040" cy="24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CEF74A9-7BBC-4AD4-8DC2-524F1F00019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59451" y="1406280"/>
                  <a:ext cx="328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FCB2063-CF41-422B-8823-FF9C8DF3FD02}"/>
                    </a:ext>
                  </a:extLst>
                </p14:cNvPr>
                <p14:cNvContentPartPr/>
                <p14:nvPr/>
              </p14:nvContentPartPr>
              <p14:xfrm>
                <a:off x="2872851" y="1578000"/>
                <a:ext cx="146160" cy="96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FCB2063-CF41-422B-8823-FF9C8DF3FD0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63851" y="1569000"/>
                  <a:ext cx="163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077E6EA-EB56-4EB7-B31C-00BDE4A10650}"/>
                    </a:ext>
                  </a:extLst>
                </p14:cNvPr>
                <p14:cNvContentPartPr/>
                <p14:nvPr/>
              </p14:nvContentPartPr>
              <p14:xfrm>
                <a:off x="3203691" y="1160400"/>
                <a:ext cx="107280" cy="56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077E6EA-EB56-4EB7-B31C-00BDE4A1065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94691" y="1151760"/>
                  <a:ext cx="12492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773B733-C6BF-45EC-9A85-C69E2DE51FF5}"/>
                    </a:ext>
                  </a:extLst>
                </p14:cNvPr>
                <p14:cNvContentPartPr/>
                <p14:nvPr/>
              </p14:nvContentPartPr>
              <p14:xfrm>
                <a:off x="3504291" y="1388280"/>
                <a:ext cx="95040" cy="8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773B733-C6BF-45EC-9A85-C69E2DE51FF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95651" y="1379280"/>
                  <a:ext cx="112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3511CB-9712-44E1-AB48-AFAD512BD80B}"/>
                    </a:ext>
                  </a:extLst>
                </p14:cNvPr>
                <p14:cNvContentPartPr/>
                <p14:nvPr/>
              </p14:nvContentPartPr>
              <p14:xfrm>
                <a:off x="3466491" y="1462800"/>
                <a:ext cx="61200" cy="7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3511CB-9712-44E1-AB48-AFAD512BD80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57851" y="1453800"/>
                  <a:ext cx="7884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FBC49DA-36F2-4968-B011-59408D973088}"/>
                  </a:ext>
                </a:extLst>
              </p14:cNvPr>
              <p14:cNvContentPartPr/>
              <p14:nvPr/>
            </p14:nvContentPartPr>
            <p14:xfrm>
              <a:off x="4516971" y="1666200"/>
              <a:ext cx="178560" cy="975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FBC49DA-36F2-4968-B011-59408D97308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507971" y="1657560"/>
                <a:ext cx="19620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756BFD42-D82D-4EE1-B038-777524496820}"/>
              </a:ext>
            </a:extLst>
          </p:cNvPr>
          <p:cNvGrpSpPr/>
          <p:nvPr/>
        </p:nvGrpSpPr>
        <p:grpSpPr>
          <a:xfrm>
            <a:off x="4222131" y="1129440"/>
            <a:ext cx="966960" cy="393840"/>
            <a:chOff x="4222131" y="1129440"/>
            <a:chExt cx="96696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8E00765-AEF9-42D0-A812-751893FA4ABB}"/>
                    </a:ext>
                  </a:extLst>
                </p14:cNvPr>
                <p14:cNvContentPartPr/>
                <p14:nvPr/>
              </p14:nvContentPartPr>
              <p14:xfrm>
                <a:off x="4222131" y="1162920"/>
                <a:ext cx="97920" cy="221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8E00765-AEF9-42D0-A812-751893FA4AB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13491" y="1154280"/>
                  <a:ext cx="115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7910BE9-8FEA-4BA2-A582-83CFA2F9B3F9}"/>
                    </a:ext>
                  </a:extLst>
                </p14:cNvPr>
                <p14:cNvContentPartPr/>
                <p14:nvPr/>
              </p14:nvContentPartPr>
              <p14:xfrm>
                <a:off x="4229691" y="1241760"/>
                <a:ext cx="107640" cy="30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7910BE9-8FEA-4BA2-A582-83CFA2F9B3F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20691" y="1233120"/>
                  <a:ext cx="125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947BCE6-6E9F-4675-AD9A-5437B6DEB48B}"/>
                    </a:ext>
                  </a:extLst>
                </p14:cNvPr>
                <p14:cNvContentPartPr/>
                <p14:nvPr/>
              </p14:nvContentPartPr>
              <p14:xfrm>
                <a:off x="4264611" y="1153920"/>
                <a:ext cx="116640" cy="18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947BCE6-6E9F-4675-AD9A-5437B6DEB48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55611" y="1144920"/>
                  <a:ext cx="134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67D039C-5655-4CE2-9508-F7F0E4A2E03D}"/>
                    </a:ext>
                  </a:extLst>
                </p14:cNvPr>
                <p14:cNvContentPartPr/>
                <p14:nvPr/>
              </p14:nvContentPartPr>
              <p14:xfrm>
                <a:off x="4468731" y="1138440"/>
                <a:ext cx="102240" cy="254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67D039C-5655-4CE2-9508-F7F0E4A2E03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60091" y="1129800"/>
                  <a:ext cx="119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64F23C0-8EC4-4BA2-86CF-86CAFA63C861}"/>
                    </a:ext>
                  </a:extLst>
                </p14:cNvPr>
                <p14:cNvContentPartPr/>
                <p14:nvPr/>
              </p14:nvContentPartPr>
              <p14:xfrm>
                <a:off x="4629291" y="1211520"/>
                <a:ext cx="100080" cy="142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64F23C0-8EC4-4BA2-86CF-86CAFA63C86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20291" y="1202880"/>
                  <a:ext cx="117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537AFF2-5227-42EA-8C3F-57AE45617929}"/>
                    </a:ext>
                  </a:extLst>
                </p14:cNvPr>
                <p14:cNvContentPartPr/>
                <p14:nvPr/>
              </p14:nvContentPartPr>
              <p14:xfrm>
                <a:off x="4654491" y="1207560"/>
                <a:ext cx="96840" cy="157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537AFF2-5227-42EA-8C3F-57AE4561792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45491" y="1198560"/>
                  <a:ext cx="114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15D02AE-3C4B-4941-A26E-A690455035B8}"/>
                    </a:ext>
                  </a:extLst>
                </p14:cNvPr>
                <p14:cNvContentPartPr/>
                <p14:nvPr/>
              </p14:nvContentPartPr>
              <p14:xfrm>
                <a:off x="4738011" y="1129440"/>
                <a:ext cx="140400" cy="270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15D02AE-3C4B-4941-A26E-A690455035B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29371" y="1120800"/>
                  <a:ext cx="158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1BB835C-D54D-435E-8D27-AA90FD625390}"/>
                    </a:ext>
                  </a:extLst>
                </p14:cNvPr>
                <p14:cNvContentPartPr/>
                <p14:nvPr/>
              </p14:nvContentPartPr>
              <p14:xfrm>
                <a:off x="4321851" y="1479360"/>
                <a:ext cx="497880" cy="43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1BB835C-D54D-435E-8D27-AA90FD62539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13211" y="1470360"/>
                  <a:ext cx="515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E392588-F5E1-4DE0-9EC8-346EDB074F28}"/>
                    </a:ext>
                  </a:extLst>
                </p14:cNvPr>
                <p14:cNvContentPartPr/>
                <p14:nvPr/>
              </p14:nvContentPartPr>
              <p14:xfrm>
                <a:off x="5082171" y="1360560"/>
                <a:ext cx="106920" cy="7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E392588-F5E1-4DE0-9EC8-346EDB074F2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73171" y="1351920"/>
                  <a:ext cx="124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E73D72D-8F9B-4FC7-9D2A-B038A8F9927E}"/>
                    </a:ext>
                  </a:extLst>
                </p14:cNvPr>
                <p14:cNvContentPartPr/>
                <p14:nvPr/>
              </p14:nvContentPartPr>
              <p14:xfrm>
                <a:off x="5026011" y="1437960"/>
                <a:ext cx="91080" cy="5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E73D72D-8F9B-4FC7-9D2A-B038A8F9927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17011" y="1429320"/>
                  <a:ext cx="1087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CA460F5-FE41-4440-81B7-DFBAD3ED747F}"/>
              </a:ext>
            </a:extLst>
          </p:cNvPr>
          <p:cNvGrpSpPr/>
          <p:nvPr/>
        </p:nvGrpSpPr>
        <p:grpSpPr>
          <a:xfrm>
            <a:off x="5508411" y="1218720"/>
            <a:ext cx="463680" cy="299160"/>
            <a:chOff x="5508411" y="1218720"/>
            <a:chExt cx="46368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80542C8-9BEA-4507-A55D-C35B246E6E6E}"/>
                    </a:ext>
                  </a:extLst>
                </p14:cNvPr>
                <p14:cNvContentPartPr/>
                <p14:nvPr/>
              </p14:nvContentPartPr>
              <p14:xfrm>
                <a:off x="5508411" y="1218720"/>
                <a:ext cx="230400" cy="126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80542C8-9BEA-4507-A55D-C35B246E6E6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99411" y="1210080"/>
                  <a:ext cx="248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76737D6-36BB-42F2-B316-C8DFF406E749}"/>
                    </a:ext>
                  </a:extLst>
                </p14:cNvPr>
                <p14:cNvContentPartPr/>
                <p14:nvPr/>
              </p14:nvContentPartPr>
              <p14:xfrm>
                <a:off x="5826651" y="1227360"/>
                <a:ext cx="145440" cy="290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76737D6-36BB-42F2-B316-C8DFF406E74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18011" y="1218360"/>
                  <a:ext cx="1630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47206B9-8F65-4BDF-A974-D3ADEBAB88ED}"/>
                    </a:ext>
                  </a:extLst>
                </p14:cNvPr>
                <p14:cNvContentPartPr/>
                <p14:nvPr/>
              </p14:nvContentPartPr>
              <p14:xfrm>
                <a:off x="5519931" y="1415640"/>
                <a:ext cx="425880" cy="39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47206B9-8F65-4BDF-A974-D3ADEBAB88E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11291" y="1406640"/>
                  <a:ext cx="44352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EFE4F7B-9EF6-409A-8D36-1B4455E9E123}"/>
                  </a:ext>
                </a:extLst>
              </p14:cNvPr>
              <p14:cNvContentPartPr/>
              <p14:nvPr/>
            </p14:nvContentPartPr>
            <p14:xfrm>
              <a:off x="5592651" y="1650000"/>
              <a:ext cx="196920" cy="117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EFE4F7B-9EF6-409A-8D36-1B4455E9E12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584011" y="1641360"/>
                <a:ext cx="21456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C8217ADE-0DC6-43F6-8832-B255172D53BD}"/>
              </a:ext>
            </a:extLst>
          </p:cNvPr>
          <p:cNvGrpSpPr/>
          <p:nvPr/>
        </p:nvGrpSpPr>
        <p:grpSpPr>
          <a:xfrm>
            <a:off x="6202851" y="1378920"/>
            <a:ext cx="107280" cy="83160"/>
            <a:chOff x="6202851" y="1378920"/>
            <a:chExt cx="10728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7F0C853-90A1-48A8-A743-C131DBE9F031}"/>
                    </a:ext>
                  </a:extLst>
                </p14:cNvPr>
                <p14:cNvContentPartPr/>
                <p14:nvPr/>
              </p14:nvContentPartPr>
              <p14:xfrm>
                <a:off x="6216171" y="1378920"/>
                <a:ext cx="93960" cy="14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7F0C853-90A1-48A8-A743-C131DBE9F0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07531" y="1370280"/>
                  <a:ext cx="111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58FE18F-A567-4EEC-A866-E9C9B99902E1}"/>
                    </a:ext>
                  </a:extLst>
                </p14:cNvPr>
                <p14:cNvContentPartPr/>
                <p14:nvPr/>
              </p14:nvContentPartPr>
              <p14:xfrm>
                <a:off x="6202851" y="1439760"/>
                <a:ext cx="56520" cy="22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58FE18F-A567-4EEC-A866-E9C9B99902E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93851" y="1430760"/>
                  <a:ext cx="7416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C1AD3EC-9239-4CD9-8B62-A5C275AF816B}"/>
                  </a:ext>
                </a:extLst>
              </p14:cNvPr>
              <p14:cNvContentPartPr/>
              <p14:nvPr/>
            </p14:nvContentPartPr>
            <p14:xfrm>
              <a:off x="6777411" y="1350480"/>
              <a:ext cx="201600" cy="380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C1AD3EC-9239-4CD9-8B62-A5C275AF816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768771" y="1341480"/>
                <a:ext cx="219240" cy="39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975DB6C0-FEF4-4869-84DF-FA5AE99A1AF1}"/>
              </a:ext>
            </a:extLst>
          </p:cNvPr>
          <p:cNvGrpSpPr/>
          <p:nvPr/>
        </p:nvGrpSpPr>
        <p:grpSpPr>
          <a:xfrm>
            <a:off x="867291" y="2264520"/>
            <a:ext cx="573120" cy="465840"/>
            <a:chOff x="867291" y="2264520"/>
            <a:chExt cx="57312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E28B048-A24E-4D6F-A52F-B08C382BC2ED}"/>
                    </a:ext>
                  </a:extLst>
                </p14:cNvPr>
                <p14:cNvContentPartPr/>
                <p14:nvPr/>
              </p14:nvContentPartPr>
              <p14:xfrm>
                <a:off x="867291" y="2264520"/>
                <a:ext cx="124920" cy="308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E28B048-A24E-4D6F-A52F-B08C382BC2E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8651" y="2255880"/>
                  <a:ext cx="142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8ECFCC7-F78D-4ECD-AF8C-C53F9D74E3B1}"/>
                    </a:ext>
                  </a:extLst>
                </p14:cNvPr>
                <p14:cNvContentPartPr/>
                <p14:nvPr/>
              </p14:nvContentPartPr>
              <p14:xfrm>
                <a:off x="1012731" y="2438040"/>
                <a:ext cx="196560" cy="138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8ECFCC7-F78D-4ECD-AF8C-C53F9D74E3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4091" y="2429040"/>
                  <a:ext cx="214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D4DABC1-C238-4271-9B2B-DBC131539BC0}"/>
                    </a:ext>
                  </a:extLst>
                </p14:cNvPr>
                <p14:cNvContentPartPr/>
                <p14:nvPr/>
              </p14:nvContentPartPr>
              <p14:xfrm>
                <a:off x="1307211" y="2268480"/>
                <a:ext cx="133200" cy="461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D4DABC1-C238-4271-9B2B-DBC131539BC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98571" y="2259840"/>
                  <a:ext cx="150840" cy="47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5EF42F9-3D65-4055-9134-9B8E4E256D2F}"/>
              </a:ext>
            </a:extLst>
          </p:cNvPr>
          <p:cNvGrpSpPr/>
          <p:nvPr/>
        </p:nvGrpSpPr>
        <p:grpSpPr>
          <a:xfrm>
            <a:off x="1534731" y="2225640"/>
            <a:ext cx="538200" cy="558720"/>
            <a:chOff x="1534731" y="2225640"/>
            <a:chExt cx="53820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A56DB0B-E550-4EF0-9FE2-62839EAF3B8D}"/>
                    </a:ext>
                  </a:extLst>
                </p14:cNvPr>
                <p14:cNvContentPartPr/>
                <p14:nvPr/>
              </p14:nvContentPartPr>
              <p14:xfrm>
                <a:off x="1555251" y="2484480"/>
                <a:ext cx="115200" cy="299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A56DB0B-E550-4EF0-9FE2-62839EAF3B8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46251" y="2475480"/>
                  <a:ext cx="1328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111200C-4698-49DB-8398-96CCF48C867D}"/>
                    </a:ext>
                  </a:extLst>
                </p14:cNvPr>
                <p14:cNvContentPartPr/>
                <p14:nvPr/>
              </p14:nvContentPartPr>
              <p14:xfrm>
                <a:off x="1534731" y="2319960"/>
                <a:ext cx="126360" cy="111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111200C-4698-49DB-8398-96CCF48C867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26091" y="2310960"/>
                  <a:ext cx="144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13975D7-B2F2-40C8-AAB2-C773B1C41D07}"/>
                    </a:ext>
                  </a:extLst>
                </p14:cNvPr>
                <p14:cNvContentPartPr/>
                <p14:nvPr/>
              </p14:nvContentPartPr>
              <p14:xfrm>
                <a:off x="1718691" y="2225640"/>
                <a:ext cx="127080" cy="405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13975D7-B2F2-40C8-AAB2-C773B1C41D0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10051" y="2216640"/>
                  <a:ext cx="1447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89668CF-59CA-4DFF-9C41-3413F599E8D7}"/>
                    </a:ext>
                  </a:extLst>
                </p14:cNvPr>
                <p14:cNvContentPartPr/>
                <p14:nvPr/>
              </p14:nvContentPartPr>
              <p14:xfrm>
                <a:off x="1978971" y="2394120"/>
                <a:ext cx="93960" cy="6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89668CF-59CA-4DFF-9C41-3413F599E8D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70331" y="2385120"/>
                  <a:ext cx="111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C6A3BDA-354A-46FB-AE1D-53EA8FE78A11}"/>
                    </a:ext>
                  </a:extLst>
                </p14:cNvPr>
                <p14:cNvContentPartPr/>
                <p14:nvPr/>
              </p14:nvContentPartPr>
              <p14:xfrm>
                <a:off x="1960611" y="2475120"/>
                <a:ext cx="66960" cy="3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C6A3BDA-354A-46FB-AE1D-53EA8FE78A1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51971" y="2466120"/>
                  <a:ext cx="8460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C4BA1CC-D6C4-4525-A0AC-A825B66146D5}"/>
              </a:ext>
            </a:extLst>
          </p:cNvPr>
          <p:cNvGrpSpPr/>
          <p:nvPr/>
        </p:nvGrpSpPr>
        <p:grpSpPr>
          <a:xfrm>
            <a:off x="2455971" y="2123400"/>
            <a:ext cx="1501560" cy="560880"/>
            <a:chOff x="2455971" y="2123400"/>
            <a:chExt cx="150156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AA5E3A3-86E8-4F7A-BBF3-ED90DF135D9A}"/>
                    </a:ext>
                  </a:extLst>
                </p14:cNvPr>
                <p14:cNvContentPartPr/>
                <p14:nvPr/>
              </p14:nvContentPartPr>
              <p14:xfrm>
                <a:off x="2455971" y="2235360"/>
                <a:ext cx="143280" cy="284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AA5E3A3-86E8-4F7A-BBF3-ED90DF135D9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446971" y="2226360"/>
                  <a:ext cx="160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AF77303-5DAC-49DA-9A02-D05C21B88558}"/>
                    </a:ext>
                  </a:extLst>
                </p14:cNvPr>
                <p14:cNvContentPartPr/>
                <p14:nvPr/>
              </p14:nvContentPartPr>
              <p14:xfrm>
                <a:off x="2638131" y="2344800"/>
                <a:ext cx="209160" cy="138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AF77303-5DAC-49DA-9A02-D05C21B8855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629131" y="2336160"/>
                  <a:ext cx="226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F244444-D111-44D7-BFD4-C224D2844464}"/>
                    </a:ext>
                  </a:extLst>
                </p14:cNvPr>
                <p14:cNvContentPartPr/>
                <p14:nvPr/>
              </p14:nvContentPartPr>
              <p14:xfrm>
                <a:off x="2955291" y="2167680"/>
                <a:ext cx="134640" cy="477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F244444-D111-44D7-BFD4-C224D284446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46291" y="2158680"/>
                  <a:ext cx="1522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A30A81F-4ECF-46A6-9BC2-7EB0C9965A3D}"/>
                    </a:ext>
                  </a:extLst>
                </p14:cNvPr>
                <p14:cNvContentPartPr/>
                <p14:nvPr/>
              </p14:nvContentPartPr>
              <p14:xfrm>
                <a:off x="3223131" y="2198640"/>
                <a:ext cx="126360" cy="155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A30A81F-4ECF-46A6-9BC2-7EB0C9965A3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14131" y="2189640"/>
                  <a:ext cx="144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0B86743-A487-4201-A1EF-8B80E1A99DD4}"/>
                    </a:ext>
                  </a:extLst>
                </p14:cNvPr>
                <p14:cNvContentPartPr/>
                <p14:nvPr/>
              </p14:nvContentPartPr>
              <p14:xfrm>
                <a:off x="3289011" y="2168400"/>
                <a:ext cx="87840" cy="158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0B86743-A487-4201-A1EF-8B80E1A99DD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80011" y="2159400"/>
                  <a:ext cx="105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6865203-FB29-42E3-80CE-8D074736B9B1}"/>
                    </a:ext>
                  </a:extLst>
                </p14:cNvPr>
                <p14:cNvContentPartPr/>
                <p14:nvPr/>
              </p14:nvContentPartPr>
              <p14:xfrm>
                <a:off x="3141771" y="2419680"/>
                <a:ext cx="280440" cy="16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6865203-FB29-42E3-80CE-8D074736B9B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32771" y="2410680"/>
                  <a:ext cx="298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05C8002-7FED-45C6-AFEC-D2B6591669E4}"/>
                    </a:ext>
                  </a:extLst>
                </p14:cNvPr>
                <p14:cNvContentPartPr/>
                <p14:nvPr/>
              </p14:nvContentPartPr>
              <p14:xfrm>
                <a:off x="3221331" y="2550720"/>
                <a:ext cx="148320" cy="87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05C8002-7FED-45C6-AFEC-D2B6591669E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212691" y="2541720"/>
                  <a:ext cx="165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ECE33A6-181B-494B-B920-10FC96AEF316}"/>
                    </a:ext>
                  </a:extLst>
                </p14:cNvPr>
                <p14:cNvContentPartPr/>
                <p14:nvPr/>
              </p14:nvContentPartPr>
              <p14:xfrm>
                <a:off x="3549291" y="2123400"/>
                <a:ext cx="127440" cy="560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ECE33A6-181B-494B-B920-10FC96AEF31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40291" y="2114760"/>
                  <a:ext cx="14508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60E98A8-4B93-4C08-A261-B920D24B2996}"/>
                    </a:ext>
                  </a:extLst>
                </p14:cNvPr>
                <p14:cNvContentPartPr/>
                <p14:nvPr/>
              </p14:nvContentPartPr>
              <p14:xfrm>
                <a:off x="3831171" y="2325360"/>
                <a:ext cx="126360" cy="26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60E98A8-4B93-4C08-A261-B920D24B299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22531" y="2316360"/>
                  <a:ext cx="144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86039DC-F9B3-45D7-9F44-C4FBA28440C9}"/>
                    </a:ext>
                  </a:extLst>
                </p14:cNvPr>
                <p14:cNvContentPartPr/>
                <p14:nvPr/>
              </p14:nvContentPartPr>
              <p14:xfrm>
                <a:off x="3827931" y="2418600"/>
                <a:ext cx="72000" cy="5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86039DC-F9B3-45D7-9F44-C4FBA28440C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818931" y="2409960"/>
                  <a:ext cx="896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8CD5445-2479-4C83-BCF3-8088DC30A775}"/>
              </a:ext>
            </a:extLst>
          </p:cNvPr>
          <p:cNvGrpSpPr/>
          <p:nvPr/>
        </p:nvGrpSpPr>
        <p:grpSpPr>
          <a:xfrm>
            <a:off x="4317171" y="2044200"/>
            <a:ext cx="887400" cy="748440"/>
            <a:chOff x="4317171" y="2044200"/>
            <a:chExt cx="887400" cy="7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3B354D9-8961-4300-AA72-4572DF219740}"/>
                    </a:ext>
                  </a:extLst>
                </p14:cNvPr>
                <p14:cNvContentPartPr/>
                <p14:nvPr/>
              </p14:nvContentPartPr>
              <p14:xfrm>
                <a:off x="4317171" y="2056080"/>
                <a:ext cx="176040" cy="237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3B354D9-8961-4300-AA72-4572DF21974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308171" y="2047080"/>
                  <a:ext cx="1936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DA6418D-1E8A-4EC5-93BD-B07755F00B1F}"/>
                    </a:ext>
                  </a:extLst>
                </p14:cNvPr>
                <p14:cNvContentPartPr/>
                <p14:nvPr/>
              </p14:nvContentPartPr>
              <p14:xfrm>
                <a:off x="4485651" y="2173440"/>
                <a:ext cx="205200" cy="121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DA6418D-1E8A-4EC5-93BD-B07755F00B1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77011" y="2164800"/>
                  <a:ext cx="222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3B0C836-D109-4682-BBDB-5D88040101CD}"/>
                    </a:ext>
                  </a:extLst>
                </p14:cNvPr>
                <p14:cNvContentPartPr/>
                <p14:nvPr/>
              </p14:nvContentPartPr>
              <p14:xfrm>
                <a:off x="4790211" y="2044200"/>
                <a:ext cx="83880" cy="287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3B0C836-D109-4682-BBDB-5D88040101C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81211" y="2035560"/>
                  <a:ext cx="1015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C4BD86B-46F8-419D-9913-692D4019EDAA}"/>
                    </a:ext>
                  </a:extLst>
                </p14:cNvPr>
                <p14:cNvContentPartPr/>
                <p14:nvPr/>
              </p14:nvContentPartPr>
              <p14:xfrm>
                <a:off x="4931691" y="2158680"/>
                <a:ext cx="108720" cy="129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C4BD86B-46F8-419D-9913-692D4019EDA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23051" y="2149680"/>
                  <a:ext cx="126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235DAF7-BBEB-473A-B758-99FBFEC87D30}"/>
                    </a:ext>
                  </a:extLst>
                </p14:cNvPr>
                <p14:cNvContentPartPr/>
                <p14:nvPr/>
              </p14:nvContentPartPr>
              <p14:xfrm>
                <a:off x="4979571" y="2144640"/>
                <a:ext cx="84600" cy="149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235DAF7-BBEB-473A-B758-99FBFEC87D3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970931" y="2136000"/>
                  <a:ext cx="102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956A1CC-859F-4F77-85C1-B07F70349112}"/>
                    </a:ext>
                  </a:extLst>
                </p14:cNvPr>
                <p14:cNvContentPartPr/>
                <p14:nvPr/>
              </p14:nvContentPartPr>
              <p14:xfrm>
                <a:off x="5041491" y="2046720"/>
                <a:ext cx="163080" cy="277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956A1CC-859F-4F77-85C1-B07F7034911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032491" y="2038080"/>
                  <a:ext cx="1807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238E2C9-5D1C-4E39-A593-3BC208338636}"/>
                    </a:ext>
                  </a:extLst>
                </p14:cNvPr>
                <p14:cNvContentPartPr/>
                <p14:nvPr/>
              </p14:nvContentPartPr>
              <p14:xfrm>
                <a:off x="4491051" y="2396280"/>
                <a:ext cx="615240" cy="83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238E2C9-5D1C-4E39-A593-3BC20833863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482051" y="2387640"/>
                  <a:ext cx="632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0D282ED-0E7A-4634-A30A-56D990D75A1C}"/>
                    </a:ext>
                  </a:extLst>
                </p14:cNvPr>
                <p14:cNvContentPartPr/>
                <p14:nvPr/>
              </p14:nvContentPartPr>
              <p14:xfrm>
                <a:off x="4642251" y="2666640"/>
                <a:ext cx="146160" cy="126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0D282ED-0E7A-4634-A30A-56D990D75A1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33251" y="2658000"/>
                  <a:ext cx="163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C80A946-E174-4888-8F67-5532A0F32E1D}"/>
                    </a:ext>
                  </a:extLst>
                </p14:cNvPr>
                <p14:cNvContentPartPr/>
                <p14:nvPr/>
              </p14:nvContentPartPr>
              <p14:xfrm>
                <a:off x="4863651" y="2556480"/>
                <a:ext cx="98280" cy="115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C80A946-E174-4888-8F67-5532A0F32E1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54651" y="2547480"/>
                  <a:ext cx="11592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4A1969D-39FE-4790-A1AD-BF80E764501B}"/>
              </a:ext>
            </a:extLst>
          </p:cNvPr>
          <p:cNvGrpSpPr/>
          <p:nvPr/>
        </p:nvGrpSpPr>
        <p:grpSpPr>
          <a:xfrm>
            <a:off x="5430651" y="2266680"/>
            <a:ext cx="107640" cy="66600"/>
            <a:chOff x="5430651" y="2266680"/>
            <a:chExt cx="10764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E47BD82-32A2-422A-B10C-AD0B63724D09}"/>
                    </a:ext>
                  </a:extLst>
                </p14:cNvPr>
                <p14:cNvContentPartPr/>
                <p14:nvPr/>
              </p14:nvContentPartPr>
              <p14:xfrm>
                <a:off x="5448291" y="2266680"/>
                <a:ext cx="90000" cy="2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E47BD82-32A2-422A-B10C-AD0B63724D0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439291" y="2257680"/>
                  <a:ext cx="107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D2443B7-C6D5-423B-B8F8-84B49FDFFA2D}"/>
                    </a:ext>
                  </a:extLst>
                </p14:cNvPr>
                <p14:cNvContentPartPr/>
                <p14:nvPr/>
              </p14:nvContentPartPr>
              <p14:xfrm>
                <a:off x="5430651" y="2324640"/>
                <a:ext cx="46800" cy="8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D2443B7-C6D5-423B-B8F8-84B49FDFFA2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21651" y="2316000"/>
                  <a:ext cx="644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B67B609-5C37-4000-9B14-5B0F99EA737A}"/>
              </a:ext>
            </a:extLst>
          </p:cNvPr>
          <p:cNvGrpSpPr/>
          <p:nvPr/>
        </p:nvGrpSpPr>
        <p:grpSpPr>
          <a:xfrm>
            <a:off x="5897931" y="2078400"/>
            <a:ext cx="1093680" cy="665640"/>
            <a:chOff x="5897931" y="2078400"/>
            <a:chExt cx="1093680" cy="66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1604AD0-3C53-409F-B970-7CCBE3260797}"/>
                    </a:ext>
                  </a:extLst>
                </p14:cNvPr>
                <p14:cNvContentPartPr/>
                <p14:nvPr/>
              </p14:nvContentPartPr>
              <p14:xfrm>
                <a:off x="5918091" y="2159040"/>
                <a:ext cx="344880" cy="253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1604AD0-3C53-409F-B970-7CCBE326079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909451" y="2150400"/>
                  <a:ext cx="362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15F955A-43B1-46EA-BF66-065A7D9D5103}"/>
                    </a:ext>
                  </a:extLst>
                </p14:cNvPr>
                <p14:cNvContentPartPr/>
                <p14:nvPr/>
              </p14:nvContentPartPr>
              <p14:xfrm>
                <a:off x="6329211" y="2078400"/>
                <a:ext cx="87120" cy="253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15F955A-43B1-46EA-BF66-065A7D9D510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20211" y="2069400"/>
                  <a:ext cx="104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C8E9460-3F91-4A0B-82FA-BC49603DEDCE}"/>
                    </a:ext>
                  </a:extLst>
                </p14:cNvPr>
                <p14:cNvContentPartPr/>
                <p14:nvPr/>
              </p14:nvContentPartPr>
              <p14:xfrm>
                <a:off x="6451971" y="2151480"/>
                <a:ext cx="18360" cy="144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C8E9460-3F91-4A0B-82FA-BC49603DEDC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43331" y="2142840"/>
                  <a:ext cx="36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0CCCA13-DBA7-4357-BC88-EF1E758678D0}"/>
                    </a:ext>
                  </a:extLst>
                </p14:cNvPr>
                <p14:cNvContentPartPr/>
                <p14:nvPr/>
              </p14:nvContentPartPr>
              <p14:xfrm>
                <a:off x="6544491" y="2208360"/>
                <a:ext cx="91080" cy="9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0CCCA13-DBA7-4357-BC88-EF1E758678D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535491" y="2199720"/>
                  <a:ext cx="108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207FB92-1D17-41A2-A707-C2FDDB4BBB34}"/>
                    </a:ext>
                  </a:extLst>
                </p14:cNvPr>
                <p14:cNvContentPartPr/>
                <p14:nvPr/>
              </p14:nvContentPartPr>
              <p14:xfrm>
                <a:off x="6694611" y="2177040"/>
                <a:ext cx="133920" cy="237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207FB92-1D17-41A2-A707-C2FDDB4BBB3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685971" y="2168040"/>
                  <a:ext cx="151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0DCC2CB-9B35-43A8-8385-4A405060904F}"/>
                    </a:ext>
                  </a:extLst>
                </p14:cNvPr>
                <p14:cNvContentPartPr/>
                <p14:nvPr/>
              </p14:nvContentPartPr>
              <p14:xfrm>
                <a:off x="6894771" y="2094960"/>
                <a:ext cx="96840" cy="222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0DCC2CB-9B35-43A8-8385-4A405060904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85771" y="2085960"/>
                  <a:ext cx="114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84F3F7B-02CC-43EA-964B-2E9F4B34799C}"/>
                    </a:ext>
                  </a:extLst>
                </p14:cNvPr>
                <p14:cNvContentPartPr/>
                <p14:nvPr/>
              </p14:nvContentPartPr>
              <p14:xfrm>
                <a:off x="5897931" y="2357040"/>
                <a:ext cx="1027440" cy="88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84F3F7B-02CC-43EA-964B-2E9F4B34799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888931" y="2348040"/>
                  <a:ext cx="1045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7425129-921E-4436-AAB8-80628B1A27FA}"/>
                    </a:ext>
                  </a:extLst>
                </p14:cNvPr>
                <p14:cNvContentPartPr/>
                <p14:nvPr/>
              </p14:nvContentPartPr>
              <p14:xfrm>
                <a:off x="6270531" y="2628480"/>
                <a:ext cx="158400" cy="115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7425129-921E-4436-AAB8-80628B1A27F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261531" y="2619840"/>
                  <a:ext cx="176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914B42C-36F8-4D1E-81E4-5E302B852672}"/>
                    </a:ext>
                  </a:extLst>
                </p14:cNvPr>
                <p14:cNvContentPartPr/>
                <p14:nvPr/>
              </p14:nvContentPartPr>
              <p14:xfrm>
                <a:off x="6480771" y="2526240"/>
                <a:ext cx="129240" cy="104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914B42C-36F8-4D1E-81E4-5E302B85267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471771" y="2517600"/>
                  <a:ext cx="14688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1035B0A-362A-4F78-83B2-85F6F1332ED3}"/>
              </a:ext>
            </a:extLst>
          </p:cNvPr>
          <p:cNvGrpSpPr/>
          <p:nvPr/>
        </p:nvGrpSpPr>
        <p:grpSpPr>
          <a:xfrm>
            <a:off x="7351611" y="2178480"/>
            <a:ext cx="163800" cy="90000"/>
            <a:chOff x="7351611" y="2178480"/>
            <a:chExt cx="163800" cy="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46976A5-089E-473C-A83B-70325BCED961}"/>
                    </a:ext>
                  </a:extLst>
                </p14:cNvPr>
                <p14:cNvContentPartPr/>
                <p14:nvPr/>
              </p14:nvContentPartPr>
              <p14:xfrm>
                <a:off x="7394091" y="2178480"/>
                <a:ext cx="121320" cy="42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46976A5-089E-473C-A83B-70325BCED96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85091" y="2169840"/>
                  <a:ext cx="138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EBA283B-35BF-43D0-9E83-E7C71C53E004}"/>
                    </a:ext>
                  </a:extLst>
                </p14:cNvPr>
                <p14:cNvContentPartPr/>
                <p14:nvPr/>
              </p14:nvContentPartPr>
              <p14:xfrm>
                <a:off x="7351611" y="2245800"/>
                <a:ext cx="95400" cy="22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EBA283B-35BF-43D0-9E83-E7C71C53E00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342611" y="2236800"/>
                  <a:ext cx="1130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E6EC0F0-3927-4B08-9790-3E67C0B71789}"/>
              </a:ext>
            </a:extLst>
          </p:cNvPr>
          <p:cNvGrpSpPr/>
          <p:nvPr/>
        </p:nvGrpSpPr>
        <p:grpSpPr>
          <a:xfrm>
            <a:off x="7898091" y="2037000"/>
            <a:ext cx="982440" cy="401400"/>
            <a:chOff x="7898091" y="2037000"/>
            <a:chExt cx="9824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30D5120-5062-46BE-B09E-30DF55C36621}"/>
                    </a:ext>
                  </a:extLst>
                </p14:cNvPr>
                <p14:cNvContentPartPr/>
                <p14:nvPr/>
              </p14:nvContentPartPr>
              <p14:xfrm>
                <a:off x="7972971" y="2089560"/>
                <a:ext cx="154440" cy="310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30D5120-5062-46BE-B09E-30DF55C3662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64331" y="2080920"/>
                  <a:ext cx="1720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530FD3B-4A23-4D0A-A173-F39777D91337}"/>
                    </a:ext>
                  </a:extLst>
                </p14:cNvPr>
                <p14:cNvContentPartPr/>
                <p14:nvPr/>
              </p14:nvContentPartPr>
              <p14:xfrm>
                <a:off x="8215251" y="2063280"/>
                <a:ext cx="66600" cy="198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530FD3B-4A23-4D0A-A173-F39777D9133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06251" y="2054640"/>
                  <a:ext cx="84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FCE5A44-32A2-4FE9-9DE9-A33C9E760295}"/>
                    </a:ext>
                  </a:extLst>
                </p14:cNvPr>
                <p14:cNvContentPartPr/>
                <p14:nvPr/>
              </p14:nvContentPartPr>
              <p14:xfrm>
                <a:off x="8345931" y="2091360"/>
                <a:ext cx="11880" cy="138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FCE5A44-32A2-4FE9-9DE9-A33C9E76029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337291" y="2082720"/>
                  <a:ext cx="29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9B7FD40-FD2A-4E09-AEA6-7C4A1E403137}"/>
                    </a:ext>
                  </a:extLst>
                </p14:cNvPr>
                <p14:cNvContentPartPr/>
                <p14:nvPr/>
              </p14:nvContentPartPr>
              <p14:xfrm>
                <a:off x="8421891" y="2148960"/>
                <a:ext cx="63360" cy="4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9B7FD40-FD2A-4E09-AEA6-7C4A1E40313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412891" y="2139960"/>
                  <a:ext cx="81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33E4AEB-BA17-4CDE-82F2-459EF27C89F2}"/>
                    </a:ext>
                  </a:extLst>
                </p14:cNvPr>
                <p14:cNvContentPartPr/>
                <p14:nvPr/>
              </p14:nvContentPartPr>
              <p14:xfrm>
                <a:off x="8587131" y="2112240"/>
                <a:ext cx="128160" cy="243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33E4AEB-BA17-4CDE-82F2-459EF27C89F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78491" y="2103240"/>
                  <a:ext cx="1458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9CDE179-C797-4D4B-AD71-36C309578A07}"/>
                    </a:ext>
                  </a:extLst>
                </p14:cNvPr>
                <p14:cNvContentPartPr/>
                <p14:nvPr/>
              </p14:nvContentPartPr>
              <p14:xfrm>
                <a:off x="8779371" y="2037000"/>
                <a:ext cx="101160" cy="208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9CDE179-C797-4D4B-AD71-36C309578A0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70731" y="2028360"/>
                  <a:ext cx="118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C644A54-3432-414A-8761-27312C3D86FA}"/>
                    </a:ext>
                  </a:extLst>
                </p14:cNvPr>
                <p14:cNvContentPartPr/>
                <p14:nvPr/>
              </p14:nvContentPartPr>
              <p14:xfrm>
                <a:off x="7898091" y="2341560"/>
                <a:ext cx="944280" cy="96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C644A54-3432-414A-8761-27312C3D86F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889091" y="2332560"/>
                  <a:ext cx="96192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E9CC86A-3719-46CF-9FDA-5C2650E4AB5A}"/>
                  </a:ext>
                </a:extLst>
              </p14:cNvPr>
              <p14:cNvContentPartPr/>
              <p14:nvPr/>
            </p14:nvContentPartPr>
            <p14:xfrm>
              <a:off x="8340891" y="2588160"/>
              <a:ext cx="235800" cy="1119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E9CC86A-3719-46CF-9FDA-5C2650E4AB5A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332251" y="2579160"/>
                <a:ext cx="253440" cy="1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304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8363-703E-4A9A-B528-D98499D1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Rimelegfunksjonen</a:t>
            </a:r>
            <a:endParaRPr lang="nb-NO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EC2D72-0A7F-4B71-9F20-737D9444190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Tilfeldig </a:t>
                </a:r>
                <a:r>
                  <a:rPr lang="nb-NO" sz="2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utval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nb-NO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Definisjon 3.7.7.</a:t>
                </a:r>
              </a:p>
              <a:p>
                <a:pPr marL="0" indent="0">
                  <a:buNone/>
                </a:pP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Eit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tilfeldig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utval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 storleik n er ei samling</a:t>
                </a:r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 n uavhengige og identisk fordelte </a:t>
                </a:r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000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000" i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EC2D72-0A7F-4B71-9F20-737D944419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94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F30CED-9A4B-4FFF-B8AE-B8BCC7103A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Rimelegfunksjonen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Definisjon 5.2.1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7EFED4-F9F1-4BA9-AA16-155BE8E5513B}"/>
              </a:ext>
            </a:extLst>
          </p:cNvPr>
          <p:cNvGrpSpPr/>
          <p:nvPr/>
        </p:nvGrpSpPr>
        <p:grpSpPr>
          <a:xfrm>
            <a:off x="6253611" y="2326080"/>
            <a:ext cx="503280" cy="257400"/>
            <a:chOff x="6253611" y="2326080"/>
            <a:chExt cx="50328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223DBF6-2FC2-4A34-A2B4-94DD98980CF7}"/>
                    </a:ext>
                  </a:extLst>
                </p14:cNvPr>
                <p14:cNvContentPartPr/>
                <p14:nvPr/>
              </p14:nvContentPartPr>
              <p14:xfrm>
                <a:off x="6253611" y="2326080"/>
                <a:ext cx="141120" cy="219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223DBF6-2FC2-4A34-A2B4-94DD98980CF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44611" y="2317440"/>
                  <a:ext cx="158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06E535-CB0E-4D06-ADCB-CCA292C49ACC}"/>
                    </a:ext>
                  </a:extLst>
                </p14:cNvPr>
                <p14:cNvContentPartPr/>
                <p14:nvPr/>
              </p14:nvContentPartPr>
              <p14:xfrm>
                <a:off x="6439011" y="2469000"/>
                <a:ext cx="35280" cy="84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06E535-CB0E-4D06-ADCB-CCA292C49AC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30371" y="2460360"/>
                  <a:ext cx="52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B1B3DDA-1763-4E9B-BC9F-EA22AAB65276}"/>
                    </a:ext>
                  </a:extLst>
                </p14:cNvPr>
                <p14:cNvContentPartPr/>
                <p14:nvPr/>
              </p14:nvContentPartPr>
              <p14:xfrm>
                <a:off x="6521451" y="2402040"/>
                <a:ext cx="20880" cy="6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B1B3DDA-1763-4E9B-BC9F-EA22AAB6527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12451" y="2393400"/>
                  <a:ext cx="38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023C246-C4D7-4C13-984D-E9E1C02FB49E}"/>
                    </a:ext>
                  </a:extLst>
                </p14:cNvPr>
                <p14:cNvContentPartPr/>
                <p14:nvPr/>
              </p14:nvContentPartPr>
              <p14:xfrm>
                <a:off x="6590571" y="2361720"/>
                <a:ext cx="166320" cy="221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023C246-C4D7-4C13-984D-E9E1C02FB49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81571" y="2353080"/>
                  <a:ext cx="18396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160BE00-30A1-4A1F-AC1F-837E36AA512C}"/>
                  </a:ext>
                </a:extLst>
              </p14:cNvPr>
              <p14:cNvContentPartPr/>
              <p14:nvPr/>
            </p14:nvContentPartPr>
            <p14:xfrm>
              <a:off x="7013931" y="2505360"/>
              <a:ext cx="156240" cy="84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160BE00-30A1-4A1F-AC1F-837E36AA51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04931" y="2496720"/>
                <a:ext cx="17388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FCA4AB2-E571-4B30-9E2F-A2CEB9D932BF}"/>
              </a:ext>
            </a:extLst>
          </p:cNvPr>
          <p:cNvGrpSpPr/>
          <p:nvPr/>
        </p:nvGrpSpPr>
        <p:grpSpPr>
          <a:xfrm>
            <a:off x="7462851" y="2340840"/>
            <a:ext cx="1612080" cy="387000"/>
            <a:chOff x="7462851" y="2340840"/>
            <a:chExt cx="161208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333E244-7EE8-4234-90D1-C0A1CFE6068F}"/>
                    </a:ext>
                  </a:extLst>
                </p14:cNvPr>
                <p14:cNvContentPartPr/>
                <p14:nvPr/>
              </p14:nvContentPartPr>
              <p14:xfrm>
                <a:off x="7462851" y="2460360"/>
                <a:ext cx="153000" cy="128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333E244-7EE8-4234-90D1-C0A1CFE6068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53851" y="2451360"/>
                  <a:ext cx="170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DDF876-5966-42B7-979E-025C9E1E0D1F}"/>
                    </a:ext>
                  </a:extLst>
                </p14:cNvPr>
                <p14:cNvContentPartPr/>
                <p14:nvPr/>
              </p14:nvContentPartPr>
              <p14:xfrm>
                <a:off x="7672011" y="2340840"/>
                <a:ext cx="830520" cy="218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DDF876-5966-42B7-979E-025C9E1E0D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63011" y="2332200"/>
                  <a:ext cx="848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499733-5C46-4DED-BB84-4EF9FCA3259C}"/>
                    </a:ext>
                  </a:extLst>
                </p14:cNvPr>
                <p14:cNvContentPartPr/>
                <p14:nvPr/>
              </p14:nvContentPartPr>
              <p14:xfrm>
                <a:off x="8466891" y="2436240"/>
                <a:ext cx="214920" cy="246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499733-5C46-4DED-BB84-4EF9FCA3259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58251" y="2427240"/>
                  <a:ext cx="2325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4599C5E-DA73-4E18-AE4B-FD650AAB06A3}"/>
                    </a:ext>
                  </a:extLst>
                </p14:cNvPr>
                <p14:cNvContentPartPr/>
                <p14:nvPr/>
              </p14:nvContentPartPr>
              <p14:xfrm>
                <a:off x="8734371" y="2345520"/>
                <a:ext cx="32760" cy="1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4599C5E-DA73-4E18-AE4B-FD650AAB06A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25731" y="2336520"/>
                  <a:ext cx="50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6318238-7DF1-4A55-ADA1-20992FD25D7A}"/>
                    </a:ext>
                  </a:extLst>
                </p14:cNvPr>
                <p14:cNvContentPartPr/>
                <p14:nvPr/>
              </p14:nvContentPartPr>
              <p14:xfrm>
                <a:off x="8728611" y="2452440"/>
                <a:ext cx="143280" cy="275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6318238-7DF1-4A55-ADA1-20992FD25D7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19611" y="2443800"/>
                  <a:ext cx="160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A698B9-41AE-4A1A-8D25-6DDCE14718B6}"/>
                    </a:ext>
                  </a:extLst>
                </p14:cNvPr>
                <p14:cNvContentPartPr/>
                <p14:nvPr/>
              </p14:nvContentPartPr>
              <p14:xfrm>
                <a:off x="8942091" y="2449920"/>
                <a:ext cx="132840" cy="121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A698B9-41AE-4A1A-8D25-6DDCE14718B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33451" y="2441280"/>
                  <a:ext cx="15048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C8D5EE-53E0-4EDB-868E-51382B7F0593}"/>
              </a:ext>
            </a:extLst>
          </p:cNvPr>
          <p:cNvGrpSpPr/>
          <p:nvPr/>
        </p:nvGrpSpPr>
        <p:grpSpPr>
          <a:xfrm>
            <a:off x="9469491" y="2308800"/>
            <a:ext cx="1996200" cy="341640"/>
            <a:chOff x="9469491" y="2308800"/>
            <a:chExt cx="199620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64F95D7-D5C6-4C13-98E2-2E75B6FA151F}"/>
                    </a:ext>
                  </a:extLst>
                </p14:cNvPr>
                <p14:cNvContentPartPr/>
                <p14:nvPr/>
              </p14:nvContentPartPr>
              <p14:xfrm>
                <a:off x="9469491" y="2372520"/>
                <a:ext cx="866520" cy="190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64F95D7-D5C6-4C13-98E2-2E75B6FA151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60851" y="2363520"/>
                  <a:ext cx="884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A7FC9FD-71E1-4C33-A7C1-C6FDD6C79951}"/>
                    </a:ext>
                  </a:extLst>
                </p14:cNvPr>
                <p14:cNvContentPartPr/>
                <p14:nvPr/>
              </p14:nvContentPartPr>
              <p14:xfrm>
                <a:off x="10374171" y="2390880"/>
                <a:ext cx="330120" cy="25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A7FC9FD-71E1-4C33-A7C1-C6FDD6C799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65171" y="2382240"/>
                  <a:ext cx="3477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6C1656D-DD5A-402B-8887-A134C8ADA06D}"/>
                    </a:ext>
                  </a:extLst>
                </p14:cNvPr>
                <p14:cNvContentPartPr/>
                <p14:nvPr/>
              </p14:nvContentPartPr>
              <p14:xfrm>
                <a:off x="10771611" y="2308800"/>
                <a:ext cx="15840" cy="40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6C1656D-DD5A-402B-8887-A134C8ADA06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62611" y="2299800"/>
                  <a:ext cx="33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C2CC515-842F-4724-BF7C-677A35B831CA}"/>
                    </a:ext>
                  </a:extLst>
                </p14:cNvPr>
                <p14:cNvContentPartPr/>
                <p14:nvPr/>
              </p14:nvContentPartPr>
              <p14:xfrm>
                <a:off x="10784571" y="2405640"/>
                <a:ext cx="245160" cy="122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C2CC515-842F-4724-BF7C-677A35B831C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75931" y="2397000"/>
                  <a:ext cx="262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2B9D9F-E98C-446E-94D2-DDA4B4150FA5}"/>
                    </a:ext>
                  </a:extLst>
                </p14:cNvPr>
                <p14:cNvContentPartPr/>
                <p14:nvPr/>
              </p14:nvContentPartPr>
              <p14:xfrm>
                <a:off x="11075451" y="2349480"/>
                <a:ext cx="390240" cy="155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2B9D9F-E98C-446E-94D2-DDA4B4150F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66811" y="2340840"/>
                  <a:ext cx="40788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3EFD278-1EEF-43D3-A607-E8EB49B9254F}"/>
              </a:ext>
            </a:extLst>
          </p:cNvPr>
          <p:cNvGrpSpPr/>
          <p:nvPr/>
        </p:nvGrpSpPr>
        <p:grpSpPr>
          <a:xfrm>
            <a:off x="6259371" y="2921160"/>
            <a:ext cx="1294200" cy="258840"/>
            <a:chOff x="6259371" y="2921160"/>
            <a:chExt cx="129420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CC330A-5F4A-4134-89BF-A4E81DD188E8}"/>
                    </a:ext>
                  </a:extLst>
                </p14:cNvPr>
                <p14:cNvContentPartPr/>
                <p14:nvPr/>
              </p14:nvContentPartPr>
              <p14:xfrm>
                <a:off x="6259371" y="2939880"/>
                <a:ext cx="153000" cy="186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CC330A-5F4A-4134-89BF-A4E81DD188E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50731" y="2930880"/>
                  <a:ext cx="170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27B3549-A678-470F-ABF2-96954548FF0B}"/>
                    </a:ext>
                  </a:extLst>
                </p14:cNvPr>
                <p14:cNvContentPartPr/>
                <p14:nvPr/>
              </p14:nvContentPartPr>
              <p14:xfrm>
                <a:off x="6446211" y="3081000"/>
                <a:ext cx="36000" cy="86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27B3549-A678-470F-ABF2-96954548FF0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37571" y="3072000"/>
                  <a:ext cx="53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52876B4-114E-4EE4-B253-710A2D185CBA}"/>
                    </a:ext>
                  </a:extLst>
                </p14:cNvPr>
                <p14:cNvContentPartPr/>
                <p14:nvPr/>
              </p14:nvContentPartPr>
              <p14:xfrm>
                <a:off x="6557091" y="3094680"/>
                <a:ext cx="34200" cy="85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52876B4-114E-4EE4-B253-710A2D185CB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48091" y="3085680"/>
                  <a:ext cx="51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7F8F63-6420-4100-AF24-19C6A2683B23}"/>
                    </a:ext>
                  </a:extLst>
                </p14:cNvPr>
                <p14:cNvContentPartPr/>
                <p14:nvPr/>
              </p14:nvContentPartPr>
              <p14:xfrm>
                <a:off x="6702171" y="3087120"/>
                <a:ext cx="21600" cy="14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7F8F63-6420-4100-AF24-19C6A2683B2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93171" y="3078480"/>
                  <a:ext cx="39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E7A2FB2-1974-4DE8-BE35-E48CBADF26AB}"/>
                    </a:ext>
                  </a:extLst>
                </p14:cNvPr>
                <p14:cNvContentPartPr/>
                <p14:nvPr/>
              </p14:nvContentPartPr>
              <p14:xfrm>
                <a:off x="6811971" y="3082080"/>
                <a:ext cx="223560" cy="92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E7A2FB2-1974-4DE8-BE35-E48CBADF26A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03331" y="3073440"/>
                  <a:ext cx="241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8914A8-E946-48AF-B77A-E76868D0CDE6}"/>
                    </a:ext>
                  </a:extLst>
                </p14:cNvPr>
                <p14:cNvContentPartPr/>
                <p14:nvPr/>
              </p14:nvContentPartPr>
              <p14:xfrm>
                <a:off x="7193931" y="2921160"/>
                <a:ext cx="119880" cy="186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8914A8-E946-48AF-B77A-E76868D0CDE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84931" y="2912520"/>
                  <a:ext cx="137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2F1B5D-0528-498B-B190-85C61AB81CA5}"/>
                    </a:ext>
                  </a:extLst>
                </p14:cNvPr>
                <p14:cNvContentPartPr/>
                <p14:nvPr/>
              </p14:nvContentPartPr>
              <p14:xfrm>
                <a:off x="7345131" y="3061920"/>
                <a:ext cx="208440" cy="76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2F1B5D-0528-498B-B190-85C61AB81CA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36491" y="3052920"/>
                  <a:ext cx="22608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C460BDB-3FA4-4880-94DE-E7544242B67A}"/>
              </a:ext>
            </a:extLst>
          </p:cNvPr>
          <p:cNvGrpSpPr/>
          <p:nvPr/>
        </p:nvGrpSpPr>
        <p:grpSpPr>
          <a:xfrm>
            <a:off x="7925811" y="2905320"/>
            <a:ext cx="1224720" cy="360000"/>
            <a:chOff x="7925811" y="2905320"/>
            <a:chExt cx="122472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83C0A55-A752-4750-A340-2BEED6556F97}"/>
                    </a:ext>
                  </a:extLst>
                </p14:cNvPr>
                <p14:cNvContentPartPr/>
                <p14:nvPr/>
              </p14:nvContentPartPr>
              <p14:xfrm>
                <a:off x="7925811" y="2905320"/>
                <a:ext cx="317160" cy="334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83C0A55-A752-4750-A340-2BEED6556F9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17171" y="2896320"/>
                  <a:ext cx="334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AD375A-6A4D-4739-810F-241965583EB9}"/>
                    </a:ext>
                  </a:extLst>
                </p14:cNvPr>
                <p14:cNvContentPartPr/>
                <p14:nvPr/>
              </p14:nvContentPartPr>
              <p14:xfrm>
                <a:off x="8227491" y="2912160"/>
                <a:ext cx="70200" cy="48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AD375A-6A4D-4739-810F-241965583EB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18491" y="2903520"/>
                  <a:ext cx="87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052CEA2-CEE4-4172-B9E9-493D82CB5AB9}"/>
                    </a:ext>
                  </a:extLst>
                </p14:cNvPr>
                <p14:cNvContentPartPr/>
                <p14:nvPr/>
              </p14:nvContentPartPr>
              <p14:xfrm>
                <a:off x="8493891" y="3010440"/>
                <a:ext cx="140400" cy="107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052CEA2-CEE4-4172-B9E9-493D82CB5AB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85251" y="3001440"/>
                  <a:ext cx="158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97DCDF6-D67A-432F-8477-DDF641E0148A}"/>
                    </a:ext>
                  </a:extLst>
                </p14:cNvPr>
                <p14:cNvContentPartPr/>
                <p14:nvPr/>
              </p14:nvContentPartPr>
              <p14:xfrm>
                <a:off x="8690451" y="2922240"/>
                <a:ext cx="15840" cy="12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97DCDF6-D67A-432F-8477-DDF641E0148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81811" y="2913240"/>
                  <a:ext cx="33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4345E1-B53C-4B5E-B1AA-BB8A132411F9}"/>
                    </a:ext>
                  </a:extLst>
                </p14:cNvPr>
                <p14:cNvContentPartPr/>
                <p14:nvPr/>
              </p14:nvContentPartPr>
              <p14:xfrm>
                <a:off x="8890611" y="2996760"/>
                <a:ext cx="259920" cy="268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4345E1-B53C-4B5E-B1AA-BB8A132411F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81971" y="2988120"/>
                  <a:ext cx="27756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E16F38-65CF-4E81-944F-F6A215D1BA23}"/>
              </a:ext>
            </a:extLst>
          </p:cNvPr>
          <p:cNvGrpSpPr/>
          <p:nvPr/>
        </p:nvGrpSpPr>
        <p:grpSpPr>
          <a:xfrm>
            <a:off x="9413331" y="2965800"/>
            <a:ext cx="961920" cy="160560"/>
            <a:chOff x="9413331" y="2965800"/>
            <a:chExt cx="96192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FEB37F0-5BDE-41D2-A604-5FBD3AF6921C}"/>
                    </a:ext>
                  </a:extLst>
                </p14:cNvPr>
                <p14:cNvContentPartPr/>
                <p14:nvPr/>
              </p14:nvContentPartPr>
              <p14:xfrm>
                <a:off x="9413331" y="2965800"/>
                <a:ext cx="162000" cy="160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FEB37F0-5BDE-41D2-A604-5FBD3AF6921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04691" y="2956800"/>
                  <a:ext cx="179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5F6B178-E374-4474-913A-3C8CC8FE9832}"/>
                    </a:ext>
                  </a:extLst>
                </p14:cNvPr>
                <p14:cNvContentPartPr/>
                <p14:nvPr/>
              </p14:nvContentPartPr>
              <p14:xfrm>
                <a:off x="9621411" y="2999640"/>
                <a:ext cx="110520" cy="88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5F6B178-E374-4474-913A-3C8CC8FE983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12411" y="2990640"/>
                  <a:ext cx="128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48DB2A8-29EA-43F8-B4DC-67F26A057E32}"/>
                    </a:ext>
                  </a:extLst>
                </p14:cNvPr>
                <p14:cNvContentPartPr/>
                <p14:nvPr/>
              </p14:nvContentPartPr>
              <p14:xfrm>
                <a:off x="9783771" y="2993880"/>
                <a:ext cx="591480" cy="92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48DB2A8-29EA-43F8-B4DC-67F26A057E3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74771" y="2984880"/>
                  <a:ext cx="60912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6F1B179-051F-45ED-9F48-347404D0A3DF}"/>
              </a:ext>
            </a:extLst>
          </p:cNvPr>
          <p:cNvGrpSpPr/>
          <p:nvPr/>
        </p:nvGrpSpPr>
        <p:grpSpPr>
          <a:xfrm>
            <a:off x="6322731" y="3410040"/>
            <a:ext cx="5792040" cy="981720"/>
            <a:chOff x="6322731" y="3410040"/>
            <a:chExt cx="5792040" cy="9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0690683-0A03-4DEE-B37E-1380086BDE08}"/>
                    </a:ext>
                  </a:extLst>
                </p14:cNvPr>
                <p14:cNvContentPartPr/>
                <p14:nvPr/>
              </p14:nvContentPartPr>
              <p14:xfrm>
                <a:off x="6322731" y="3427680"/>
                <a:ext cx="314280" cy="206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0690683-0A03-4DEE-B37E-1380086BDE0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13731" y="3418680"/>
                  <a:ext cx="331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1FC11E1-565D-4C27-A7A0-80431A858595}"/>
                    </a:ext>
                  </a:extLst>
                </p14:cNvPr>
                <p14:cNvContentPartPr/>
                <p14:nvPr/>
              </p14:nvContentPartPr>
              <p14:xfrm>
                <a:off x="6588411" y="3423720"/>
                <a:ext cx="12240" cy="20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1FC11E1-565D-4C27-A7A0-80431A85859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79771" y="3414720"/>
                  <a:ext cx="29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34C6F97-59DA-4B97-A592-1055FA31F5CE}"/>
                    </a:ext>
                  </a:extLst>
                </p14:cNvPr>
                <p14:cNvContentPartPr/>
                <p14:nvPr/>
              </p14:nvContentPartPr>
              <p14:xfrm>
                <a:off x="6711171" y="3424080"/>
                <a:ext cx="481320" cy="210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34C6F97-59DA-4B97-A592-1055FA31F5C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02531" y="3415440"/>
                  <a:ext cx="498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1F8982C-8DBD-4A4D-9E85-95F79580A831}"/>
                    </a:ext>
                  </a:extLst>
                </p14:cNvPr>
                <p14:cNvContentPartPr/>
                <p14:nvPr/>
              </p14:nvContentPartPr>
              <p14:xfrm>
                <a:off x="7086651" y="3528120"/>
                <a:ext cx="86760" cy="9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1F8982C-8DBD-4A4D-9E85-95F79580A83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78011" y="3519120"/>
                  <a:ext cx="104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25930B8-42F3-40A3-A3C0-BDF2A8A97999}"/>
                    </a:ext>
                  </a:extLst>
                </p14:cNvPr>
                <p14:cNvContentPartPr/>
                <p14:nvPr/>
              </p14:nvContentPartPr>
              <p14:xfrm>
                <a:off x="7513611" y="3433800"/>
                <a:ext cx="1042920" cy="363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25930B8-42F3-40A3-A3C0-BDF2A8A9799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04971" y="3425160"/>
                  <a:ext cx="10605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72BAE4-F062-4C07-86D2-0AA233416235}"/>
                    </a:ext>
                  </a:extLst>
                </p14:cNvPr>
                <p14:cNvContentPartPr/>
                <p14:nvPr/>
              </p14:nvContentPartPr>
              <p14:xfrm>
                <a:off x="8473371" y="3410040"/>
                <a:ext cx="52920" cy="36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72BAE4-F062-4C07-86D2-0AA23341623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64371" y="3401040"/>
                  <a:ext cx="70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F8D2E02-9CC1-4BF4-9132-6254F0B12381}"/>
                    </a:ext>
                  </a:extLst>
                </p14:cNvPr>
                <p14:cNvContentPartPr/>
                <p14:nvPr/>
              </p14:nvContentPartPr>
              <p14:xfrm>
                <a:off x="8525931" y="3532800"/>
                <a:ext cx="141480" cy="27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F8D2E02-9CC1-4BF4-9132-6254F0B1238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17291" y="3524160"/>
                  <a:ext cx="159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A1A59FD-D133-4F23-80B3-C9474259F93A}"/>
                    </a:ext>
                  </a:extLst>
                </p14:cNvPr>
                <p14:cNvContentPartPr/>
                <p14:nvPr/>
              </p14:nvContentPartPr>
              <p14:xfrm>
                <a:off x="9029931" y="3476640"/>
                <a:ext cx="106200" cy="116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A1A59FD-D133-4F23-80B3-C9474259F93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20931" y="3467640"/>
                  <a:ext cx="123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5F0CA3E-5DD9-4771-BB38-30F5AD145789}"/>
                    </a:ext>
                  </a:extLst>
                </p14:cNvPr>
                <p14:cNvContentPartPr/>
                <p14:nvPr/>
              </p14:nvContentPartPr>
              <p14:xfrm>
                <a:off x="9085011" y="3483120"/>
                <a:ext cx="214560" cy="36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5F0CA3E-5DD9-4771-BB38-30F5AD14578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76371" y="3474480"/>
                  <a:ext cx="2322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0C020F7-235A-4EF5-B070-62F5D3F984C0}"/>
                    </a:ext>
                  </a:extLst>
                </p14:cNvPr>
                <p14:cNvContentPartPr/>
                <p14:nvPr/>
              </p14:nvContentPartPr>
              <p14:xfrm>
                <a:off x="9655251" y="3480240"/>
                <a:ext cx="141480" cy="265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0C020F7-235A-4EF5-B070-62F5D3F984C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646251" y="3471240"/>
                  <a:ext cx="159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1F7D0CE-66DD-407E-BC60-B59AC1D1C294}"/>
                    </a:ext>
                  </a:extLst>
                </p14:cNvPr>
                <p14:cNvContentPartPr/>
                <p14:nvPr/>
              </p14:nvContentPartPr>
              <p14:xfrm>
                <a:off x="9814011" y="3566280"/>
                <a:ext cx="75600" cy="76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1F7D0CE-66DD-407E-BC60-B59AC1D1C29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805371" y="3557640"/>
                  <a:ext cx="93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F49B6AB-4F2A-4AE7-AD54-BA8394F6FB76}"/>
                    </a:ext>
                  </a:extLst>
                </p14:cNvPr>
                <p14:cNvContentPartPr/>
                <p14:nvPr/>
              </p14:nvContentPartPr>
              <p14:xfrm>
                <a:off x="9958011" y="3588240"/>
                <a:ext cx="39600" cy="60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F49B6AB-4F2A-4AE7-AD54-BA8394F6FB7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949371" y="3579240"/>
                  <a:ext cx="57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DAAD9B9-568D-4BB2-9CCD-7A5A6619B04B}"/>
                    </a:ext>
                  </a:extLst>
                </p14:cNvPr>
                <p14:cNvContentPartPr/>
                <p14:nvPr/>
              </p14:nvContentPartPr>
              <p14:xfrm>
                <a:off x="10143411" y="3557640"/>
                <a:ext cx="114480" cy="29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DAAD9B9-568D-4BB2-9CCD-7A5A6619B04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134771" y="3549000"/>
                  <a:ext cx="132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2641FD8-36F0-4E74-A36D-4439246CEA94}"/>
                    </a:ext>
                  </a:extLst>
                </p14:cNvPr>
                <p14:cNvContentPartPr/>
                <p14:nvPr/>
              </p14:nvContentPartPr>
              <p14:xfrm>
                <a:off x="10372371" y="3554400"/>
                <a:ext cx="43920" cy="95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2641FD8-36F0-4E74-A36D-4439246CEA9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63731" y="3545400"/>
                  <a:ext cx="61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A3DBB0C-6810-4AB5-B36E-FB9980BBF759}"/>
                    </a:ext>
                  </a:extLst>
                </p14:cNvPr>
                <p14:cNvContentPartPr/>
                <p14:nvPr/>
              </p14:nvContentPartPr>
              <p14:xfrm>
                <a:off x="10583331" y="3487440"/>
                <a:ext cx="108000" cy="217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A3DBB0C-6810-4AB5-B36E-FB9980BBF75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74691" y="3478440"/>
                  <a:ext cx="125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765CCBF-B05D-4977-80FE-1AF49F21919F}"/>
                    </a:ext>
                  </a:extLst>
                </p14:cNvPr>
                <p14:cNvContentPartPr/>
                <p14:nvPr/>
              </p14:nvContentPartPr>
              <p14:xfrm>
                <a:off x="10747851" y="3538920"/>
                <a:ext cx="227880" cy="73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765CCBF-B05D-4977-80FE-1AF49F21919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39211" y="3530280"/>
                  <a:ext cx="245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166CF24-A4ED-4BDE-B1E2-1789C0411A9B}"/>
                    </a:ext>
                  </a:extLst>
                </p14:cNvPr>
                <p14:cNvContentPartPr/>
                <p14:nvPr/>
              </p14:nvContentPartPr>
              <p14:xfrm>
                <a:off x="6338571" y="4033560"/>
                <a:ext cx="269280" cy="253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166CF24-A4ED-4BDE-B1E2-1789C0411A9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329931" y="4024920"/>
                  <a:ext cx="286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2E2F50D-98F6-4A13-98CF-C0F00C6EC0BB}"/>
                    </a:ext>
                  </a:extLst>
                </p14:cNvPr>
                <p14:cNvContentPartPr/>
                <p14:nvPr/>
              </p14:nvContentPartPr>
              <p14:xfrm>
                <a:off x="6612891" y="4112760"/>
                <a:ext cx="70200" cy="82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2E2F50D-98F6-4A13-98CF-C0F00C6EC0B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03891" y="4103760"/>
                  <a:ext cx="87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9D6EEFA-08A7-484E-BBEB-83742B2BA4FD}"/>
                    </a:ext>
                  </a:extLst>
                </p14:cNvPr>
                <p14:cNvContentPartPr/>
                <p14:nvPr/>
              </p14:nvContentPartPr>
              <p14:xfrm>
                <a:off x="6730611" y="3947160"/>
                <a:ext cx="42120" cy="48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9D6EEFA-08A7-484E-BBEB-83742B2BA4F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721611" y="3938520"/>
                  <a:ext cx="59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2F1BEE9-0FD2-4641-9E7E-843F505AE8A7}"/>
                    </a:ext>
                  </a:extLst>
                </p14:cNvPr>
                <p14:cNvContentPartPr/>
                <p14:nvPr/>
              </p14:nvContentPartPr>
              <p14:xfrm>
                <a:off x="6898731" y="4108800"/>
                <a:ext cx="180360" cy="97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2F1BEE9-0FD2-4641-9E7E-843F505AE8A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889731" y="4099800"/>
                  <a:ext cx="198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F1EFEE1-AA05-47F5-806C-DF1EBD60F731}"/>
                    </a:ext>
                  </a:extLst>
                </p14:cNvPr>
                <p14:cNvContentPartPr/>
                <p14:nvPr/>
              </p14:nvContentPartPr>
              <p14:xfrm>
                <a:off x="7130211" y="3993600"/>
                <a:ext cx="12960" cy="19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F1EFEE1-AA05-47F5-806C-DF1EBD60F73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21571" y="3984600"/>
                  <a:ext cx="30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AB4281A-67A4-4381-9062-8539D36AA0DA}"/>
                    </a:ext>
                  </a:extLst>
                </p14:cNvPr>
                <p14:cNvContentPartPr/>
                <p14:nvPr/>
              </p14:nvContentPartPr>
              <p14:xfrm>
                <a:off x="7419651" y="4066680"/>
                <a:ext cx="114120" cy="123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AB4281A-67A4-4381-9062-8539D36AA0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11011" y="4057680"/>
                  <a:ext cx="131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9ABE197-8052-40E9-86D9-A8B85651D498}"/>
                    </a:ext>
                  </a:extLst>
                </p14:cNvPr>
                <p14:cNvContentPartPr/>
                <p14:nvPr/>
              </p14:nvContentPartPr>
              <p14:xfrm>
                <a:off x="7550691" y="4058400"/>
                <a:ext cx="147960" cy="333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9ABE197-8052-40E9-86D9-A8B85651D49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41691" y="4049760"/>
                  <a:ext cx="1656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07A24F5-FB11-4DF6-9D02-36A5A4F2CBB6}"/>
                    </a:ext>
                  </a:extLst>
                </p14:cNvPr>
                <p14:cNvContentPartPr/>
                <p14:nvPr/>
              </p14:nvContentPartPr>
              <p14:xfrm>
                <a:off x="7781811" y="4067040"/>
                <a:ext cx="161280" cy="169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07A24F5-FB11-4DF6-9D02-36A5A4F2CBB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73171" y="4058040"/>
                  <a:ext cx="178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E0D34A9-7B48-4826-AC6F-06820D14E25E}"/>
                    </a:ext>
                  </a:extLst>
                </p14:cNvPr>
                <p14:cNvContentPartPr/>
                <p14:nvPr/>
              </p14:nvContentPartPr>
              <p14:xfrm>
                <a:off x="7998171" y="4108080"/>
                <a:ext cx="100800" cy="93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E0D34A9-7B48-4826-AC6F-06820D14E25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89531" y="4099440"/>
                  <a:ext cx="118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5C57E74-58BF-42A8-A434-74D7898681D6}"/>
                    </a:ext>
                  </a:extLst>
                </p14:cNvPr>
                <p14:cNvContentPartPr/>
                <p14:nvPr/>
              </p14:nvContentPartPr>
              <p14:xfrm>
                <a:off x="8161611" y="4101600"/>
                <a:ext cx="423360" cy="117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5C57E74-58BF-42A8-A434-74D7898681D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52611" y="4092600"/>
                  <a:ext cx="441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6A79F48-4D3D-4890-8857-8AB45F8E6C9A}"/>
                    </a:ext>
                  </a:extLst>
                </p14:cNvPr>
                <p14:cNvContentPartPr/>
                <p14:nvPr/>
              </p14:nvContentPartPr>
              <p14:xfrm>
                <a:off x="8872251" y="3981360"/>
                <a:ext cx="733680" cy="213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6A79F48-4D3D-4890-8857-8AB45F8E6C9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63611" y="3972360"/>
                  <a:ext cx="751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19FA46E-0743-4D4A-AECB-011D434AD376}"/>
                    </a:ext>
                  </a:extLst>
                </p14:cNvPr>
                <p14:cNvContentPartPr/>
                <p14:nvPr/>
              </p14:nvContentPartPr>
              <p14:xfrm>
                <a:off x="9645531" y="3990000"/>
                <a:ext cx="6840" cy="17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19FA46E-0743-4D4A-AECB-011D434AD37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636891" y="3981000"/>
                  <a:ext cx="24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A18F8B9-7B28-4DC9-9252-DEB37F41362F}"/>
                    </a:ext>
                  </a:extLst>
                </p14:cNvPr>
                <p14:cNvContentPartPr/>
                <p14:nvPr/>
              </p14:nvContentPartPr>
              <p14:xfrm>
                <a:off x="9629691" y="3955080"/>
                <a:ext cx="916560" cy="243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A18F8B9-7B28-4DC9-9252-DEB37F41362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620691" y="3946440"/>
                  <a:ext cx="934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1FFB73C-46B6-4BA5-975F-E4221CE79C65}"/>
                    </a:ext>
                  </a:extLst>
                </p14:cNvPr>
                <p14:cNvContentPartPr/>
                <p14:nvPr/>
              </p14:nvContentPartPr>
              <p14:xfrm>
                <a:off x="10484691" y="4050120"/>
                <a:ext cx="165600" cy="284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1FFB73C-46B6-4BA5-975F-E4221CE79C6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75691" y="4041120"/>
                  <a:ext cx="183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C72C569-0CD7-4CF2-A97D-4E8CA3543CA5}"/>
                    </a:ext>
                  </a:extLst>
                </p14:cNvPr>
                <p14:cNvContentPartPr/>
                <p14:nvPr/>
              </p14:nvContentPartPr>
              <p14:xfrm>
                <a:off x="10683771" y="4050120"/>
                <a:ext cx="50760" cy="111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C72C569-0CD7-4CF2-A97D-4E8CA3543CA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675131" y="4041480"/>
                  <a:ext cx="68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3BB1A17-A71F-485B-810E-6967F1CD4519}"/>
                    </a:ext>
                  </a:extLst>
                </p14:cNvPr>
                <p14:cNvContentPartPr/>
                <p14:nvPr/>
              </p14:nvContentPartPr>
              <p14:xfrm>
                <a:off x="10987611" y="3886320"/>
                <a:ext cx="952200" cy="360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3BB1A17-A71F-485B-810E-6967F1CD451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78971" y="3877680"/>
                  <a:ext cx="9698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40CB823-19ED-4B06-A674-28A1C6AD06A9}"/>
                    </a:ext>
                  </a:extLst>
                </p14:cNvPr>
                <p14:cNvContentPartPr/>
                <p14:nvPr/>
              </p14:nvContentPartPr>
              <p14:xfrm>
                <a:off x="11934051" y="3903960"/>
                <a:ext cx="19440" cy="4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40CB823-19ED-4B06-A674-28A1C6AD06A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925051" y="3894960"/>
                  <a:ext cx="37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D7292B0-F44D-4467-871E-02F6CE181F18}"/>
                    </a:ext>
                  </a:extLst>
                </p14:cNvPr>
                <p14:cNvContentPartPr/>
                <p14:nvPr/>
              </p14:nvContentPartPr>
              <p14:xfrm>
                <a:off x="11945931" y="4028880"/>
                <a:ext cx="114120" cy="254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D7292B0-F44D-4467-871E-02F6CE181F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937291" y="4019880"/>
                  <a:ext cx="1317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187FD66-B0A3-4740-959F-7F80EC417FB0}"/>
                    </a:ext>
                  </a:extLst>
                </p14:cNvPr>
                <p14:cNvContentPartPr/>
                <p14:nvPr/>
              </p14:nvContentPartPr>
              <p14:xfrm>
                <a:off x="12104691" y="4155240"/>
                <a:ext cx="10080" cy="66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187FD66-B0A3-4740-959F-7F80EC417FB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2096051" y="4146240"/>
                  <a:ext cx="2772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DE4ACE9-7B3C-4A30-A1F3-9671CD547706}"/>
              </a:ext>
            </a:extLst>
          </p:cNvPr>
          <p:cNvGrpSpPr/>
          <p:nvPr/>
        </p:nvGrpSpPr>
        <p:grpSpPr>
          <a:xfrm>
            <a:off x="6308691" y="4477800"/>
            <a:ext cx="393840" cy="284400"/>
            <a:chOff x="6308691" y="4477800"/>
            <a:chExt cx="39384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F0AE4AF-BDE3-4822-A961-03901346EF1D}"/>
                    </a:ext>
                  </a:extLst>
                </p14:cNvPr>
                <p14:cNvContentPartPr/>
                <p14:nvPr/>
              </p14:nvContentPartPr>
              <p14:xfrm>
                <a:off x="6308691" y="4510920"/>
                <a:ext cx="104760" cy="162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F0AE4AF-BDE3-4822-A961-03901346EF1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300051" y="4502280"/>
                  <a:ext cx="122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186B9F9-C167-4DAD-9843-952AFB4CDA1B}"/>
                    </a:ext>
                  </a:extLst>
                </p14:cNvPr>
                <p14:cNvContentPartPr/>
                <p14:nvPr/>
              </p14:nvContentPartPr>
              <p14:xfrm>
                <a:off x="6333531" y="4483560"/>
                <a:ext cx="106200" cy="213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186B9F9-C167-4DAD-9843-952AFB4CDA1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24531" y="4474920"/>
                  <a:ext cx="1238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F4C202D-D040-445C-A561-D36D037AF83E}"/>
                    </a:ext>
                  </a:extLst>
                </p14:cNvPr>
                <p14:cNvContentPartPr/>
                <p14:nvPr/>
              </p14:nvContentPartPr>
              <p14:xfrm>
                <a:off x="6490131" y="4649880"/>
                <a:ext cx="97920" cy="112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F4C202D-D040-445C-A561-D36D037AF83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481491" y="4641240"/>
                  <a:ext cx="115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5209826-EA37-4F76-AD34-7EFB4A73E81A}"/>
                    </a:ext>
                  </a:extLst>
                </p14:cNvPr>
                <p14:cNvContentPartPr/>
                <p14:nvPr/>
              </p14:nvContentPartPr>
              <p14:xfrm>
                <a:off x="6605691" y="4477800"/>
                <a:ext cx="96840" cy="46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5209826-EA37-4F76-AD34-7EFB4A73E81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597051" y="4469160"/>
                  <a:ext cx="11448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F092BE7-00E3-4D96-8093-7B92A60CE572}"/>
                  </a:ext>
                </a:extLst>
              </p14:cNvPr>
              <p14:cNvContentPartPr/>
              <p14:nvPr/>
            </p14:nvContentPartPr>
            <p14:xfrm>
              <a:off x="7021131" y="4635480"/>
              <a:ext cx="202680" cy="1292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F092BE7-00E3-4D96-8093-7B92A60CE57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012491" y="4626840"/>
                <a:ext cx="2203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D0DB290-FC71-4605-897F-FD7C2085D557}"/>
                  </a:ext>
                </a:extLst>
              </p14:cNvPr>
              <p14:cNvContentPartPr/>
              <p14:nvPr/>
            </p14:nvContentPartPr>
            <p14:xfrm>
              <a:off x="7652931" y="4666080"/>
              <a:ext cx="246240" cy="1508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D0DB290-FC71-4605-897F-FD7C2085D55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44291" y="4657440"/>
                <a:ext cx="26388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68A8E162-7294-46B7-863D-6825E32B9E79}"/>
              </a:ext>
            </a:extLst>
          </p:cNvPr>
          <p:cNvGrpSpPr/>
          <p:nvPr/>
        </p:nvGrpSpPr>
        <p:grpSpPr>
          <a:xfrm>
            <a:off x="8285811" y="4481760"/>
            <a:ext cx="1629360" cy="309960"/>
            <a:chOff x="8285811" y="4481760"/>
            <a:chExt cx="162936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B4DAA60-54D3-49A0-988D-F57785EE837B}"/>
                    </a:ext>
                  </a:extLst>
                </p14:cNvPr>
                <p14:cNvContentPartPr/>
                <p14:nvPr/>
              </p14:nvContentPartPr>
              <p14:xfrm>
                <a:off x="8285811" y="4534680"/>
                <a:ext cx="163800" cy="221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B4DAA60-54D3-49A0-988D-F57785EE837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77171" y="4525680"/>
                  <a:ext cx="181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00B2818-5706-465B-AE6A-9D8832AED249}"/>
                    </a:ext>
                  </a:extLst>
                </p14:cNvPr>
                <p14:cNvContentPartPr/>
                <p14:nvPr/>
              </p14:nvContentPartPr>
              <p14:xfrm>
                <a:off x="8529531" y="4527480"/>
                <a:ext cx="19800" cy="5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00B2818-5706-465B-AE6A-9D8832AED24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20531" y="4518840"/>
                  <a:ext cx="37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A0FD9A5-F218-4502-8157-C61F6D0CF036}"/>
                    </a:ext>
                  </a:extLst>
                </p14:cNvPr>
                <p14:cNvContentPartPr/>
                <p14:nvPr/>
              </p14:nvContentPartPr>
              <p14:xfrm>
                <a:off x="8592891" y="4513440"/>
                <a:ext cx="288360" cy="27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A0FD9A5-F218-4502-8157-C61F6D0CF03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84251" y="4504440"/>
                  <a:ext cx="306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A09C6EA-7258-4E8E-AE58-536EAC27CFC3}"/>
                    </a:ext>
                  </a:extLst>
                </p14:cNvPr>
                <p14:cNvContentPartPr/>
                <p14:nvPr/>
              </p14:nvContentPartPr>
              <p14:xfrm>
                <a:off x="8999331" y="4581120"/>
                <a:ext cx="146520" cy="192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A09C6EA-7258-4E8E-AE58-536EAC27CFC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90691" y="4572120"/>
                  <a:ext cx="164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EB9D972-31FA-4CB6-90C5-2FA70D4433CA}"/>
                    </a:ext>
                  </a:extLst>
                </p14:cNvPr>
                <p14:cNvContentPartPr/>
                <p14:nvPr/>
              </p14:nvContentPartPr>
              <p14:xfrm>
                <a:off x="9206331" y="4609560"/>
                <a:ext cx="5040" cy="6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EB9D972-31FA-4CB6-90C5-2FA70D4433C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97691" y="4600920"/>
                  <a:ext cx="22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B2A66A2-9FC7-441E-8A95-29DB1C089F65}"/>
                    </a:ext>
                  </a:extLst>
                </p14:cNvPr>
                <p14:cNvContentPartPr/>
                <p14:nvPr/>
              </p14:nvContentPartPr>
              <p14:xfrm>
                <a:off x="9220731" y="4481760"/>
                <a:ext cx="694440" cy="302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B2A66A2-9FC7-441E-8A95-29DB1C089F6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212091" y="4472760"/>
                  <a:ext cx="71208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D587841-86FC-41A3-B8B3-4B227C20E4FC}"/>
              </a:ext>
            </a:extLst>
          </p:cNvPr>
          <p:cNvGrpSpPr/>
          <p:nvPr/>
        </p:nvGrpSpPr>
        <p:grpSpPr>
          <a:xfrm>
            <a:off x="10060611" y="4450440"/>
            <a:ext cx="1408680" cy="433080"/>
            <a:chOff x="10060611" y="4450440"/>
            <a:chExt cx="140868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2621DFE-2F14-4EBA-8D9C-E03899ABB192}"/>
                    </a:ext>
                  </a:extLst>
                </p14:cNvPr>
                <p14:cNvContentPartPr/>
                <p14:nvPr/>
              </p14:nvContentPartPr>
              <p14:xfrm>
                <a:off x="10060611" y="4450440"/>
                <a:ext cx="181440" cy="308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2621DFE-2F14-4EBA-8D9C-E03899ABB19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051611" y="4441800"/>
                  <a:ext cx="1990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02D051A-ECDE-4DDA-8F77-F049C9A96C54}"/>
                    </a:ext>
                  </a:extLst>
                </p14:cNvPr>
                <p14:cNvContentPartPr/>
                <p14:nvPr/>
              </p14:nvContentPartPr>
              <p14:xfrm>
                <a:off x="10205691" y="4575000"/>
                <a:ext cx="213840" cy="172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02D051A-ECDE-4DDA-8F77-F049C9A96C5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96691" y="4566000"/>
                  <a:ext cx="231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F16E78C-CD08-4BEA-A84E-0B3C45A41E57}"/>
                    </a:ext>
                  </a:extLst>
                </p14:cNvPr>
                <p14:cNvContentPartPr/>
                <p14:nvPr/>
              </p14:nvContentPartPr>
              <p14:xfrm>
                <a:off x="10458411" y="4572840"/>
                <a:ext cx="3240" cy="7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F16E78C-CD08-4BEA-A84E-0B3C45A41E5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49771" y="4564200"/>
                  <a:ext cx="20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350358B-5B41-4CE7-AD34-EC6AA1E0705A}"/>
                    </a:ext>
                  </a:extLst>
                </p14:cNvPr>
                <p14:cNvContentPartPr/>
                <p14:nvPr/>
              </p14:nvContentPartPr>
              <p14:xfrm>
                <a:off x="10525731" y="4546560"/>
                <a:ext cx="586800" cy="204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350358B-5B41-4CE7-AD34-EC6AA1E0705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17091" y="4537560"/>
                  <a:ext cx="604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A7896A4-7684-4547-A328-C7F85607BC22}"/>
                    </a:ext>
                  </a:extLst>
                </p14:cNvPr>
                <p14:cNvContentPartPr/>
                <p14:nvPr/>
              </p14:nvContentPartPr>
              <p14:xfrm>
                <a:off x="11134131" y="4640880"/>
                <a:ext cx="141840" cy="242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A7896A4-7684-4547-A328-C7F85607BC2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125491" y="4631880"/>
                  <a:ext cx="159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6D6323E-E963-49D9-9A48-71A0AD9B2B48}"/>
                    </a:ext>
                  </a:extLst>
                </p14:cNvPr>
                <p14:cNvContentPartPr/>
                <p14:nvPr/>
              </p14:nvContentPartPr>
              <p14:xfrm>
                <a:off x="11335011" y="4484640"/>
                <a:ext cx="134280" cy="226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6D6323E-E963-49D9-9A48-71A0AD9B2B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326011" y="4475640"/>
                  <a:ext cx="15192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6C1EABF-8A3C-422A-A4CB-473507A777A2}"/>
              </a:ext>
            </a:extLst>
          </p:cNvPr>
          <p:cNvGrpSpPr/>
          <p:nvPr/>
        </p:nvGrpSpPr>
        <p:grpSpPr>
          <a:xfrm>
            <a:off x="6165411" y="5019960"/>
            <a:ext cx="1630080" cy="314280"/>
            <a:chOff x="6165411" y="5019960"/>
            <a:chExt cx="163008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D6E5E58-4F12-4290-92B2-D4367057FD90}"/>
                    </a:ext>
                  </a:extLst>
                </p14:cNvPr>
                <p14:cNvContentPartPr/>
                <p14:nvPr/>
              </p14:nvContentPartPr>
              <p14:xfrm>
                <a:off x="6165411" y="5019960"/>
                <a:ext cx="895320" cy="314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D6E5E58-4F12-4290-92B2-D4367057FD9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56411" y="5011320"/>
                  <a:ext cx="9129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85FDE3E-1FDD-48F8-A167-6F5076EF468D}"/>
                    </a:ext>
                  </a:extLst>
                </p14:cNvPr>
                <p14:cNvContentPartPr/>
                <p14:nvPr/>
              </p14:nvContentPartPr>
              <p14:xfrm>
                <a:off x="7096371" y="5041920"/>
                <a:ext cx="34920" cy="10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85FDE3E-1FDD-48F8-A167-6F5076EF468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87731" y="5032920"/>
                  <a:ext cx="52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45BE1DC-2447-493C-AA10-4488D8C36038}"/>
                    </a:ext>
                  </a:extLst>
                </p14:cNvPr>
                <p14:cNvContentPartPr/>
                <p14:nvPr/>
              </p14:nvContentPartPr>
              <p14:xfrm>
                <a:off x="7139571" y="5115360"/>
                <a:ext cx="655920" cy="123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45BE1DC-2447-493C-AA10-4488D8C3603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130571" y="5106360"/>
                  <a:ext cx="67356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CE7915D-564B-4D07-AC9C-1829122FB51A}"/>
              </a:ext>
            </a:extLst>
          </p:cNvPr>
          <p:cNvGrpSpPr/>
          <p:nvPr/>
        </p:nvGrpSpPr>
        <p:grpSpPr>
          <a:xfrm>
            <a:off x="8407851" y="5003400"/>
            <a:ext cx="29520" cy="70200"/>
            <a:chOff x="8407851" y="5003400"/>
            <a:chExt cx="29520" cy="7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4B5FC03-B3B5-4120-B875-61AF5265904A}"/>
                    </a:ext>
                  </a:extLst>
                </p14:cNvPr>
                <p14:cNvContentPartPr/>
                <p14:nvPr/>
              </p14:nvContentPartPr>
              <p14:xfrm>
                <a:off x="8415771" y="5003400"/>
                <a:ext cx="21600" cy="11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4B5FC03-B3B5-4120-B875-61AF5265904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07131" y="4994760"/>
                  <a:ext cx="39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FFEB366-5F26-4B74-9058-3DCAB63D2911}"/>
                    </a:ext>
                  </a:extLst>
                </p14:cNvPr>
                <p14:cNvContentPartPr/>
                <p14:nvPr/>
              </p14:nvContentPartPr>
              <p14:xfrm>
                <a:off x="8407851" y="5050920"/>
                <a:ext cx="3960" cy="22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FFEB366-5F26-4B74-9058-3DCAB63D291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98851" y="5042280"/>
                  <a:ext cx="216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9FB347D-C9FB-456A-94EF-D75B7B608593}"/>
              </a:ext>
            </a:extLst>
          </p:cNvPr>
          <p:cNvGrpSpPr/>
          <p:nvPr/>
        </p:nvGrpSpPr>
        <p:grpSpPr>
          <a:xfrm>
            <a:off x="8187171" y="5029320"/>
            <a:ext cx="1416960" cy="420120"/>
            <a:chOff x="8187171" y="5029320"/>
            <a:chExt cx="141696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5EFE7AD-AE67-418D-991C-0F854AFE4B43}"/>
                    </a:ext>
                  </a:extLst>
                </p14:cNvPr>
                <p14:cNvContentPartPr/>
                <p14:nvPr/>
              </p14:nvContentPartPr>
              <p14:xfrm>
                <a:off x="8187171" y="5097360"/>
                <a:ext cx="232560" cy="352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5EFE7AD-AE67-418D-991C-0F854AFE4B4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78531" y="5088720"/>
                  <a:ext cx="2502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C02BBC1-9397-4D05-A53B-8C575BDAF75F}"/>
                    </a:ext>
                  </a:extLst>
                </p14:cNvPr>
                <p14:cNvContentPartPr/>
                <p14:nvPr/>
              </p14:nvContentPartPr>
              <p14:xfrm>
                <a:off x="8488131" y="5029320"/>
                <a:ext cx="27360" cy="14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C02BBC1-9397-4D05-A53B-8C575BDAF75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479491" y="5020680"/>
                  <a:ext cx="45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D312BE0-0D1A-4CB6-8C3B-30A1DF2B4416}"/>
                    </a:ext>
                  </a:extLst>
                </p14:cNvPr>
                <p14:cNvContentPartPr/>
                <p14:nvPr/>
              </p14:nvContentPartPr>
              <p14:xfrm>
                <a:off x="8524491" y="5059920"/>
                <a:ext cx="123840" cy="239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D312BE0-0D1A-4CB6-8C3B-30A1DF2B441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515851" y="5051280"/>
                  <a:ext cx="141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9E1B72D-8DD7-4FA4-9226-050522AEDF8D}"/>
                    </a:ext>
                  </a:extLst>
                </p14:cNvPr>
                <p14:cNvContentPartPr/>
                <p14:nvPr/>
              </p14:nvContentPartPr>
              <p14:xfrm>
                <a:off x="8707371" y="5084040"/>
                <a:ext cx="74520" cy="203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9E1B72D-8DD7-4FA4-9226-050522AEDF8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698371" y="5075040"/>
                  <a:ext cx="92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C3FD2CF-0E43-4033-84F1-80E6F8AE27AD}"/>
                    </a:ext>
                  </a:extLst>
                </p14:cNvPr>
                <p14:cNvContentPartPr/>
                <p14:nvPr/>
              </p14:nvContentPartPr>
              <p14:xfrm>
                <a:off x="8663811" y="5198880"/>
                <a:ext cx="109800" cy="30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C3FD2CF-0E43-4033-84F1-80E6F8AE27A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654811" y="5190240"/>
                  <a:ext cx="127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CD68FBB-E5ED-4998-8E33-87230B66812B}"/>
                    </a:ext>
                  </a:extLst>
                </p14:cNvPr>
                <p14:cNvContentPartPr/>
                <p14:nvPr/>
              </p14:nvContentPartPr>
              <p14:xfrm>
                <a:off x="9001131" y="5135880"/>
                <a:ext cx="263880" cy="123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CD68FBB-E5ED-4998-8E33-87230B66812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992491" y="5127240"/>
                  <a:ext cx="281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B49E268-869F-4D8E-ADE4-87472F27A293}"/>
                    </a:ext>
                  </a:extLst>
                </p14:cNvPr>
                <p14:cNvContentPartPr/>
                <p14:nvPr/>
              </p14:nvContentPartPr>
              <p14:xfrm>
                <a:off x="9290211" y="5051640"/>
                <a:ext cx="186120" cy="185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B49E268-869F-4D8E-ADE4-87472F27A29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281211" y="5042640"/>
                  <a:ext cx="203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261539B-D066-4DCB-A413-044E38010C93}"/>
                    </a:ext>
                  </a:extLst>
                </p14:cNvPr>
                <p14:cNvContentPartPr/>
                <p14:nvPr/>
              </p14:nvContentPartPr>
              <p14:xfrm>
                <a:off x="9585411" y="5106720"/>
                <a:ext cx="18720" cy="18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261539B-D066-4DCB-A413-044E38010C9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76411" y="5097720"/>
                  <a:ext cx="36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8A1039A-3BB3-48D4-9AA7-AD4D50660483}"/>
                    </a:ext>
                  </a:extLst>
                </p14:cNvPr>
                <p14:cNvContentPartPr/>
                <p14:nvPr/>
              </p14:nvContentPartPr>
              <p14:xfrm>
                <a:off x="9556251" y="5218320"/>
                <a:ext cx="5400" cy="7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8A1039A-3BB3-48D4-9AA7-AD4D5066048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47251" y="5209680"/>
                  <a:ext cx="230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C5D0B46-C74A-41F9-A31C-8BE5EE7FE414}"/>
              </a:ext>
            </a:extLst>
          </p:cNvPr>
          <p:cNvGrpSpPr/>
          <p:nvPr/>
        </p:nvGrpSpPr>
        <p:grpSpPr>
          <a:xfrm>
            <a:off x="6207891" y="5363400"/>
            <a:ext cx="1953000" cy="522000"/>
            <a:chOff x="6207891" y="5363400"/>
            <a:chExt cx="195300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0BF1860-6AD0-4437-B2B0-70C646470BC7}"/>
                    </a:ext>
                  </a:extLst>
                </p14:cNvPr>
                <p14:cNvContentPartPr/>
                <p14:nvPr/>
              </p14:nvContentPartPr>
              <p14:xfrm>
                <a:off x="6207891" y="5466360"/>
                <a:ext cx="111240" cy="225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0BF1860-6AD0-4437-B2B0-70C646470BC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98891" y="5457720"/>
                  <a:ext cx="128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717B7B8-9CA3-45D0-852C-FC41C0EFE70E}"/>
                    </a:ext>
                  </a:extLst>
                </p14:cNvPr>
                <p14:cNvContentPartPr/>
                <p14:nvPr/>
              </p14:nvContentPartPr>
              <p14:xfrm>
                <a:off x="6411651" y="5510640"/>
                <a:ext cx="71280" cy="191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717B7B8-9CA3-45D0-852C-FC41C0EFE70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02651" y="5502000"/>
                  <a:ext cx="88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F3AF089-C417-4D60-BF9C-AA9F5E32B51A}"/>
                    </a:ext>
                  </a:extLst>
                </p14:cNvPr>
                <p14:cNvContentPartPr/>
                <p14:nvPr/>
              </p14:nvContentPartPr>
              <p14:xfrm>
                <a:off x="6557811" y="5551680"/>
                <a:ext cx="94680" cy="147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F3AF089-C417-4D60-BF9C-AA9F5E32B51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48811" y="5542680"/>
                  <a:ext cx="112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7F9D234-5448-4C31-9B97-6261A21728D7}"/>
                    </a:ext>
                  </a:extLst>
                </p14:cNvPr>
                <p14:cNvContentPartPr/>
                <p14:nvPr/>
              </p14:nvContentPartPr>
              <p14:xfrm>
                <a:off x="6553131" y="5647080"/>
                <a:ext cx="57600" cy="5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7F9D234-5448-4C31-9B97-6261A21728D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44131" y="5638440"/>
                  <a:ext cx="75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2A04C2F-F84F-49F0-B1F0-306D271BE815}"/>
                    </a:ext>
                  </a:extLst>
                </p14:cNvPr>
                <p14:cNvContentPartPr/>
                <p14:nvPr/>
              </p14:nvContentPartPr>
              <p14:xfrm>
                <a:off x="6715131" y="5529000"/>
                <a:ext cx="67320" cy="215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2A04C2F-F84F-49F0-B1F0-306D271BE81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06491" y="5520360"/>
                  <a:ext cx="84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FB27A9A-2E1B-4CBD-A246-6759D6CE35E3}"/>
                    </a:ext>
                  </a:extLst>
                </p14:cNvPr>
                <p14:cNvContentPartPr/>
                <p14:nvPr/>
              </p14:nvContentPartPr>
              <p14:xfrm>
                <a:off x="6942651" y="5585160"/>
                <a:ext cx="85680" cy="14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FB27A9A-2E1B-4CBD-A246-6759D6CE35E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34011" y="5576520"/>
                  <a:ext cx="103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8BF6977-955B-4295-BC80-5C9CA6875ED3}"/>
                    </a:ext>
                  </a:extLst>
                </p14:cNvPr>
                <p14:cNvContentPartPr/>
                <p14:nvPr/>
              </p14:nvContentPartPr>
              <p14:xfrm>
                <a:off x="6932571" y="5648880"/>
                <a:ext cx="77040" cy="7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8BF6977-955B-4295-BC80-5C9CA6875ED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23571" y="5639880"/>
                  <a:ext cx="94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3F60BDD-016A-444D-AB13-AEA12E672D79}"/>
                    </a:ext>
                  </a:extLst>
                </p14:cNvPr>
                <p14:cNvContentPartPr/>
                <p14:nvPr/>
              </p14:nvContentPartPr>
              <p14:xfrm>
                <a:off x="7288611" y="5522160"/>
                <a:ext cx="55080" cy="142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3F60BDD-016A-444D-AB13-AEA12E672D7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79611" y="5513160"/>
                  <a:ext cx="72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8ACD620-C359-4541-959B-2819226D7F35}"/>
                    </a:ext>
                  </a:extLst>
                </p14:cNvPr>
                <p14:cNvContentPartPr/>
                <p14:nvPr/>
              </p14:nvContentPartPr>
              <p14:xfrm>
                <a:off x="7380771" y="5514600"/>
                <a:ext cx="78480" cy="144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8ACD620-C359-4541-959B-2819226D7F3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71771" y="5505960"/>
                  <a:ext cx="96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66FAF87-5BD6-43E3-B0DD-32B89280D610}"/>
                    </a:ext>
                  </a:extLst>
                </p14:cNvPr>
                <p14:cNvContentPartPr/>
                <p14:nvPr/>
              </p14:nvContentPartPr>
              <p14:xfrm>
                <a:off x="7276371" y="5442960"/>
                <a:ext cx="251280" cy="36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66FAF87-5BD6-43E3-B0DD-32B89280D61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267371" y="5433960"/>
                  <a:ext cx="268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2F57F7B-99BE-41C4-9C83-26A9BC9BAF97}"/>
                    </a:ext>
                  </a:extLst>
                </p14:cNvPr>
                <p14:cNvContentPartPr/>
                <p14:nvPr/>
              </p14:nvContentPartPr>
              <p14:xfrm>
                <a:off x="7106091" y="5818440"/>
                <a:ext cx="43560" cy="64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2F57F7B-99BE-41C4-9C83-26A9BC9BAF9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97091" y="5809800"/>
                  <a:ext cx="61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2401DB0-5D10-4F20-86C9-23712C59C1E7}"/>
                    </a:ext>
                  </a:extLst>
                </p14:cNvPr>
                <p14:cNvContentPartPr/>
                <p14:nvPr/>
              </p14:nvContentPartPr>
              <p14:xfrm>
                <a:off x="7225251" y="5828880"/>
                <a:ext cx="45720" cy="100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2401DB0-5D10-4F20-86C9-23712C59C1E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16611" y="5820240"/>
                  <a:ext cx="63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A57528F-3E40-4B58-B75D-51835582755A}"/>
                    </a:ext>
                  </a:extLst>
                </p14:cNvPr>
                <p14:cNvContentPartPr/>
                <p14:nvPr/>
              </p14:nvContentPartPr>
              <p14:xfrm>
                <a:off x="7227771" y="5853000"/>
                <a:ext cx="40320" cy="6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A57528F-3E40-4B58-B75D-51835582755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18771" y="5844000"/>
                  <a:ext cx="57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C411939-3052-4FD5-A6F2-C7A044BA4E20}"/>
                    </a:ext>
                  </a:extLst>
                </p14:cNvPr>
                <p14:cNvContentPartPr/>
                <p14:nvPr/>
              </p14:nvContentPartPr>
              <p14:xfrm>
                <a:off x="7339371" y="5838600"/>
                <a:ext cx="15840" cy="46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C411939-3052-4FD5-A6F2-C7A044BA4E2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30731" y="5829960"/>
                  <a:ext cx="33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C2B0D77-3BEB-4A71-B7C0-9972938D2FF7}"/>
                    </a:ext>
                  </a:extLst>
                </p14:cNvPr>
                <p14:cNvContentPartPr/>
                <p14:nvPr/>
              </p14:nvContentPartPr>
              <p14:xfrm>
                <a:off x="7322091" y="5363400"/>
                <a:ext cx="122040" cy="57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C2B0D77-3BEB-4A71-B7C0-9972938D2FF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13451" y="5354760"/>
                  <a:ext cx="139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2E96087-8748-4FFD-AF3F-E3D16FEBD2C6}"/>
                    </a:ext>
                  </a:extLst>
                </p14:cNvPr>
                <p14:cNvContentPartPr/>
                <p14:nvPr/>
              </p14:nvContentPartPr>
              <p14:xfrm>
                <a:off x="7620891" y="5566440"/>
                <a:ext cx="179280" cy="225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2E96087-8748-4FFD-AF3F-E3D16FEBD2C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11891" y="5557440"/>
                  <a:ext cx="196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DB99B43-E31D-4178-81A4-36B4C7AD2658}"/>
                    </a:ext>
                  </a:extLst>
                </p14:cNvPr>
                <p14:cNvContentPartPr/>
                <p14:nvPr/>
              </p14:nvContentPartPr>
              <p14:xfrm>
                <a:off x="7856691" y="5645640"/>
                <a:ext cx="37080" cy="115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DB99B43-E31D-4178-81A4-36B4C7AD265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48051" y="5637000"/>
                  <a:ext cx="54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E4FD7A7-C849-4B1C-B39D-7D40D9E69483}"/>
                    </a:ext>
                  </a:extLst>
                </p14:cNvPr>
                <p14:cNvContentPartPr/>
                <p14:nvPr/>
              </p14:nvContentPartPr>
              <p14:xfrm>
                <a:off x="7807371" y="5649960"/>
                <a:ext cx="141480" cy="127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E4FD7A7-C849-4B1C-B39D-7D40D9E6948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98371" y="5641320"/>
                  <a:ext cx="159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C9A10AC-0F30-4C88-A00E-7F1E572A434E}"/>
                    </a:ext>
                  </a:extLst>
                </p14:cNvPr>
                <p14:cNvContentPartPr/>
                <p14:nvPr/>
              </p14:nvContentPartPr>
              <p14:xfrm>
                <a:off x="8057211" y="5550960"/>
                <a:ext cx="103680" cy="170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C9A10AC-0F30-4C88-A00E-7F1E572A434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48211" y="5542320"/>
                  <a:ext cx="12132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FC71DCD-CE5E-46B4-A0A8-178419082058}"/>
              </a:ext>
            </a:extLst>
          </p:cNvPr>
          <p:cNvGrpSpPr/>
          <p:nvPr/>
        </p:nvGrpSpPr>
        <p:grpSpPr>
          <a:xfrm>
            <a:off x="8187171" y="5560680"/>
            <a:ext cx="837000" cy="261000"/>
            <a:chOff x="8187171" y="5560680"/>
            <a:chExt cx="83700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A5B18A4-D057-4C42-92E9-1B57566B1595}"/>
                    </a:ext>
                  </a:extLst>
                </p14:cNvPr>
                <p14:cNvContentPartPr/>
                <p14:nvPr/>
              </p14:nvContentPartPr>
              <p14:xfrm>
                <a:off x="8187171" y="5566080"/>
                <a:ext cx="101880" cy="153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A5B18A4-D057-4C42-92E9-1B57566B159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78171" y="5557080"/>
                  <a:ext cx="119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F627E50-FA76-48BD-AFE0-99B3A9FAF19D}"/>
                    </a:ext>
                  </a:extLst>
                </p14:cNvPr>
                <p14:cNvContentPartPr/>
                <p14:nvPr/>
              </p14:nvContentPartPr>
              <p14:xfrm>
                <a:off x="8288691" y="5711520"/>
                <a:ext cx="29520" cy="41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F627E50-FA76-48BD-AFE0-99B3A9FAF19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80051" y="5702520"/>
                  <a:ext cx="47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C0ECB7D-CFBE-4A79-BD02-936F7606A828}"/>
                    </a:ext>
                  </a:extLst>
                </p14:cNvPr>
                <p14:cNvContentPartPr/>
                <p14:nvPr/>
              </p14:nvContentPartPr>
              <p14:xfrm>
                <a:off x="8358531" y="5615040"/>
                <a:ext cx="17640" cy="10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C0ECB7D-CFBE-4A79-BD02-936F7606A82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49891" y="5606400"/>
                  <a:ext cx="35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17CFF9D-53DC-46BF-A064-FC0CF3BF9ABA}"/>
                    </a:ext>
                  </a:extLst>
                </p14:cNvPr>
                <p14:cNvContentPartPr/>
                <p14:nvPr/>
              </p14:nvContentPartPr>
              <p14:xfrm>
                <a:off x="8376891" y="5742840"/>
                <a:ext cx="55800" cy="74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17CFF9D-53DC-46BF-A064-FC0CF3BF9AB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68251" y="5734200"/>
                  <a:ext cx="73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58E0C7B-FBB7-4AFD-8DB1-AEE9D0DF0600}"/>
                    </a:ext>
                  </a:extLst>
                </p14:cNvPr>
                <p14:cNvContentPartPr/>
                <p14:nvPr/>
              </p14:nvContentPartPr>
              <p14:xfrm>
                <a:off x="8573091" y="5589480"/>
                <a:ext cx="104040" cy="136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58E0C7B-FBB7-4AFD-8DB1-AEE9D0DF060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64091" y="5580480"/>
                  <a:ext cx="121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7ABA611-26D9-4772-A540-4B1FAA30A32B}"/>
                    </a:ext>
                  </a:extLst>
                </p14:cNvPr>
                <p14:cNvContentPartPr/>
                <p14:nvPr/>
              </p14:nvContentPartPr>
              <p14:xfrm>
                <a:off x="8562651" y="5672280"/>
                <a:ext cx="58320" cy="7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7ABA611-26D9-4772-A540-4B1FAA30A32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54011" y="5663640"/>
                  <a:ext cx="75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6E4F9FA-F6EA-46DE-8141-DAFD91BD3951}"/>
                    </a:ext>
                  </a:extLst>
                </p14:cNvPr>
                <p14:cNvContentPartPr/>
                <p14:nvPr/>
              </p14:nvContentPartPr>
              <p14:xfrm>
                <a:off x="8700891" y="5560680"/>
                <a:ext cx="97560" cy="216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6E4F9FA-F6EA-46DE-8141-DAFD91BD395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692251" y="5551680"/>
                  <a:ext cx="1152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B6E99DB-805F-4C84-840A-A819A9A656A5}"/>
                    </a:ext>
                  </a:extLst>
                </p14:cNvPr>
                <p14:cNvContentPartPr/>
                <p14:nvPr/>
              </p14:nvContentPartPr>
              <p14:xfrm>
                <a:off x="8942091" y="5728440"/>
                <a:ext cx="82080" cy="93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B6E99DB-805F-4C84-840A-A819A9A656A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933451" y="5719440"/>
                  <a:ext cx="9972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8817AF1-D1C0-4E9A-A56D-0A734ACB9B6F}"/>
              </a:ext>
            </a:extLst>
          </p:cNvPr>
          <p:cNvGrpSpPr/>
          <p:nvPr/>
        </p:nvGrpSpPr>
        <p:grpSpPr>
          <a:xfrm>
            <a:off x="9483891" y="5507760"/>
            <a:ext cx="1408680" cy="252360"/>
            <a:chOff x="9483891" y="5507760"/>
            <a:chExt cx="14086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20240B6-6118-4832-9E49-5E06CCD8FCB9}"/>
                    </a:ext>
                  </a:extLst>
                </p14:cNvPr>
                <p14:cNvContentPartPr/>
                <p14:nvPr/>
              </p14:nvContentPartPr>
              <p14:xfrm>
                <a:off x="9572091" y="5519280"/>
                <a:ext cx="78840" cy="184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20240B6-6118-4832-9E49-5E06CCD8FCB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563451" y="5510640"/>
                  <a:ext cx="96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044C526-9688-4ADD-87B6-16880CAFC351}"/>
                    </a:ext>
                  </a:extLst>
                </p14:cNvPr>
                <p14:cNvContentPartPr/>
                <p14:nvPr/>
              </p14:nvContentPartPr>
              <p14:xfrm>
                <a:off x="9483891" y="5507760"/>
                <a:ext cx="235080" cy="227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044C526-9688-4ADD-87B6-16880CAFC35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74891" y="5499120"/>
                  <a:ext cx="252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DF18946-4EA1-4293-B4F0-9915188E3FBE}"/>
                    </a:ext>
                  </a:extLst>
                </p14:cNvPr>
                <p14:cNvContentPartPr/>
                <p14:nvPr/>
              </p14:nvContentPartPr>
              <p14:xfrm>
                <a:off x="9919851" y="5572560"/>
                <a:ext cx="355320" cy="187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DF18946-4EA1-4293-B4F0-9915188E3FB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911211" y="5563920"/>
                  <a:ext cx="372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809F1A1-074E-4511-B296-5593CFBCBB70}"/>
                    </a:ext>
                  </a:extLst>
                </p14:cNvPr>
                <p14:cNvContentPartPr/>
                <p14:nvPr/>
              </p14:nvContentPartPr>
              <p14:xfrm>
                <a:off x="10210371" y="5543040"/>
                <a:ext cx="25560" cy="8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809F1A1-074E-4511-B296-5593CFBCBB7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01371" y="5534040"/>
                  <a:ext cx="43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81ED0B6-4D09-48DC-8D70-FB798781AD32}"/>
                    </a:ext>
                  </a:extLst>
                </p14:cNvPr>
                <p14:cNvContentPartPr/>
                <p14:nvPr/>
              </p14:nvContentPartPr>
              <p14:xfrm>
                <a:off x="10338531" y="5517480"/>
                <a:ext cx="546840" cy="215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81ED0B6-4D09-48DC-8D70-FB798781AD3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329891" y="5508480"/>
                  <a:ext cx="564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F8D7119-96B5-49C2-8413-DDE825912AA8}"/>
                    </a:ext>
                  </a:extLst>
                </p14:cNvPr>
                <p14:cNvContentPartPr/>
                <p14:nvPr/>
              </p14:nvContentPartPr>
              <p14:xfrm>
                <a:off x="10767291" y="5619720"/>
                <a:ext cx="125280" cy="39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F8D7119-96B5-49C2-8413-DDE825912AA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58651" y="5610720"/>
                  <a:ext cx="1429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90B45D8-3646-4231-93C7-15608B1763E7}"/>
              </a:ext>
            </a:extLst>
          </p:cNvPr>
          <p:cNvGrpSpPr/>
          <p:nvPr/>
        </p:nvGrpSpPr>
        <p:grpSpPr>
          <a:xfrm>
            <a:off x="6213651" y="6246480"/>
            <a:ext cx="706680" cy="203760"/>
            <a:chOff x="6213651" y="6246480"/>
            <a:chExt cx="70668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B3F5EAA-02B7-4AEE-8915-812C9FD3307C}"/>
                    </a:ext>
                  </a:extLst>
                </p14:cNvPr>
                <p14:cNvContentPartPr/>
                <p14:nvPr/>
              </p14:nvContentPartPr>
              <p14:xfrm>
                <a:off x="6213651" y="6246480"/>
                <a:ext cx="93240" cy="194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B3F5EAA-02B7-4AEE-8915-812C9FD3307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204651" y="6237480"/>
                  <a:ext cx="110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0D5CFBE-B29A-42B1-AA86-A809749AC398}"/>
                    </a:ext>
                  </a:extLst>
                </p14:cNvPr>
                <p14:cNvContentPartPr/>
                <p14:nvPr/>
              </p14:nvContentPartPr>
              <p14:xfrm>
                <a:off x="6444771" y="6265200"/>
                <a:ext cx="77760" cy="177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0D5CFBE-B29A-42B1-AA86-A809749AC39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435771" y="6256560"/>
                  <a:ext cx="95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ED37B5F-BC66-4D11-8823-C83CE86B8D3C}"/>
                    </a:ext>
                  </a:extLst>
                </p14:cNvPr>
                <p14:cNvContentPartPr/>
                <p14:nvPr/>
              </p14:nvContentPartPr>
              <p14:xfrm>
                <a:off x="6543411" y="6287520"/>
                <a:ext cx="77760" cy="155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ED37B5F-BC66-4D11-8823-C83CE86B8D3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534771" y="6278520"/>
                  <a:ext cx="95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C8E8B6D-F38F-445B-8868-6C285C85CABB}"/>
                    </a:ext>
                  </a:extLst>
                </p14:cNvPr>
                <p14:cNvContentPartPr/>
                <p14:nvPr/>
              </p14:nvContentPartPr>
              <p14:xfrm>
                <a:off x="6549531" y="6355200"/>
                <a:ext cx="58320" cy="29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C8E8B6D-F38F-445B-8868-6C285C85CAB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540531" y="6346200"/>
                  <a:ext cx="75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BFD23A9-8CDE-48F2-91EE-1E8269B3E311}"/>
                    </a:ext>
                  </a:extLst>
                </p14:cNvPr>
                <p14:cNvContentPartPr/>
                <p14:nvPr/>
              </p14:nvContentPartPr>
              <p14:xfrm>
                <a:off x="6658971" y="6249000"/>
                <a:ext cx="92880" cy="201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BFD23A9-8CDE-48F2-91EE-1E8269B3E31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50331" y="6240360"/>
                  <a:ext cx="110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3B26DBF-EBB3-4D14-8415-4C8BEF633EB9}"/>
                    </a:ext>
                  </a:extLst>
                </p14:cNvPr>
                <p14:cNvContentPartPr/>
                <p14:nvPr/>
              </p14:nvContentPartPr>
              <p14:xfrm>
                <a:off x="6853371" y="6320280"/>
                <a:ext cx="66960" cy="4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3B26DBF-EBB3-4D14-8415-4C8BEF633EB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44371" y="6311280"/>
                  <a:ext cx="84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E40B3D7-A0A8-4A25-9F43-C9FA2840365B}"/>
                    </a:ext>
                  </a:extLst>
                </p14:cNvPr>
                <p14:cNvContentPartPr/>
                <p14:nvPr/>
              </p14:nvContentPartPr>
              <p14:xfrm>
                <a:off x="6813051" y="6363840"/>
                <a:ext cx="58680" cy="21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E40B3D7-A0A8-4A25-9F43-C9FA2840365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04411" y="6354840"/>
                  <a:ext cx="763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87B3E54-3A59-4068-9849-862376135F43}"/>
              </a:ext>
            </a:extLst>
          </p:cNvPr>
          <p:cNvGrpSpPr/>
          <p:nvPr/>
        </p:nvGrpSpPr>
        <p:grpSpPr>
          <a:xfrm>
            <a:off x="7133091" y="6544560"/>
            <a:ext cx="229680" cy="110160"/>
            <a:chOff x="7133091" y="6544560"/>
            <a:chExt cx="22968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BFEE74E-56A8-4E19-917D-759035A04478}"/>
                    </a:ext>
                  </a:extLst>
                </p14:cNvPr>
                <p14:cNvContentPartPr/>
                <p14:nvPr/>
              </p14:nvContentPartPr>
              <p14:xfrm>
                <a:off x="7133091" y="6544560"/>
                <a:ext cx="38160" cy="102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BFEE74E-56A8-4E19-917D-759035A0447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124451" y="6535560"/>
                  <a:ext cx="55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065F139-5BA7-443C-867E-98DB89D7B3B2}"/>
                    </a:ext>
                  </a:extLst>
                </p14:cNvPr>
                <p14:cNvContentPartPr/>
                <p14:nvPr/>
              </p14:nvContentPartPr>
              <p14:xfrm>
                <a:off x="7239651" y="6547800"/>
                <a:ext cx="63720" cy="60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065F139-5BA7-443C-867E-98DB89D7B3B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31011" y="6538800"/>
                  <a:ext cx="81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9B411B8-6E0F-4CFF-854F-7DDE50F3401E}"/>
                    </a:ext>
                  </a:extLst>
                </p14:cNvPr>
                <p14:cNvContentPartPr/>
                <p14:nvPr/>
              </p14:nvContentPartPr>
              <p14:xfrm>
                <a:off x="7333251" y="6572280"/>
                <a:ext cx="29520" cy="82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9B411B8-6E0F-4CFF-854F-7DDE50F3401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24251" y="6563280"/>
                  <a:ext cx="471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DFD82F7-D03F-4BA0-A76A-57F77B604FAB}"/>
              </a:ext>
            </a:extLst>
          </p:cNvPr>
          <p:cNvGrpSpPr/>
          <p:nvPr/>
        </p:nvGrpSpPr>
        <p:grpSpPr>
          <a:xfrm>
            <a:off x="7218051" y="6047400"/>
            <a:ext cx="212400" cy="332640"/>
            <a:chOff x="7218051" y="6047400"/>
            <a:chExt cx="21240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B46DEE6-1612-4EE4-8A56-2A4E8B8F76F7}"/>
                    </a:ext>
                  </a:extLst>
                </p14:cNvPr>
                <p14:cNvContentPartPr/>
                <p14:nvPr/>
              </p14:nvContentPartPr>
              <p14:xfrm>
                <a:off x="7260171" y="6244320"/>
                <a:ext cx="43200" cy="135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B46DEE6-1612-4EE4-8A56-2A4E8B8F76F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251531" y="6235680"/>
                  <a:ext cx="60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719BCBA-2ECF-469E-8E70-C5FF0A661D86}"/>
                    </a:ext>
                  </a:extLst>
                </p14:cNvPr>
                <p14:cNvContentPartPr/>
                <p14:nvPr/>
              </p14:nvContentPartPr>
              <p14:xfrm>
                <a:off x="7351971" y="6229560"/>
                <a:ext cx="36360" cy="115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719BCBA-2ECF-469E-8E70-C5FF0A661D8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43331" y="6220920"/>
                  <a:ext cx="54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0B04EDD-B816-415C-8EC0-D5CDDE6D1249}"/>
                    </a:ext>
                  </a:extLst>
                </p14:cNvPr>
                <p14:cNvContentPartPr/>
                <p14:nvPr/>
              </p14:nvContentPartPr>
              <p14:xfrm>
                <a:off x="7218051" y="6191040"/>
                <a:ext cx="212400" cy="16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0B04EDD-B816-415C-8EC0-D5CDDE6D124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09051" y="6182400"/>
                  <a:ext cx="230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000ECBC-5A95-4494-AA29-CA3272C343BC}"/>
                    </a:ext>
                  </a:extLst>
                </p14:cNvPr>
                <p14:cNvContentPartPr/>
                <p14:nvPr/>
              </p14:nvContentPartPr>
              <p14:xfrm>
                <a:off x="7300491" y="6047400"/>
                <a:ext cx="129960" cy="77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000ECBC-5A95-4494-AA29-CA3272C343B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291851" y="6038400"/>
                  <a:ext cx="14760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089CBF6-A990-4D34-B667-F5E1F265617E}"/>
              </a:ext>
            </a:extLst>
          </p:cNvPr>
          <p:cNvGrpSpPr/>
          <p:nvPr/>
        </p:nvGrpSpPr>
        <p:grpSpPr>
          <a:xfrm>
            <a:off x="7653651" y="6143880"/>
            <a:ext cx="524160" cy="348480"/>
            <a:chOff x="7653651" y="6143880"/>
            <a:chExt cx="52416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5321CEF-A054-4A85-87F5-8EA47A73B028}"/>
                    </a:ext>
                  </a:extLst>
                </p14:cNvPr>
                <p14:cNvContentPartPr/>
                <p14:nvPr/>
              </p14:nvContentPartPr>
              <p14:xfrm>
                <a:off x="7672371" y="6143880"/>
                <a:ext cx="153720" cy="335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5321CEF-A054-4A85-87F5-8EA47A73B02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63371" y="6135240"/>
                  <a:ext cx="1713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392B6A6-720A-4795-8993-3E3BC3E55E0E}"/>
                    </a:ext>
                  </a:extLst>
                </p14:cNvPr>
                <p14:cNvContentPartPr/>
                <p14:nvPr/>
              </p14:nvContentPartPr>
              <p14:xfrm>
                <a:off x="7653651" y="6317400"/>
                <a:ext cx="116280" cy="14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392B6A6-720A-4795-8993-3E3BC3E55E0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44651" y="6308400"/>
                  <a:ext cx="13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C1DC2C9-6EB0-4A0A-8623-EAD32C1F20B5}"/>
                    </a:ext>
                  </a:extLst>
                </p14:cNvPr>
                <p14:cNvContentPartPr/>
                <p14:nvPr/>
              </p14:nvContentPartPr>
              <p14:xfrm>
                <a:off x="7867491" y="6309120"/>
                <a:ext cx="117000" cy="183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C1DC2C9-6EB0-4A0A-8623-EAD32C1F20B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858491" y="6300480"/>
                  <a:ext cx="134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02A52B6-3543-4EB8-B587-D0DCAB7D8762}"/>
                    </a:ext>
                  </a:extLst>
                </p14:cNvPr>
                <p14:cNvContentPartPr/>
                <p14:nvPr/>
              </p14:nvContentPartPr>
              <p14:xfrm>
                <a:off x="8079531" y="6154680"/>
                <a:ext cx="98280" cy="235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02A52B6-3543-4EB8-B587-D0DCAB7D876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070531" y="6145680"/>
                  <a:ext cx="11592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A9C3BE9-C828-41A0-8A1D-299A9057BAEC}"/>
              </a:ext>
            </a:extLst>
          </p:cNvPr>
          <p:cNvGrpSpPr/>
          <p:nvPr/>
        </p:nvGrpSpPr>
        <p:grpSpPr>
          <a:xfrm>
            <a:off x="8240811" y="6150000"/>
            <a:ext cx="792360" cy="356040"/>
            <a:chOff x="8240811" y="6150000"/>
            <a:chExt cx="79236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055F327-17A2-4293-9EB1-83D0845A7C02}"/>
                    </a:ext>
                  </a:extLst>
                </p14:cNvPr>
                <p14:cNvContentPartPr/>
                <p14:nvPr/>
              </p14:nvContentPartPr>
              <p14:xfrm>
                <a:off x="8240811" y="6267000"/>
                <a:ext cx="117000" cy="239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055F327-17A2-4293-9EB1-83D0845A7C0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232171" y="6258360"/>
                  <a:ext cx="134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AC13A89-203A-4C25-935D-35A50828C070}"/>
                    </a:ext>
                  </a:extLst>
                </p14:cNvPr>
                <p14:cNvContentPartPr/>
                <p14:nvPr/>
              </p14:nvContentPartPr>
              <p14:xfrm>
                <a:off x="8398851" y="6330360"/>
                <a:ext cx="27720" cy="44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AC13A89-203A-4C25-935D-35A50828C07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89851" y="6321720"/>
                  <a:ext cx="45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6C7022C-2C54-4F49-8F9E-83789C538746}"/>
                    </a:ext>
                  </a:extLst>
                </p14:cNvPr>
                <p14:cNvContentPartPr/>
                <p14:nvPr/>
              </p14:nvContentPartPr>
              <p14:xfrm>
                <a:off x="8431971" y="6215520"/>
                <a:ext cx="36000" cy="9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6C7022C-2C54-4F49-8F9E-83789C53874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423331" y="6206880"/>
                  <a:ext cx="53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B7FAD59-C877-42F0-9A72-7E41FBCC6665}"/>
                    </a:ext>
                  </a:extLst>
                </p14:cNvPr>
                <p14:cNvContentPartPr/>
                <p14:nvPr/>
              </p14:nvContentPartPr>
              <p14:xfrm>
                <a:off x="8475171" y="6332880"/>
                <a:ext cx="61920" cy="102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B7FAD59-C877-42F0-9A72-7E41FBCC666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466171" y="6323880"/>
                  <a:ext cx="79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270871E-2244-45C7-83E5-870C4359D130}"/>
                    </a:ext>
                  </a:extLst>
                </p14:cNvPr>
                <p14:cNvContentPartPr/>
                <p14:nvPr/>
              </p14:nvContentPartPr>
              <p14:xfrm>
                <a:off x="8709171" y="6214800"/>
                <a:ext cx="108720" cy="159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270871E-2244-45C7-83E5-870C4359D13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00171" y="6205800"/>
                  <a:ext cx="126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D1B24E7-C0D2-4AD4-81F8-5E0AC93F0E96}"/>
                    </a:ext>
                  </a:extLst>
                </p14:cNvPr>
                <p14:cNvContentPartPr/>
                <p14:nvPr/>
              </p14:nvContentPartPr>
              <p14:xfrm>
                <a:off x="8697291" y="6300840"/>
                <a:ext cx="104760" cy="15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D1B24E7-C0D2-4AD4-81F8-5E0AC93F0E9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88651" y="6291840"/>
                  <a:ext cx="122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9AB658D-F3FB-479E-BFC6-D131EECBB357}"/>
                    </a:ext>
                  </a:extLst>
                </p14:cNvPr>
                <p14:cNvContentPartPr/>
                <p14:nvPr/>
              </p14:nvContentPartPr>
              <p14:xfrm>
                <a:off x="8822931" y="6150000"/>
                <a:ext cx="135720" cy="288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9AB658D-F3FB-479E-BFC6-D131EECBB35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814291" y="6141000"/>
                  <a:ext cx="1533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B3EA573-4AF6-458C-836F-BF4A587B5E73}"/>
                    </a:ext>
                  </a:extLst>
                </p14:cNvPr>
                <p14:cNvContentPartPr/>
                <p14:nvPr/>
              </p14:nvContentPartPr>
              <p14:xfrm>
                <a:off x="8956491" y="6345840"/>
                <a:ext cx="76680" cy="115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B3EA573-4AF6-458C-836F-BF4A587B5E7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947851" y="6337200"/>
                  <a:ext cx="9432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199D0FC-3195-4CB3-86CA-079D3BF7CBD7}"/>
                  </a:ext>
                </a:extLst>
              </p14:cNvPr>
              <p14:cNvContentPartPr/>
              <p14:nvPr/>
            </p14:nvContentPartPr>
            <p14:xfrm>
              <a:off x="9588291" y="6074400"/>
              <a:ext cx="150120" cy="2919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199D0FC-3195-4CB3-86CA-079D3BF7CBD7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579291" y="6065760"/>
                <a:ext cx="16776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C2A1ED4-7809-4372-9FA6-544383E3841E}"/>
              </a:ext>
            </a:extLst>
          </p:cNvPr>
          <p:cNvGrpSpPr/>
          <p:nvPr/>
        </p:nvGrpSpPr>
        <p:grpSpPr>
          <a:xfrm>
            <a:off x="9998691" y="6003120"/>
            <a:ext cx="1599480" cy="334440"/>
            <a:chOff x="9998691" y="6003120"/>
            <a:chExt cx="159948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D5F1292-5947-4DC4-B075-334BC4FD7922}"/>
                    </a:ext>
                  </a:extLst>
                </p14:cNvPr>
                <p14:cNvContentPartPr/>
                <p14:nvPr/>
              </p14:nvContentPartPr>
              <p14:xfrm>
                <a:off x="9998691" y="6072960"/>
                <a:ext cx="654840" cy="232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D5F1292-5947-4DC4-B075-334BC4FD792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90051" y="6064320"/>
                  <a:ext cx="672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68A556B-CBC5-46FC-8A17-160EF333372B}"/>
                    </a:ext>
                  </a:extLst>
                </p14:cNvPr>
                <p14:cNvContentPartPr/>
                <p14:nvPr/>
              </p14:nvContentPartPr>
              <p14:xfrm>
                <a:off x="10725171" y="6061800"/>
                <a:ext cx="6840" cy="9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68A556B-CBC5-46FC-8A17-160EF333372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16171" y="6052800"/>
                  <a:ext cx="24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F11256C-A7C6-4872-8469-B533ED00EF53}"/>
                    </a:ext>
                  </a:extLst>
                </p14:cNvPr>
                <p14:cNvContentPartPr/>
                <p14:nvPr/>
              </p14:nvContentPartPr>
              <p14:xfrm>
                <a:off x="10726611" y="6003120"/>
                <a:ext cx="725760" cy="280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F11256C-A7C6-4872-8469-B533ED00EF5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717611" y="5994480"/>
                  <a:ext cx="7434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47BFB8F-617D-4043-AEB3-C9AD4475C8FC}"/>
                    </a:ext>
                  </a:extLst>
                </p14:cNvPr>
                <p14:cNvContentPartPr/>
                <p14:nvPr/>
              </p14:nvContentPartPr>
              <p14:xfrm>
                <a:off x="11442651" y="6103920"/>
                <a:ext cx="155520" cy="233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47BFB8F-617D-4043-AEB3-C9AD4475C8F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434011" y="6095280"/>
                  <a:ext cx="173160" cy="25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320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2183-44A7-4288-87BF-ECE98BB0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Sannsynsmaksimeringsprinsippet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7120B-5B41-4E57-9AB7-BFAE72F02E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2171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verdi slik at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nb-NO" sz="2000">
                        <a:latin typeface="Cambria Math" panose="02040503050406030204" pitchFamily="18" charset="0"/>
                      </a:rPr>
                      <m:t>≥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alle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mogelege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verdiar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Då blir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kalla sannsynsmaksimeringsestimatet for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vil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funksjon av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b-NO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0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b-NO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0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(diskret), evt.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000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000" i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kontinuerleg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acc>
                                <m:accPr>
                                  <m:chr m:val="̂"/>
                                  <m:ctrlPr>
                                    <a:rPr lang="nb-NO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𝛩</m:t>
                                  </m:r>
                                </m:e>
                              </m:acc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20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sz="2000" i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nb-NO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acc>
                                <m:accPr>
                                  <m:chr m:val="̂"/>
                                  <m:ctrlPr>
                                    <a:rPr lang="nb-NO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𝛩</m:t>
                                  </m:r>
                                </m:e>
                              </m:acc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nb-NO" sz="20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sz="2000" i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nb-NO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blir kalla sannsynsmaksimeringsestimatoren for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7120B-5B41-4E57-9AB7-BFAE72F02E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2171"/>
                <a:ext cx="10515600" cy="4351338"/>
              </a:xfrm>
              <a:blipFill>
                <a:blip r:embed="rId2"/>
                <a:stretch>
                  <a:fillRect l="-638" t="-154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86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D183-0413-4046-A004-3D4B5AE9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Ekstremvær og Poissonfordelinga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F14132-B230-49D7-AD4A-C8779AB51C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86" y="1825625"/>
            <a:ext cx="5181600" cy="309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3590B9E-2F3F-42EB-BA77-44BD134B899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Sannsynsmaksimeringsestimering i Poisson fordelinga.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000" i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1, 8, 4, 6, 1, 3, 3, 2, 1, 5, 1, 7, 2, 2, 5, 0, 1, 3, 2, 3, 4, 5, 2, 4, 2, 0, 2.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3590B9E-2F3F-42EB-BA77-44BD134B8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294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6ED512B-9184-4EA3-81AF-9D92ED327CCD}"/>
              </a:ext>
            </a:extLst>
          </p:cNvPr>
          <p:cNvGrpSpPr/>
          <p:nvPr/>
        </p:nvGrpSpPr>
        <p:grpSpPr>
          <a:xfrm>
            <a:off x="1335651" y="5068200"/>
            <a:ext cx="1385280" cy="237240"/>
            <a:chOff x="1335651" y="5068200"/>
            <a:chExt cx="138528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2F79548-281A-44EC-BA7F-F95E777CE105}"/>
                    </a:ext>
                  </a:extLst>
                </p14:cNvPr>
                <p14:cNvContentPartPr/>
                <p14:nvPr/>
              </p14:nvContentPartPr>
              <p14:xfrm>
                <a:off x="1335651" y="5112840"/>
                <a:ext cx="93960" cy="169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2F79548-281A-44EC-BA7F-F95E777CE1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7011" y="5104200"/>
                  <a:ext cx="111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1BB13DE-52DA-4B03-AA7F-1BEF7E1CC7D2}"/>
                    </a:ext>
                  </a:extLst>
                </p14:cNvPr>
                <p14:cNvContentPartPr/>
                <p14:nvPr/>
              </p14:nvContentPartPr>
              <p14:xfrm>
                <a:off x="1476411" y="5093400"/>
                <a:ext cx="456480" cy="212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1BB13DE-52DA-4B03-AA7F-1BEF7E1CC7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7771" y="5084760"/>
                  <a:ext cx="474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5FC2CE6-9E38-487A-8A9C-AB7E37010841}"/>
                    </a:ext>
                  </a:extLst>
                </p14:cNvPr>
                <p14:cNvContentPartPr/>
                <p14:nvPr/>
              </p14:nvContentPartPr>
              <p14:xfrm>
                <a:off x="2131611" y="5200680"/>
                <a:ext cx="355320" cy="94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5FC2CE6-9E38-487A-8A9C-AB7E370108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2611" y="5191680"/>
                  <a:ext cx="372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4D4C636-C690-432D-AB66-E4DF065E881A}"/>
                    </a:ext>
                  </a:extLst>
                </p14:cNvPr>
                <p14:cNvContentPartPr/>
                <p14:nvPr/>
              </p14:nvContentPartPr>
              <p14:xfrm>
                <a:off x="2339691" y="5068200"/>
                <a:ext cx="54360" cy="26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D4C636-C690-432D-AB66-E4DF065E881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30691" y="5059560"/>
                  <a:ext cx="72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FBE426-AB99-4477-9EE2-4FF3E41CD862}"/>
                    </a:ext>
                  </a:extLst>
                </p14:cNvPr>
                <p14:cNvContentPartPr/>
                <p14:nvPr/>
              </p14:nvContentPartPr>
              <p14:xfrm>
                <a:off x="2560371" y="5069280"/>
                <a:ext cx="160560" cy="221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FBE426-AB99-4477-9EE2-4FF3E41CD8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51731" y="5060280"/>
                  <a:ext cx="17820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ACD715-C64A-43A6-9E28-637C400C3057}"/>
              </a:ext>
            </a:extLst>
          </p:cNvPr>
          <p:cNvGrpSpPr/>
          <p:nvPr/>
        </p:nvGrpSpPr>
        <p:grpSpPr>
          <a:xfrm>
            <a:off x="1224051" y="5505600"/>
            <a:ext cx="2815560" cy="302400"/>
            <a:chOff x="1224051" y="5505600"/>
            <a:chExt cx="281556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BAACD5B-A036-4802-BD96-24940561BCDB}"/>
                    </a:ext>
                  </a:extLst>
                </p14:cNvPr>
                <p14:cNvContentPartPr/>
                <p14:nvPr/>
              </p14:nvContentPartPr>
              <p14:xfrm>
                <a:off x="1224051" y="5545200"/>
                <a:ext cx="138240" cy="11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BAACD5B-A036-4802-BD96-24940561BC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15411" y="5536200"/>
                  <a:ext cx="155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3433CE8-FE2C-4B90-9224-56BE372925F8}"/>
                    </a:ext>
                  </a:extLst>
                </p14:cNvPr>
                <p14:cNvContentPartPr/>
                <p14:nvPr/>
              </p14:nvContentPartPr>
              <p14:xfrm>
                <a:off x="1412691" y="5505600"/>
                <a:ext cx="352440" cy="178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3433CE8-FE2C-4B90-9224-56BE372925F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04051" y="5496960"/>
                  <a:ext cx="370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15E3CE-448E-4803-B1DD-AD7EC671D736}"/>
                    </a:ext>
                  </a:extLst>
                </p14:cNvPr>
                <p14:cNvContentPartPr/>
                <p14:nvPr/>
              </p14:nvContentPartPr>
              <p14:xfrm>
                <a:off x="1947291" y="5603880"/>
                <a:ext cx="272880" cy="111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15E3CE-448E-4803-B1DD-AD7EC671D7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38291" y="5594880"/>
                  <a:ext cx="290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1D434D-FC1E-4D89-9A48-A87EB32AB6F9}"/>
                    </a:ext>
                  </a:extLst>
                </p14:cNvPr>
                <p14:cNvContentPartPr/>
                <p14:nvPr/>
              </p14:nvContentPartPr>
              <p14:xfrm>
                <a:off x="2264811" y="5514600"/>
                <a:ext cx="506880" cy="218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1D434D-FC1E-4D89-9A48-A87EB32AB6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56171" y="5505600"/>
                  <a:ext cx="524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978EAEC-AFD7-42E9-BCF0-AAE06870DBB6}"/>
                    </a:ext>
                  </a:extLst>
                </p14:cNvPr>
                <p14:cNvContentPartPr/>
                <p14:nvPr/>
              </p14:nvContentPartPr>
              <p14:xfrm>
                <a:off x="2809851" y="5598840"/>
                <a:ext cx="54000" cy="10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978EAEC-AFD7-42E9-BCF0-AAE06870DBB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00851" y="5590200"/>
                  <a:ext cx="71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B3B5C9C-1130-41E6-878C-8CE138A52C60}"/>
                    </a:ext>
                  </a:extLst>
                </p14:cNvPr>
                <p14:cNvContentPartPr/>
                <p14:nvPr/>
              </p14:nvContentPartPr>
              <p14:xfrm>
                <a:off x="2920371" y="5611080"/>
                <a:ext cx="486360" cy="128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B3B5C9C-1130-41E6-878C-8CE138A52C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11731" y="5602440"/>
                  <a:ext cx="504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B353F16-4F05-435C-AADB-D2C994E3B720}"/>
                    </a:ext>
                  </a:extLst>
                </p14:cNvPr>
                <p14:cNvContentPartPr/>
                <p14:nvPr/>
              </p14:nvContentPartPr>
              <p14:xfrm>
                <a:off x="3444171" y="5612880"/>
                <a:ext cx="94320" cy="195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B353F16-4F05-435C-AADB-D2C994E3B72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35531" y="5603880"/>
                  <a:ext cx="111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545CF45-04AE-430B-B7BC-2531EB7FF966}"/>
                    </a:ext>
                  </a:extLst>
                </p14:cNvPr>
                <p14:cNvContentPartPr/>
                <p14:nvPr/>
              </p14:nvContentPartPr>
              <p14:xfrm>
                <a:off x="3598971" y="5530440"/>
                <a:ext cx="440640" cy="18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545CF45-04AE-430B-B7BC-2531EB7FF96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90331" y="5521440"/>
                  <a:ext cx="4582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55236C-DCBE-483D-B095-AAD07179D954}"/>
              </a:ext>
            </a:extLst>
          </p:cNvPr>
          <p:cNvGrpSpPr/>
          <p:nvPr/>
        </p:nvGrpSpPr>
        <p:grpSpPr>
          <a:xfrm>
            <a:off x="1345731" y="5835720"/>
            <a:ext cx="1691640" cy="774360"/>
            <a:chOff x="1345731" y="5835720"/>
            <a:chExt cx="1691640" cy="77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42C1965-E00B-4DB0-A28E-826CD1906F60}"/>
                    </a:ext>
                  </a:extLst>
                </p14:cNvPr>
                <p14:cNvContentPartPr/>
                <p14:nvPr/>
              </p14:nvContentPartPr>
              <p14:xfrm>
                <a:off x="1345731" y="5947320"/>
                <a:ext cx="486360" cy="148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42C1965-E00B-4DB0-A28E-826CD1906F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36731" y="5938680"/>
                  <a:ext cx="504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A7690A-AF90-46AC-9953-2F853D478CD0}"/>
                    </a:ext>
                  </a:extLst>
                </p14:cNvPr>
                <p14:cNvContentPartPr/>
                <p14:nvPr/>
              </p14:nvContentPartPr>
              <p14:xfrm>
                <a:off x="1909851" y="5928600"/>
                <a:ext cx="300600" cy="169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A7690A-AF90-46AC-9953-2F853D478CD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01211" y="5919960"/>
                  <a:ext cx="318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2F9758F-C9A1-4669-A737-4DA93D266383}"/>
                    </a:ext>
                  </a:extLst>
                </p14:cNvPr>
                <p14:cNvContentPartPr/>
                <p14:nvPr/>
              </p14:nvContentPartPr>
              <p14:xfrm>
                <a:off x="2273091" y="5945160"/>
                <a:ext cx="115560" cy="140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2F9758F-C9A1-4669-A737-4DA93D26638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64451" y="5936160"/>
                  <a:ext cx="133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6CFF659-E220-4CF7-9F8D-C625653BB1A9}"/>
                    </a:ext>
                  </a:extLst>
                </p14:cNvPr>
                <p14:cNvContentPartPr/>
                <p14:nvPr/>
              </p14:nvContentPartPr>
              <p14:xfrm>
                <a:off x="1727691" y="5835720"/>
                <a:ext cx="48240" cy="34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6CFF659-E220-4CF7-9F8D-C625653BB1A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19051" y="5827080"/>
                  <a:ext cx="65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A7DBD1A-69ED-4000-86E5-2FF3089E5FEB}"/>
                    </a:ext>
                  </a:extLst>
                </p14:cNvPr>
                <p14:cNvContentPartPr/>
                <p14:nvPr/>
              </p14:nvContentPartPr>
              <p14:xfrm>
                <a:off x="2500611" y="5938680"/>
                <a:ext cx="99000" cy="264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A7DBD1A-69ED-4000-86E5-2FF3089E5FE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91971" y="5930040"/>
                  <a:ext cx="116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AB08E8B-2F47-4D9B-9FC0-BC0F3C01B1EB}"/>
                    </a:ext>
                  </a:extLst>
                </p14:cNvPr>
                <p14:cNvContentPartPr/>
                <p14:nvPr/>
              </p14:nvContentPartPr>
              <p14:xfrm>
                <a:off x="2629131" y="5999880"/>
                <a:ext cx="408240" cy="10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AB08E8B-2F47-4D9B-9FC0-BC0F3C01B1E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20491" y="5990880"/>
                  <a:ext cx="425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03B34B6-12C6-4BC2-837E-8E05374D625D}"/>
                    </a:ext>
                  </a:extLst>
                </p14:cNvPr>
                <p14:cNvContentPartPr/>
                <p14:nvPr/>
              </p14:nvContentPartPr>
              <p14:xfrm>
                <a:off x="1412691" y="6306240"/>
                <a:ext cx="121680" cy="303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03B34B6-12C6-4BC2-837E-8E05374D62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03691" y="6297240"/>
                  <a:ext cx="1393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2D5B9C-F739-4538-8F89-1F6ABBDA615D}"/>
                    </a:ext>
                  </a:extLst>
                </p14:cNvPr>
                <p14:cNvContentPartPr/>
                <p14:nvPr/>
              </p14:nvContentPartPr>
              <p14:xfrm>
                <a:off x="1411971" y="6293640"/>
                <a:ext cx="551160" cy="197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2D5B9C-F739-4538-8F89-1F6ABBDA615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03331" y="6285000"/>
                  <a:ext cx="56880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E873BD28-76A9-4EC6-B19E-4836173F0D2D}"/>
              </a:ext>
            </a:extLst>
          </p:cNvPr>
          <p:cNvGrpSpPr/>
          <p:nvPr/>
        </p:nvGrpSpPr>
        <p:grpSpPr>
          <a:xfrm>
            <a:off x="6191691" y="3374760"/>
            <a:ext cx="345600" cy="210240"/>
            <a:chOff x="6191691" y="3374760"/>
            <a:chExt cx="34560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F5FFCD-96B8-44CC-8ABF-02460FB41587}"/>
                    </a:ext>
                  </a:extLst>
                </p14:cNvPr>
                <p14:cNvContentPartPr/>
                <p14:nvPr/>
              </p14:nvContentPartPr>
              <p14:xfrm>
                <a:off x="6191691" y="3374760"/>
                <a:ext cx="77040" cy="173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F5FFCD-96B8-44CC-8ABF-02460FB415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83051" y="3365760"/>
                  <a:ext cx="94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939843F-628B-49C3-9ECE-4F5567669DC3}"/>
                    </a:ext>
                  </a:extLst>
                </p14:cNvPr>
                <p14:cNvContentPartPr/>
                <p14:nvPr/>
              </p14:nvContentPartPr>
              <p14:xfrm>
                <a:off x="6374211" y="3480240"/>
                <a:ext cx="163080" cy="104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939843F-628B-49C3-9ECE-4F5567669D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65211" y="3471600"/>
                  <a:ext cx="18072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5DB97736-5F3C-4069-8450-99507922A2B1}"/>
              </a:ext>
            </a:extLst>
          </p:cNvPr>
          <p:cNvGrpSpPr/>
          <p:nvPr/>
        </p:nvGrpSpPr>
        <p:grpSpPr>
          <a:xfrm>
            <a:off x="6873891" y="3420840"/>
            <a:ext cx="358560" cy="246960"/>
            <a:chOff x="6873891" y="3420840"/>
            <a:chExt cx="35856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26702712-08AD-48E9-8835-874DF8C1151D}"/>
                    </a:ext>
                  </a:extLst>
                </p14:cNvPr>
                <p14:cNvContentPartPr/>
                <p14:nvPr/>
              </p14:nvContentPartPr>
              <p14:xfrm>
                <a:off x="6908451" y="3423720"/>
                <a:ext cx="76680" cy="14040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26702712-08AD-48E9-8835-874DF8C1151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99451" y="3414720"/>
                  <a:ext cx="94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440995FF-6333-4A22-95FD-E1B6A74A4AD9}"/>
                    </a:ext>
                  </a:extLst>
                </p14:cNvPr>
                <p14:cNvContentPartPr/>
                <p14:nvPr/>
              </p14:nvContentPartPr>
              <p14:xfrm>
                <a:off x="6873891" y="3420840"/>
                <a:ext cx="154440" cy="146520"/>
              </p14:xfrm>
            </p:contentPart>
          </mc:Choice>
          <mc:Fallback xmlns=""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440995FF-6333-4A22-95FD-E1B6A74A4A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65251" y="3411840"/>
                  <a:ext cx="172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121496ED-AEA8-4DC4-8F9D-7AA7F06DA75A}"/>
                    </a:ext>
                  </a:extLst>
                </p14:cNvPr>
                <p14:cNvContentPartPr/>
                <p14:nvPr/>
              </p14:nvContentPartPr>
              <p14:xfrm>
                <a:off x="7031211" y="3537120"/>
                <a:ext cx="63360" cy="10116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121496ED-AEA8-4DC4-8F9D-7AA7F06DA7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22211" y="3528480"/>
                  <a:ext cx="81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7C787B19-D248-4F26-A1CD-FBB4ED6DB297}"/>
                    </a:ext>
                  </a:extLst>
                </p14:cNvPr>
                <p14:cNvContentPartPr/>
                <p14:nvPr/>
              </p14:nvContentPartPr>
              <p14:xfrm>
                <a:off x="7175931" y="3582480"/>
                <a:ext cx="56520" cy="8532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7C787B19-D248-4F26-A1CD-FBB4ED6DB2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67291" y="3573480"/>
                  <a:ext cx="7416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905FB730-CB0A-407B-89C3-B3CC64AA20F1}"/>
              </a:ext>
            </a:extLst>
          </p:cNvPr>
          <p:cNvGrpSpPr/>
          <p:nvPr/>
        </p:nvGrpSpPr>
        <p:grpSpPr>
          <a:xfrm>
            <a:off x="7399131" y="3552960"/>
            <a:ext cx="278280" cy="29880"/>
            <a:chOff x="7399131" y="3552960"/>
            <a:chExt cx="278280" cy="2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C57A9BDA-EBF8-4B25-A09C-6550D47D41FE}"/>
                    </a:ext>
                  </a:extLst>
                </p14:cNvPr>
                <p14:cNvContentPartPr/>
                <p14:nvPr/>
              </p14:nvContentPartPr>
              <p14:xfrm>
                <a:off x="7399131" y="3558360"/>
                <a:ext cx="41040" cy="2448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C57A9BDA-EBF8-4B25-A09C-6550D47D41F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90131" y="3549360"/>
                  <a:ext cx="58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2ADE77C1-697E-4597-A636-963482FF0C76}"/>
                    </a:ext>
                  </a:extLst>
                </p14:cNvPr>
                <p14:cNvContentPartPr/>
                <p14:nvPr/>
              </p14:nvContentPartPr>
              <p14:xfrm>
                <a:off x="7541691" y="3552960"/>
                <a:ext cx="135720" cy="2988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2ADE77C1-697E-4597-A636-963482FF0C7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33051" y="3544320"/>
                  <a:ext cx="15336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6813B787-156A-45B9-AFFD-E3F9F66378E0}"/>
                  </a:ext>
                </a:extLst>
              </p14:cNvPr>
              <p14:cNvContentPartPr/>
              <p14:nvPr/>
            </p14:nvContentPartPr>
            <p14:xfrm>
              <a:off x="7871451" y="3557640"/>
              <a:ext cx="25560" cy="85320"/>
            </p14:xfrm>
          </p:contentPart>
        </mc:Choice>
        <mc:Fallback xmlns=""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6813B787-156A-45B9-AFFD-E3F9F66378E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62451" y="3549000"/>
                <a:ext cx="4320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617F6EE1-245F-4A32-93B8-57374310989E}"/>
              </a:ext>
            </a:extLst>
          </p:cNvPr>
          <p:cNvGrpSpPr/>
          <p:nvPr/>
        </p:nvGrpSpPr>
        <p:grpSpPr>
          <a:xfrm>
            <a:off x="8089251" y="3438120"/>
            <a:ext cx="347760" cy="216720"/>
            <a:chOff x="8089251" y="3438120"/>
            <a:chExt cx="3477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31C4E252-08F1-4D7C-BD6E-F4EE5DC5062E}"/>
                    </a:ext>
                  </a:extLst>
                </p14:cNvPr>
                <p14:cNvContentPartPr/>
                <p14:nvPr/>
              </p14:nvContentPartPr>
              <p14:xfrm>
                <a:off x="8089251" y="3444240"/>
                <a:ext cx="89640" cy="16992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31C4E252-08F1-4D7C-BD6E-F4EE5DC5062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80611" y="3435600"/>
                  <a:ext cx="107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4B27F071-03EC-4C12-8F65-1BC1BD309785}"/>
                    </a:ext>
                  </a:extLst>
                </p14:cNvPr>
                <p14:cNvContentPartPr/>
                <p14:nvPr/>
              </p14:nvContentPartPr>
              <p14:xfrm>
                <a:off x="8089971" y="3438120"/>
                <a:ext cx="167760" cy="18720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4B27F071-03EC-4C12-8F65-1BC1BD3097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80971" y="3429480"/>
                  <a:ext cx="185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CE87C892-D2F7-4B75-AF6A-6CE8B1AF4102}"/>
                    </a:ext>
                  </a:extLst>
                </p14:cNvPr>
                <p14:cNvContentPartPr/>
                <p14:nvPr/>
              </p14:nvContentPartPr>
              <p14:xfrm>
                <a:off x="8259531" y="3579240"/>
                <a:ext cx="177480" cy="7560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CE87C892-D2F7-4B75-AF6A-6CE8B1AF410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50891" y="3570240"/>
                  <a:ext cx="19512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BCBB8610-087E-416E-8F47-739914E99E65}"/>
                  </a:ext>
                </a:extLst>
              </p14:cNvPr>
              <p14:cNvContentPartPr/>
              <p14:nvPr/>
            </p14:nvContentPartPr>
            <p14:xfrm>
              <a:off x="8713491" y="3514080"/>
              <a:ext cx="158040" cy="106560"/>
            </p14:xfrm>
          </p:contentPart>
        </mc:Choice>
        <mc:Fallback xmlns=""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BCBB8610-087E-416E-8F47-739914E99E6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704851" y="3505440"/>
                <a:ext cx="17568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02450C95-398E-4BDD-B610-A46CA12F2927}"/>
              </a:ext>
            </a:extLst>
          </p:cNvPr>
          <p:cNvGrpSpPr/>
          <p:nvPr/>
        </p:nvGrpSpPr>
        <p:grpSpPr>
          <a:xfrm>
            <a:off x="9100491" y="3423360"/>
            <a:ext cx="552960" cy="248400"/>
            <a:chOff x="9100491" y="3423360"/>
            <a:chExt cx="55296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FAACD3A7-BE62-439B-8E9E-563030A66833}"/>
                    </a:ext>
                  </a:extLst>
                </p14:cNvPr>
                <p14:cNvContentPartPr/>
                <p14:nvPr/>
              </p14:nvContentPartPr>
              <p14:xfrm>
                <a:off x="9166371" y="3483120"/>
                <a:ext cx="63720" cy="15696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FAACD3A7-BE62-439B-8E9E-563030A6683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57731" y="3474120"/>
                  <a:ext cx="81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AFEA7D51-7071-403A-8455-3A87B0DE2349}"/>
                    </a:ext>
                  </a:extLst>
                </p14:cNvPr>
                <p14:cNvContentPartPr/>
                <p14:nvPr/>
              </p14:nvContentPartPr>
              <p14:xfrm>
                <a:off x="9100491" y="3423360"/>
                <a:ext cx="232560" cy="12780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AFEA7D51-7071-403A-8455-3A87B0DE234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091491" y="3414360"/>
                  <a:ext cx="250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A32327A1-F20C-4F68-990F-577BF87C0159}"/>
                    </a:ext>
                  </a:extLst>
                </p14:cNvPr>
                <p14:cNvContentPartPr/>
                <p14:nvPr/>
              </p14:nvContentPartPr>
              <p14:xfrm>
                <a:off x="9368691" y="3454680"/>
                <a:ext cx="96120" cy="21708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A32327A1-F20C-4F68-990F-577BF87C015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60051" y="3445680"/>
                  <a:ext cx="113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2B4D1B37-298E-4A1B-8E75-7A2AC4C92A29}"/>
                    </a:ext>
                  </a:extLst>
                </p14:cNvPr>
                <p14:cNvContentPartPr/>
                <p14:nvPr/>
              </p14:nvContentPartPr>
              <p14:xfrm>
                <a:off x="9604491" y="3486720"/>
                <a:ext cx="48960" cy="14472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2B4D1B37-298E-4A1B-8E75-7A2AC4C92A2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95491" y="3478080"/>
                  <a:ext cx="66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51FAF44D-675A-48B5-89B1-A800E18677E4}"/>
                    </a:ext>
                  </a:extLst>
                </p14:cNvPr>
                <p14:cNvContentPartPr/>
                <p14:nvPr/>
              </p14:nvContentPartPr>
              <p14:xfrm>
                <a:off x="9506211" y="3573480"/>
                <a:ext cx="122760" cy="7344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51FAF44D-675A-48B5-89B1-A800E18677E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97571" y="3564840"/>
                  <a:ext cx="14040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18367B2A-76D5-49AD-B0B4-E73DF723A0B4}"/>
                  </a:ext>
                </a:extLst>
              </p14:cNvPr>
              <p14:cNvContentPartPr/>
              <p14:nvPr/>
            </p14:nvContentPartPr>
            <p14:xfrm>
              <a:off x="9799251" y="3430560"/>
              <a:ext cx="110520" cy="26496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18367B2A-76D5-49AD-B0B4-E73DF723A0B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790251" y="3421920"/>
                <a:ext cx="1281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60270E92-762B-4B32-8457-14F9427813C7}"/>
                  </a:ext>
                </a:extLst>
              </p14:cNvPr>
              <p14:cNvContentPartPr/>
              <p14:nvPr/>
            </p14:nvContentPartPr>
            <p14:xfrm>
              <a:off x="10120371" y="3632160"/>
              <a:ext cx="34920" cy="8820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60270E92-762B-4B32-8457-14F9427813C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111371" y="3623520"/>
                <a:ext cx="5256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AE932DFC-609C-4C4A-820F-62BB9B82F2A5}"/>
              </a:ext>
            </a:extLst>
          </p:cNvPr>
          <p:cNvGrpSpPr/>
          <p:nvPr/>
        </p:nvGrpSpPr>
        <p:grpSpPr>
          <a:xfrm>
            <a:off x="10625451" y="3473760"/>
            <a:ext cx="373680" cy="157680"/>
            <a:chOff x="10625451" y="3473760"/>
            <a:chExt cx="37368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CDFCA812-5B51-4909-8618-506533533F5A}"/>
                    </a:ext>
                  </a:extLst>
                </p14:cNvPr>
                <p14:cNvContentPartPr/>
                <p14:nvPr/>
              </p14:nvContentPartPr>
              <p14:xfrm>
                <a:off x="10625451" y="3473760"/>
                <a:ext cx="186120" cy="15768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CDFCA812-5B51-4909-8618-506533533F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16451" y="3465120"/>
                  <a:ext cx="203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EC221359-7A41-4F3F-B236-C1A13406348F}"/>
                    </a:ext>
                  </a:extLst>
                </p14:cNvPr>
                <p14:cNvContentPartPr/>
                <p14:nvPr/>
              </p14:nvContentPartPr>
              <p14:xfrm>
                <a:off x="10936131" y="3478080"/>
                <a:ext cx="62280" cy="576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EC221359-7A41-4F3F-B236-C1A13406348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27131" y="3469440"/>
                  <a:ext cx="79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BE695A68-0A85-44C3-AC48-53C551933034}"/>
                    </a:ext>
                  </a:extLst>
                </p14:cNvPr>
                <p14:cNvContentPartPr/>
                <p14:nvPr/>
              </p14:nvContentPartPr>
              <p14:xfrm>
                <a:off x="10936131" y="3526320"/>
                <a:ext cx="63000" cy="1008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BE695A68-0A85-44C3-AC48-53C5519330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27131" y="3517320"/>
                  <a:ext cx="806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271EB77A-E52C-4F44-A07D-8422D66FAA50}"/>
              </a:ext>
            </a:extLst>
          </p:cNvPr>
          <p:cNvGrpSpPr/>
          <p:nvPr/>
        </p:nvGrpSpPr>
        <p:grpSpPr>
          <a:xfrm>
            <a:off x="11201451" y="3400680"/>
            <a:ext cx="265680" cy="176040"/>
            <a:chOff x="11201451" y="3400680"/>
            <a:chExt cx="26568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D5124B3A-3FD8-4540-9C12-58E1B2067738}"/>
                    </a:ext>
                  </a:extLst>
                </p14:cNvPr>
                <p14:cNvContentPartPr/>
                <p14:nvPr/>
              </p14:nvContentPartPr>
              <p14:xfrm>
                <a:off x="11201451" y="3411120"/>
                <a:ext cx="97560" cy="16560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D5124B3A-3FD8-4540-9C12-58E1B206773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92811" y="3402120"/>
                  <a:ext cx="115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902BF728-C22E-4D67-9995-2A793B8FBEDB}"/>
                    </a:ext>
                  </a:extLst>
                </p14:cNvPr>
                <p14:cNvContentPartPr/>
                <p14:nvPr/>
              </p14:nvContentPartPr>
              <p14:xfrm>
                <a:off x="11371731" y="3400680"/>
                <a:ext cx="82800" cy="15660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902BF728-C22E-4D67-9995-2A793B8FBED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362731" y="3392040"/>
                  <a:ext cx="100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31E4E093-DF5F-4BC3-AEDB-2589942090BA}"/>
                    </a:ext>
                  </a:extLst>
                </p14:cNvPr>
                <p14:cNvContentPartPr/>
                <p14:nvPr/>
              </p14:nvContentPartPr>
              <p14:xfrm>
                <a:off x="11351571" y="3502560"/>
                <a:ext cx="115560" cy="21960"/>
              </p14:xfrm>
            </p:contentPart>
          </mc:Choice>
          <mc:Fallback xmlns=""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31E4E093-DF5F-4BC3-AEDB-2589942090B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42571" y="3493560"/>
                  <a:ext cx="13320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C53F8D6B-7D1F-4BE7-9735-8EBFB17246BE}"/>
                  </a:ext>
                </a:extLst>
              </p14:cNvPr>
              <p14:cNvContentPartPr/>
              <p14:nvPr/>
            </p14:nvContentPartPr>
            <p14:xfrm>
              <a:off x="6190611" y="4028880"/>
              <a:ext cx="90360" cy="10080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C53F8D6B-7D1F-4BE7-9735-8EBFB17246B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81611" y="4019880"/>
                <a:ext cx="1080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58" name="Ink 1057">
                <a:extLst>
                  <a:ext uri="{FF2B5EF4-FFF2-40B4-BE49-F238E27FC236}">
                    <a16:creationId xmlns:a16="http://schemas.microsoft.com/office/drawing/2014/main" id="{07502556-1FC1-44A5-9F1B-8151AA256374}"/>
                  </a:ext>
                </a:extLst>
              </p14:cNvPr>
              <p14:cNvContentPartPr/>
              <p14:nvPr/>
            </p14:nvContentPartPr>
            <p14:xfrm>
              <a:off x="6363771" y="4038240"/>
              <a:ext cx="4320" cy="29520"/>
            </p14:xfrm>
          </p:contentPart>
        </mc:Choice>
        <mc:Fallback xmlns="">
          <p:pic>
            <p:nvPicPr>
              <p:cNvPr id="1058" name="Ink 1057">
                <a:extLst>
                  <a:ext uri="{FF2B5EF4-FFF2-40B4-BE49-F238E27FC236}">
                    <a16:creationId xmlns:a16="http://schemas.microsoft.com/office/drawing/2014/main" id="{07502556-1FC1-44A5-9F1B-8151AA25637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355131" y="4029240"/>
                <a:ext cx="21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59" name="Ink 1058">
                <a:extLst>
                  <a:ext uri="{FF2B5EF4-FFF2-40B4-BE49-F238E27FC236}">
                    <a16:creationId xmlns:a16="http://schemas.microsoft.com/office/drawing/2014/main" id="{D188C8AE-C9A2-4DCC-873E-BB39D51EFC38}"/>
                  </a:ext>
                </a:extLst>
              </p14:cNvPr>
              <p14:cNvContentPartPr/>
              <p14:nvPr/>
            </p14:nvContentPartPr>
            <p14:xfrm>
              <a:off x="6377451" y="4156320"/>
              <a:ext cx="360" cy="360"/>
            </p14:xfrm>
          </p:contentPart>
        </mc:Choice>
        <mc:Fallback xmlns="">
          <p:pic>
            <p:nvPicPr>
              <p:cNvPr id="1059" name="Ink 1058">
                <a:extLst>
                  <a:ext uri="{FF2B5EF4-FFF2-40B4-BE49-F238E27FC236}">
                    <a16:creationId xmlns:a16="http://schemas.microsoft.com/office/drawing/2014/main" id="{D188C8AE-C9A2-4DCC-873E-BB39D51EFC3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68811" y="41473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B3FB740A-6444-4A0D-9808-0D9D949A9FC4}"/>
              </a:ext>
            </a:extLst>
          </p:cNvPr>
          <p:cNvGrpSpPr/>
          <p:nvPr/>
        </p:nvGrpSpPr>
        <p:grpSpPr>
          <a:xfrm>
            <a:off x="6526131" y="4010160"/>
            <a:ext cx="1154880" cy="284040"/>
            <a:chOff x="6526131" y="4010160"/>
            <a:chExt cx="115488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8A00472E-AB3E-4FB7-9FAA-B2150E87D40D}"/>
                    </a:ext>
                  </a:extLst>
                </p14:cNvPr>
                <p14:cNvContentPartPr/>
                <p14:nvPr/>
              </p14:nvContentPartPr>
              <p14:xfrm>
                <a:off x="6526131" y="4040400"/>
                <a:ext cx="138960" cy="252720"/>
              </p14:xfrm>
            </p:contentPart>
          </mc:Choice>
          <mc:Fallback xmlns=""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8A00472E-AB3E-4FB7-9FAA-B2150E87D40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17491" y="4031760"/>
                  <a:ext cx="156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09EF50D0-8DBC-40F0-9E99-38C1C96C12F3}"/>
                    </a:ext>
                  </a:extLst>
                </p14:cNvPr>
                <p14:cNvContentPartPr/>
                <p14:nvPr/>
              </p14:nvContentPartPr>
              <p14:xfrm>
                <a:off x="6691731" y="4166400"/>
                <a:ext cx="65880" cy="114480"/>
              </p14:xfrm>
            </p:contentPart>
          </mc:Choice>
          <mc:Fallback xmlns=""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09EF50D0-8DBC-40F0-9E99-38C1C96C12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82731" y="4157760"/>
                  <a:ext cx="83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512D0011-E148-4E5C-9F15-A5028C65F686}"/>
                    </a:ext>
                  </a:extLst>
                </p14:cNvPr>
                <p14:cNvContentPartPr/>
                <p14:nvPr/>
              </p14:nvContentPartPr>
              <p14:xfrm>
                <a:off x="6665451" y="4177920"/>
                <a:ext cx="108720" cy="116280"/>
              </p14:xfrm>
            </p:contentPart>
          </mc:Choice>
          <mc:Fallback xmlns=""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512D0011-E148-4E5C-9F15-A5028C65F68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56451" y="4169280"/>
                  <a:ext cx="126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FCB426AA-09B2-40F1-B286-C14B3732B8BC}"/>
                    </a:ext>
                  </a:extLst>
                </p14:cNvPr>
                <p14:cNvContentPartPr/>
                <p14:nvPr/>
              </p14:nvContentPartPr>
              <p14:xfrm>
                <a:off x="6854451" y="4019160"/>
                <a:ext cx="65520" cy="174240"/>
              </p14:xfrm>
            </p:contentPart>
          </mc:Choice>
          <mc:Fallback xmlns=""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FCB426AA-09B2-40F1-B286-C14B3732B8B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45451" y="4010160"/>
                  <a:ext cx="83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66" name="Ink 1065">
                  <a:extLst>
                    <a:ext uri="{FF2B5EF4-FFF2-40B4-BE49-F238E27FC236}">
                      <a16:creationId xmlns:a16="http://schemas.microsoft.com/office/drawing/2014/main" id="{6132B927-E369-4E34-B10B-6BBDD5D8BC90}"/>
                    </a:ext>
                  </a:extLst>
                </p14:cNvPr>
                <p14:cNvContentPartPr/>
                <p14:nvPr/>
              </p14:nvContentPartPr>
              <p14:xfrm>
                <a:off x="6965691" y="4026000"/>
                <a:ext cx="128160" cy="139680"/>
              </p14:xfrm>
            </p:contentPart>
          </mc:Choice>
          <mc:Fallback xmlns="">
            <p:pic>
              <p:nvPicPr>
                <p:cNvPr id="1066" name="Ink 1065">
                  <a:extLst>
                    <a:ext uri="{FF2B5EF4-FFF2-40B4-BE49-F238E27FC236}">
                      <a16:creationId xmlns:a16="http://schemas.microsoft.com/office/drawing/2014/main" id="{6132B927-E369-4E34-B10B-6BBDD5D8BC9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57051" y="4017000"/>
                  <a:ext cx="145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67" name="Ink 1066">
                  <a:extLst>
                    <a:ext uri="{FF2B5EF4-FFF2-40B4-BE49-F238E27FC236}">
                      <a16:creationId xmlns:a16="http://schemas.microsoft.com/office/drawing/2014/main" id="{69845A0F-711E-4441-A14A-F4282EB37948}"/>
                    </a:ext>
                  </a:extLst>
                </p14:cNvPr>
                <p14:cNvContentPartPr/>
                <p14:nvPr/>
              </p14:nvContentPartPr>
              <p14:xfrm>
                <a:off x="7099971" y="4118520"/>
                <a:ext cx="68040" cy="127080"/>
              </p14:xfrm>
            </p:contentPart>
          </mc:Choice>
          <mc:Fallback xmlns="">
            <p:pic>
              <p:nvPicPr>
                <p:cNvPr id="1067" name="Ink 1066">
                  <a:extLst>
                    <a:ext uri="{FF2B5EF4-FFF2-40B4-BE49-F238E27FC236}">
                      <a16:creationId xmlns:a16="http://schemas.microsoft.com/office/drawing/2014/main" id="{69845A0F-711E-4441-A14A-F4282EB379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90971" y="4109520"/>
                  <a:ext cx="85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9" name="Ink 1068">
                  <a:extLst>
                    <a:ext uri="{FF2B5EF4-FFF2-40B4-BE49-F238E27FC236}">
                      <a16:creationId xmlns:a16="http://schemas.microsoft.com/office/drawing/2014/main" id="{BE9D4DC0-A107-4A36-9EE9-5DB911B792DD}"/>
                    </a:ext>
                  </a:extLst>
                </p14:cNvPr>
                <p14:cNvContentPartPr/>
                <p14:nvPr/>
              </p14:nvContentPartPr>
              <p14:xfrm>
                <a:off x="7152171" y="4029600"/>
                <a:ext cx="12600" cy="19800"/>
              </p14:xfrm>
            </p:contentPart>
          </mc:Choice>
          <mc:Fallback xmlns="">
            <p:pic>
              <p:nvPicPr>
                <p:cNvPr id="1069" name="Ink 1068">
                  <a:extLst>
                    <a:ext uri="{FF2B5EF4-FFF2-40B4-BE49-F238E27FC236}">
                      <a16:creationId xmlns:a16="http://schemas.microsoft.com/office/drawing/2014/main" id="{BE9D4DC0-A107-4A36-9EE9-5DB911B792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43171" y="4020600"/>
                  <a:ext cx="30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70" name="Ink 1069">
                  <a:extLst>
                    <a:ext uri="{FF2B5EF4-FFF2-40B4-BE49-F238E27FC236}">
                      <a16:creationId xmlns:a16="http://schemas.microsoft.com/office/drawing/2014/main" id="{25F3D7B6-08E9-4819-9F92-5FD04F477220}"/>
                    </a:ext>
                  </a:extLst>
                </p14:cNvPr>
                <p14:cNvContentPartPr/>
                <p14:nvPr/>
              </p14:nvContentPartPr>
              <p14:xfrm>
                <a:off x="7280331" y="4010160"/>
                <a:ext cx="81720" cy="150480"/>
              </p14:xfrm>
            </p:contentPart>
          </mc:Choice>
          <mc:Fallback xmlns="">
            <p:pic>
              <p:nvPicPr>
                <p:cNvPr id="1070" name="Ink 1069">
                  <a:extLst>
                    <a:ext uri="{FF2B5EF4-FFF2-40B4-BE49-F238E27FC236}">
                      <a16:creationId xmlns:a16="http://schemas.microsoft.com/office/drawing/2014/main" id="{25F3D7B6-08E9-4819-9F92-5FD04F47722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71691" y="4001160"/>
                  <a:ext cx="99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71" name="Ink 1070">
                  <a:extLst>
                    <a:ext uri="{FF2B5EF4-FFF2-40B4-BE49-F238E27FC236}">
                      <a16:creationId xmlns:a16="http://schemas.microsoft.com/office/drawing/2014/main" id="{8C48BFA7-12E0-4EAF-89C8-74BCE6F98843}"/>
                    </a:ext>
                  </a:extLst>
                </p14:cNvPr>
                <p14:cNvContentPartPr/>
                <p14:nvPr/>
              </p14:nvContentPartPr>
              <p14:xfrm>
                <a:off x="7240731" y="4114920"/>
                <a:ext cx="85680" cy="71280"/>
              </p14:xfrm>
            </p:contentPart>
          </mc:Choice>
          <mc:Fallback xmlns="">
            <p:pic>
              <p:nvPicPr>
                <p:cNvPr id="1071" name="Ink 1070">
                  <a:extLst>
                    <a:ext uri="{FF2B5EF4-FFF2-40B4-BE49-F238E27FC236}">
                      <a16:creationId xmlns:a16="http://schemas.microsoft.com/office/drawing/2014/main" id="{8C48BFA7-12E0-4EAF-89C8-74BCE6F9884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32091" y="4106280"/>
                  <a:ext cx="103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824DFBA8-D953-46B8-88C5-8056315056FD}"/>
                    </a:ext>
                  </a:extLst>
                </p14:cNvPr>
                <p14:cNvContentPartPr/>
                <p14:nvPr/>
              </p14:nvContentPartPr>
              <p14:xfrm>
                <a:off x="7394091" y="4034640"/>
                <a:ext cx="90360" cy="217800"/>
              </p14:xfrm>
            </p:contentPart>
          </mc:Choice>
          <mc:Fallback xmlns=""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824DFBA8-D953-46B8-88C5-8056315056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85091" y="4025640"/>
                  <a:ext cx="108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73" name="Ink 1072">
                  <a:extLst>
                    <a:ext uri="{FF2B5EF4-FFF2-40B4-BE49-F238E27FC236}">
                      <a16:creationId xmlns:a16="http://schemas.microsoft.com/office/drawing/2014/main" id="{9679E92C-3C83-4F1B-9E24-0721DF44CE6F}"/>
                    </a:ext>
                  </a:extLst>
                </p14:cNvPr>
                <p14:cNvContentPartPr/>
                <p14:nvPr/>
              </p14:nvContentPartPr>
              <p14:xfrm>
                <a:off x="7610091" y="4096560"/>
                <a:ext cx="70920" cy="13680"/>
              </p14:xfrm>
            </p:contentPart>
          </mc:Choice>
          <mc:Fallback xmlns="">
            <p:pic>
              <p:nvPicPr>
                <p:cNvPr id="1073" name="Ink 1072">
                  <a:extLst>
                    <a:ext uri="{FF2B5EF4-FFF2-40B4-BE49-F238E27FC236}">
                      <a16:creationId xmlns:a16="http://schemas.microsoft.com/office/drawing/2014/main" id="{9679E92C-3C83-4F1B-9E24-0721DF44CE6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01091" y="4087920"/>
                  <a:ext cx="88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74" name="Ink 1073">
                  <a:extLst>
                    <a:ext uri="{FF2B5EF4-FFF2-40B4-BE49-F238E27FC236}">
                      <a16:creationId xmlns:a16="http://schemas.microsoft.com/office/drawing/2014/main" id="{444D8D73-4177-4878-82C7-B4C82F02C4A8}"/>
                    </a:ext>
                  </a:extLst>
                </p14:cNvPr>
                <p14:cNvContentPartPr/>
                <p14:nvPr/>
              </p14:nvContentPartPr>
              <p14:xfrm>
                <a:off x="7540611" y="4164240"/>
                <a:ext cx="84600" cy="13320"/>
              </p14:xfrm>
            </p:contentPart>
          </mc:Choice>
          <mc:Fallback xmlns="">
            <p:pic>
              <p:nvPicPr>
                <p:cNvPr id="1074" name="Ink 1073">
                  <a:extLst>
                    <a:ext uri="{FF2B5EF4-FFF2-40B4-BE49-F238E27FC236}">
                      <a16:creationId xmlns:a16="http://schemas.microsoft.com/office/drawing/2014/main" id="{444D8D73-4177-4878-82C7-B4C82F02C4A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31971" y="4155600"/>
                  <a:ext cx="10224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76" name="Ink 1075">
                <a:extLst>
                  <a:ext uri="{FF2B5EF4-FFF2-40B4-BE49-F238E27FC236}">
                    <a16:creationId xmlns:a16="http://schemas.microsoft.com/office/drawing/2014/main" id="{2B6BF13E-B652-431F-8538-F03616752AE4}"/>
                  </a:ext>
                </a:extLst>
              </p14:cNvPr>
              <p14:cNvContentPartPr/>
              <p14:nvPr/>
            </p14:nvContentPartPr>
            <p14:xfrm>
              <a:off x="8105451" y="4056240"/>
              <a:ext cx="97200" cy="145800"/>
            </p14:xfrm>
          </p:contentPart>
        </mc:Choice>
        <mc:Fallback xmlns="">
          <p:pic>
            <p:nvPicPr>
              <p:cNvPr id="1076" name="Ink 1075">
                <a:extLst>
                  <a:ext uri="{FF2B5EF4-FFF2-40B4-BE49-F238E27FC236}">
                    <a16:creationId xmlns:a16="http://schemas.microsoft.com/office/drawing/2014/main" id="{2B6BF13E-B652-431F-8538-F03616752AE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96451" y="4047240"/>
                <a:ext cx="1148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77" name="Ink 1076">
                <a:extLst>
                  <a:ext uri="{FF2B5EF4-FFF2-40B4-BE49-F238E27FC236}">
                    <a16:creationId xmlns:a16="http://schemas.microsoft.com/office/drawing/2014/main" id="{E1C848D7-F5EE-4E94-8C96-F4760B546E40}"/>
                  </a:ext>
                </a:extLst>
              </p14:cNvPr>
              <p14:cNvContentPartPr/>
              <p14:nvPr/>
            </p14:nvContentPartPr>
            <p14:xfrm>
              <a:off x="8158011" y="3971280"/>
              <a:ext cx="66240" cy="14040"/>
            </p14:xfrm>
          </p:contentPart>
        </mc:Choice>
        <mc:Fallback xmlns="">
          <p:pic>
            <p:nvPicPr>
              <p:cNvPr id="1077" name="Ink 1076">
                <a:extLst>
                  <a:ext uri="{FF2B5EF4-FFF2-40B4-BE49-F238E27FC236}">
                    <a16:creationId xmlns:a16="http://schemas.microsoft.com/office/drawing/2014/main" id="{E1C848D7-F5EE-4E94-8C96-F4760B546E4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149371" y="3962280"/>
                <a:ext cx="838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78" name="Ink 1077">
                <a:extLst>
                  <a:ext uri="{FF2B5EF4-FFF2-40B4-BE49-F238E27FC236}">
                    <a16:creationId xmlns:a16="http://schemas.microsoft.com/office/drawing/2014/main" id="{72A2307B-D66A-4848-B37A-8EFDC066DEDB}"/>
                  </a:ext>
                </a:extLst>
              </p14:cNvPr>
              <p14:cNvContentPartPr/>
              <p14:nvPr/>
            </p14:nvContentPartPr>
            <p14:xfrm>
              <a:off x="8350251" y="3890280"/>
              <a:ext cx="85680" cy="109800"/>
            </p14:xfrm>
          </p:contentPart>
        </mc:Choice>
        <mc:Fallback xmlns="">
          <p:pic>
            <p:nvPicPr>
              <p:cNvPr id="1078" name="Ink 1077">
                <a:extLst>
                  <a:ext uri="{FF2B5EF4-FFF2-40B4-BE49-F238E27FC236}">
                    <a16:creationId xmlns:a16="http://schemas.microsoft.com/office/drawing/2014/main" id="{72A2307B-D66A-4848-B37A-8EFDC066DED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341251" y="3881280"/>
                <a:ext cx="103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79" name="Ink 1078">
                <a:extLst>
                  <a:ext uri="{FF2B5EF4-FFF2-40B4-BE49-F238E27FC236}">
                    <a16:creationId xmlns:a16="http://schemas.microsoft.com/office/drawing/2014/main" id="{6A3D78BF-E35A-44DD-B29A-98EFD6E11432}"/>
                  </a:ext>
                </a:extLst>
              </p14:cNvPr>
              <p14:cNvContentPartPr/>
              <p14:nvPr/>
            </p14:nvContentPartPr>
            <p14:xfrm>
              <a:off x="8324331" y="3955800"/>
              <a:ext cx="68040" cy="43560"/>
            </p14:xfrm>
          </p:contentPart>
        </mc:Choice>
        <mc:Fallback xmlns="">
          <p:pic>
            <p:nvPicPr>
              <p:cNvPr id="1079" name="Ink 1078">
                <a:extLst>
                  <a:ext uri="{FF2B5EF4-FFF2-40B4-BE49-F238E27FC236}">
                    <a16:creationId xmlns:a16="http://schemas.microsoft.com/office/drawing/2014/main" id="{6A3D78BF-E35A-44DD-B29A-98EFD6E1143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315331" y="3947160"/>
                <a:ext cx="856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81" name="Ink 1080">
                <a:extLst>
                  <a:ext uri="{FF2B5EF4-FFF2-40B4-BE49-F238E27FC236}">
                    <a16:creationId xmlns:a16="http://schemas.microsoft.com/office/drawing/2014/main" id="{8E62971D-B718-48AF-91AC-C85F9DCED4BC}"/>
                  </a:ext>
                </a:extLst>
              </p14:cNvPr>
              <p14:cNvContentPartPr/>
              <p14:nvPr/>
            </p14:nvContentPartPr>
            <p14:xfrm>
              <a:off x="8555451" y="4051560"/>
              <a:ext cx="65160" cy="144720"/>
            </p14:xfrm>
          </p:contentPart>
        </mc:Choice>
        <mc:Fallback xmlns="">
          <p:pic>
            <p:nvPicPr>
              <p:cNvPr id="1081" name="Ink 1080">
                <a:extLst>
                  <a:ext uri="{FF2B5EF4-FFF2-40B4-BE49-F238E27FC236}">
                    <a16:creationId xmlns:a16="http://schemas.microsoft.com/office/drawing/2014/main" id="{8E62971D-B718-48AF-91AC-C85F9DCED4B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546451" y="4042560"/>
                <a:ext cx="828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82" name="Ink 1081">
                <a:extLst>
                  <a:ext uri="{FF2B5EF4-FFF2-40B4-BE49-F238E27FC236}">
                    <a16:creationId xmlns:a16="http://schemas.microsoft.com/office/drawing/2014/main" id="{E7D5E422-B958-4A47-A012-6DBD8E7F3152}"/>
                  </a:ext>
                </a:extLst>
              </p14:cNvPr>
              <p14:cNvContentPartPr/>
              <p14:nvPr/>
            </p14:nvContentPartPr>
            <p14:xfrm>
              <a:off x="8494611" y="4133280"/>
              <a:ext cx="89640" cy="63360"/>
            </p14:xfrm>
          </p:contentPart>
        </mc:Choice>
        <mc:Fallback xmlns="">
          <p:pic>
            <p:nvPicPr>
              <p:cNvPr id="1082" name="Ink 1081">
                <a:extLst>
                  <a:ext uri="{FF2B5EF4-FFF2-40B4-BE49-F238E27FC236}">
                    <a16:creationId xmlns:a16="http://schemas.microsoft.com/office/drawing/2014/main" id="{E7D5E422-B958-4A47-A012-6DBD8E7F315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485611" y="4124640"/>
                <a:ext cx="1072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83" name="Ink 1082">
                <a:extLst>
                  <a:ext uri="{FF2B5EF4-FFF2-40B4-BE49-F238E27FC236}">
                    <a16:creationId xmlns:a16="http://schemas.microsoft.com/office/drawing/2014/main" id="{B241C3E6-C16C-4E8A-8517-3BE1B8334FF7}"/>
                  </a:ext>
                </a:extLst>
              </p14:cNvPr>
              <p14:cNvContentPartPr/>
              <p14:nvPr/>
            </p14:nvContentPartPr>
            <p14:xfrm>
              <a:off x="8699091" y="3900720"/>
              <a:ext cx="96840" cy="131760"/>
            </p14:xfrm>
          </p:contentPart>
        </mc:Choice>
        <mc:Fallback xmlns="">
          <p:pic>
            <p:nvPicPr>
              <p:cNvPr id="1083" name="Ink 1082">
                <a:extLst>
                  <a:ext uri="{FF2B5EF4-FFF2-40B4-BE49-F238E27FC236}">
                    <a16:creationId xmlns:a16="http://schemas.microsoft.com/office/drawing/2014/main" id="{B241C3E6-C16C-4E8A-8517-3BE1B8334FF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690451" y="3891720"/>
                <a:ext cx="11448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0" name="Group 1089">
            <a:extLst>
              <a:ext uri="{FF2B5EF4-FFF2-40B4-BE49-F238E27FC236}">
                <a16:creationId xmlns:a16="http://schemas.microsoft.com/office/drawing/2014/main" id="{848351C5-D6FE-45A9-9ECD-6B0C224CB8D9}"/>
              </a:ext>
            </a:extLst>
          </p:cNvPr>
          <p:cNvGrpSpPr/>
          <p:nvPr/>
        </p:nvGrpSpPr>
        <p:grpSpPr>
          <a:xfrm>
            <a:off x="8095011" y="4274760"/>
            <a:ext cx="725400" cy="326160"/>
            <a:chOff x="8095011" y="4274760"/>
            <a:chExt cx="72540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4" name="Ink 1083">
                  <a:extLst>
                    <a:ext uri="{FF2B5EF4-FFF2-40B4-BE49-F238E27FC236}">
                      <a16:creationId xmlns:a16="http://schemas.microsoft.com/office/drawing/2014/main" id="{4E2E0F13-1184-4DA8-9ABD-40AF54363960}"/>
                    </a:ext>
                  </a:extLst>
                </p14:cNvPr>
                <p14:cNvContentPartPr/>
                <p14:nvPr/>
              </p14:nvContentPartPr>
              <p14:xfrm>
                <a:off x="8095011" y="4274760"/>
                <a:ext cx="597600" cy="16200"/>
              </p14:xfrm>
            </p:contentPart>
          </mc:Choice>
          <mc:Fallback xmlns="">
            <p:pic>
              <p:nvPicPr>
                <p:cNvPr id="1084" name="Ink 1083">
                  <a:extLst>
                    <a:ext uri="{FF2B5EF4-FFF2-40B4-BE49-F238E27FC236}">
                      <a16:creationId xmlns:a16="http://schemas.microsoft.com/office/drawing/2014/main" id="{4E2E0F13-1184-4DA8-9ABD-40AF5436396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86011" y="4265760"/>
                  <a:ext cx="615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6" name="Ink 1085">
                  <a:extLst>
                    <a:ext uri="{FF2B5EF4-FFF2-40B4-BE49-F238E27FC236}">
                      <a16:creationId xmlns:a16="http://schemas.microsoft.com/office/drawing/2014/main" id="{FB1A7EB3-F422-4AF6-B986-3F3BDDB9E002}"/>
                    </a:ext>
                  </a:extLst>
                </p14:cNvPr>
                <p14:cNvContentPartPr/>
                <p14:nvPr/>
              </p14:nvContentPartPr>
              <p14:xfrm>
                <a:off x="8309571" y="4414440"/>
                <a:ext cx="106200" cy="163080"/>
              </p14:xfrm>
            </p:contentPart>
          </mc:Choice>
          <mc:Fallback xmlns="">
            <p:pic>
              <p:nvPicPr>
                <p:cNvPr id="1086" name="Ink 1085">
                  <a:extLst>
                    <a:ext uri="{FF2B5EF4-FFF2-40B4-BE49-F238E27FC236}">
                      <a16:creationId xmlns:a16="http://schemas.microsoft.com/office/drawing/2014/main" id="{FB1A7EB3-F422-4AF6-B986-3F3BDDB9E0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00571" y="4405440"/>
                  <a:ext cx="123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87" name="Ink 1086">
                  <a:extLst>
                    <a:ext uri="{FF2B5EF4-FFF2-40B4-BE49-F238E27FC236}">
                      <a16:creationId xmlns:a16="http://schemas.microsoft.com/office/drawing/2014/main" id="{8D31DE15-5E90-4B0F-B682-9715ADEF18EC}"/>
                    </a:ext>
                  </a:extLst>
                </p14:cNvPr>
                <p14:cNvContentPartPr/>
                <p14:nvPr/>
              </p14:nvContentPartPr>
              <p14:xfrm>
                <a:off x="8526651" y="4390680"/>
                <a:ext cx="27720" cy="89280"/>
              </p14:xfrm>
            </p:contentPart>
          </mc:Choice>
          <mc:Fallback xmlns="">
            <p:pic>
              <p:nvPicPr>
                <p:cNvPr id="1087" name="Ink 1086">
                  <a:extLst>
                    <a:ext uri="{FF2B5EF4-FFF2-40B4-BE49-F238E27FC236}">
                      <a16:creationId xmlns:a16="http://schemas.microsoft.com/office/drawing/2014/main" id="{8D31DE15-5E90-4B0F-B682-9715ADEF18E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17651" y="4382040"/>
                  <a:ext cx="45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8" name="Ink 1087">
                  <a:extLst>
                    <a:ext uri="{FF2B5EF4-FFF2-40B4-BE49-F238E27FC236}">
                      <a16:creationId xmlns:a16="http://schemas.microsoft.com/office/drawing/2014/main" id="{F3D17E1D-4B6E-402D-8FBD-EA646FDA5CA2}"/>
                    </a:ext>
                  </a:extLst>
                </p14:cNvPr>
                <p14:cNvContentPartPr/>
                <p14:nvPr/>
              </p14:nvContentPartPr>
              <p14:xfrm>
                <a:off x="8536371" y="4593720"/>
                <a:ext cx="7920" cy="7200"/>
              </p14:xfrm>
            </p:contentPart>
          </mc:Choice>
          <mc:Fallback xmlns="">
            <p:pic>
              <p:nvPicPr>
                <p:cNvPr id="1088" name="Ink 1087">
                  <a:extLst>
                    <a:ext uri="{FF2B5EF4-FFF2-40B4-BE49-F238E27FC236}">
                      <a16:creationId xmlns:a16="http://schemas.microsoft.com/office/drawing/2014/main" id="{F3D17E1D-4B6E-402D-8FBD-EA646FDA5CA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27731" y="4584720"/>
                  <a:ext cx="25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9" name="Ink 1088">
                  <a:extLst>
                    <a:ext uri="{FF2B5EF4-FFF2-40B4-BE49-F238E27FC236}">
                      <a16:creationId xmlns:a16="http://schemas.microsoft.com/office/drawing/2014/main" id="{E5595CF8-8066-432E-951E-303B53F1B676}"/>
                    </a:ext>
                  </a:extLst>
                </p14:cNvPr>
                <p14:cNvContentPartPr/>
                <p14:nvPr/>
              </p14:nvContentPartPr>
              <p14:xfrm>
                <a:off x="8790891" y="4367640"/>
                <a:ext cx="29520" cy="68040"/>
              </p14:xfrm>
            </p:contentPart>
          </mc:Choice>
          <mc:Fallback xmlns="">
            <p:pic>
              <p:nvPicPr>
                <p:cNvPr id="1089" name="Ink 1088">
                  <a:extLst>
                    <a:ext uri="{FF2B5EF4-FFF2-40B4-BE49-F238E27FC236}">
                      <a16:creationId xmlns:a16="http://schemas.microsoft.com/office/drawing/2014/main" id="{E5595CF8-8066-432E-951E-303B53F1B67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82251" y="4359000"/>
                  <a:ext cx="4716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1" name="Group 1100">
            <a:extLst>
              <a:ext uri="{FF2B5EF4-FFF2-40B4-BE49-F238E27FC236}">
                <a16:creationId xmlns:a16="http://schemas.microsoft.com/office/drawing/2014/main" id="{C2204DE0-A909-4322-947C-E3C8E98444C2}"/>
              </a:ext>
            </a:extLst>
          </p:cNvPr>
          <p:cNvGrpSpPr/>
          <p:nvPr/>
        </p:nvGrpSpPr>
        <p:grpSpPr>
          <a:xfrm>
            <a:off x="9109491" y="4132560"/>
            <a:ext cx="1666800" cy="214920"/>
            <a:chOff x="9109491" y="4132560"/>
            <a:chExt cx="166680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1" name="Ink 1090">
                  <a:extLst>
                    <a:ext uri="{FF2B5EF4-FFF2-40B4-BE49-F238E27FC236}">
                      <a16:creationId xmlns:a16="http://schemas.microsoft.com/office/drawing/2014/main" id="{AC9BAF86-6EE7-47AD-8B8A-A8668E0CB24E}"/>
                    </a:ext>
                  </a:extLst>
                </p14:cNvPr>
                <p14:cNvContentPartPr/>
                <p14:nvPr/>
              </p14:nvContentPartPr>
              <p14:xfrm>
                <a:off x="9109491" y="4132560"/>
                <a:ext cx="148680" cy="180360"/>
              </p14:xfrm>
            </p:contentPart>
          </mc:Choice>
          <mc:Fallback xmlns="">
            <p:pic>
              <p:nvPicPr>
                <p:cNvPr id="1091" name="Ink 1090">
                  <a:extLst>
                    <a:ext uri="{FF2B5EF4-FFF2-40B4-BE49-F238E27FC236}">
                      <a16:creationId xmlns:a16="http://schemas.microsoft.com/office/drawing/2014/main" id="{AC9BAF86-6EE7-47AD-8B8A-A8668E0CB24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00851" y="4123920"/>
                  <a:ext cx="166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2" name="Ink 1091">
                  <a:extLst>
                    <a:ext uri="{FF2B5EF4-FFF2-40B4-BE49-F238E27FC236}">
                      <a16:creationId xmlns:a16="http://schemas.microsoft.com/office/drawing/2014/main" id="{A34320B3-CED3-4E35-BBAE-5B87E3D5345E}"/>
                    </a:ext>
                  </a:extLst>
                </p14:cNvPr>
                <p14:cNvContentPartPr/>
                <p14:nvPr/>
              </p14:nvContentPartPr>
              <p14:xfrm>
                <a:off x="9332331" y="4230120"/>
                <a:ext cx="77400" cy="55440"/>
              </p14:xfrm>
            </p:contentPart>
          </mc:Choice>
          <mc:Fallback xmlns="">
            <p:pic>
              <p:nvPicPr>
                <p:cNvPr id="1092" name="Ink 1091">
                  <a:extLst>
                    <a:ext uri="{FF2B5EF4-FFF2-40B4-BE49-F238E27FC236}">
                      <a16:creationId xmlns:a16="http://schemas.microsoft.com/office/drawing/2014/main" id="{A34320B3-CED3-4E35-BBAE-5B87E3D5345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23691" y="4221480"/>
                  <a:ext cx="95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3" name="Ink 1092">
                  <a:extLst>
                    <a:ext uri="{FF2B5EF4-FFF2-40B4-BE49-F238E27FC236}">
                      <a16:creationId xmlns:a16="http://schemas.microsoft.com/office/drawing/2014/main" id="{A9653D82-E2F5-4BCF-ADF9-C7A5ED3A366E}"/>
                    </a:ext>
                  </a:extLst>
                </p14:cNvPr>
                <p14:cNvContentPartPr/>
                <p14:nvPr/>
              </p14:nvContentPartPr>
              <p14:xfrm>
                <a:off x="9518091" y="4191960"/>
                <a:ext cx="109800" cy="120600"/>
              </p14:xfrm>
            </p:contentPart>
          </mc:Choice>
          <mc:Fallback xmlns="">
            <p:pic>
              <p:nvPicPr>
                <p:cNvPr id="1093" name="Ink 1092">
                  <a:extLst>
                    <a:ext uri="{FF2B5EF4-FFF2-40B4-BE49-F238E27FC236}">
                      <a16:creationId xmlns:a16="http://schemas.microsoft.com/office/drawing/2014/main" id="{A9653D82-E2F5-4BCF-ADF9-C7A5ED3A366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09091" y="4182960"/>
                  <a:ext cx="127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4" name="Ink 1093">
                  <a:extLst>
                    <a:ext uri="{FF2B5EF4-FFF2-40B4-BE49-F238E27FC236}">
                      <a16:creationId xmlns:a16="http://schemas.microsoft.com/office/drawing/2014/main" id="{FE8D279A-71C3-4406-B137-AAB753C1FA3D}"/>
                    </a:ext>
                  </a:extLst>
                </p14:cNvPr>
                <p14:cNvContentPartPr/>
                <p14:nvPr/>
              </p14:nvContentPartPr>
              <p14:xfrm>
                <a:off x="9643371" y="4266120"/>
                <a:ext cx="57600" cy="77040"/>
              </p14:xfrm>
            </p:contentPart>
          </mc:Choice>
          <mc:Fallback xmlns="">
            <p:pic>
              <p:nvPicPr>
                <p:cNvPr id="1094" name="Ink 1093">
                  <a:extLst>
                    <a:ext uri="{FF2B5EF4-FFF2-40B4-BE49-F238E27FC236}">
                      <a16:creationId xmlns:a16="http://schemas.microsoft.com/office/drawing/2014/main" id="{FE8D279A-71C3-4406-B137-AAB753C1FA3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634371" y="4257480"/>
                  <a:ext cx="75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5" name="Ink 1094">
                  <a:extLst>
                    <a:ext uri="{FF2B5EF4-FFF2-40B4-BE49-F238E27FC236}">
                      <a16:creationId xmlns:a16="http://schemas.microsoft.com/office/drawing/2014/main" id="{08B2471F-82D0-4A42-9CB2-B6C2CD91C162}"/>
                    </a:ext>
                  </a:extLst>
                </p14:cNvPr>
                <p14:cNvContentPartPr/>
                <p14:nvPr/>
              </p14:nvContentPartPr>
              <p14:xfrm>
                <a:off x="9783771" y="4189440"/>
                <a:ext cx="57960" cy="123840"/>
              </p14:xfrm>
            </p:contentPart>
          </mc:Choice>
          <mc:Fallback xmlns="">
            <p:pic>
              <p:nvPicPr>
                <p:cNvPr id="1095" name="Ink 1094">
                  <a:extLst>
                    <a:ext uri="{FF2B5EF4-FFF2-40B4-BE49-F238E27FC236}">
                      <a16:creationId xmlns:a16="http://schemas.microsoft.com/office/drawing/2014/main" id="{08B2471F-82D0-4A42-9CB2-B6C2CD91C16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74771" y="4180800"/>
                  <a:ext cx="75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6" name="Ink 1095">
                  <a:extLst>
                    <a:ext uri="{FF2B5EF4-FFF2-40B4-BE49-F238E27FC236}">
                      <a16:creationId xmlns:a16="http://schemas.microsoft.com/office/drawing/2014/main" id="{222B71BC-CBF5-4368-A35C-10355DA0DA6C}"/>
                    </a:ext>
                  </a:extLst>
                </p14:cNvPr>
                <p14:cNvContentPartPr/>
                <p14:nvPr/>
              </p14:nvContentPartPr>
              <p14:xfrm>
                <a:off x="9913371" y="4271880"/>
                <a:ext cx="27360" cy="61200"/>
              </p14:xfrm>
            </p:contentPart>
          </mc:Choice>
          <mc:Fallback xmlns="">
            <p:pic>
              <p:nvPicPr>
                <p:cNvPr id="1096" name="Ink 1095">
                  <a:extLst>
                    <a:ext uri="{FF2B5EF4-FFF2-40B4-BE49-F238E27FC236}">
                      <a16:creationId xmlns:a16="http://schemas.microsoft.com/office/drawing/2014/main" id="{222B71BC-CBF5-4368-A35C-10355DA0DA6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904371" y="4263240"/>
                  <a:ext cx="45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7" name="Ink 1096">
                  <a:extLst>
                    <a:ext uri="{FF2B5EF4-FFF2-40B4-BE49-F238E27FC236}">
                      <a16:creationId xmlns:a16="http://schemas.microsoft.com/office/drawing/2014/main" id="{079C3D80-A28F-43DB-8F8B-D20A1C273427}"/>
                    </a:ext>
                  </a:extLst>
                </p14:cNvPr>
                <p14:cNvContentPartPr/>
                <p14:nvPr/>
              </p14:nvContentPartPr>
              <p14:xfrm>
                <a:off x="10069971" y="4175760"/>
                <a:ext cx="87480" cy="142560"/>
              </p14:xfrm>
            </p:contentPart>
          </mc:Choice>
          <mc:Fallback xmlns="">
            <p:pic>
              <p:nvPicPr>
                <p:cNvPr id="1097" name="Ink 1096">
                  <a:extLst>
                    <a:ext uri="{FF2B5EF4-FFF2-40B4-BE49-F238E27FC236}">
                      <a16:creationId xmlns:a16="http://schemas.microsoft.com/office/drawing/2014/main" id="{079C3D80-A28F-43DB-8F8B-D20A1C27342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60971" y="4166760"/>
                  <a:ext cx="105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8" name="Ink 1097">
                  <a:extLst>
                    <a:ext uri="{FF2B5EF4-FFF2-40B4-BE49-F238E27FC236}">
                      <a16:creationId xmlns:a16="http://schemas.microsoft.com/office/drawing/2014/main" id="{CB31D9A9-67EC-40F9-A0F2-9863590EF67E}"/>
                    </a:ext>
                  </a:extLst>
                </p14:cNvPr>
                <p14:cNvContentPartPr/>
                <p14:nvPr/>
              </p14:nvContentPartPr>
              <p14:xfrm>
                <a:off x="10191291" y="4243440"/>
                <a:ext cx="251280" cy="104040"/>
              </p14:xfrm>
            </p:contentPart>
          </mc:Choice>
          <mc:Fallback xmlns="">
            <p:pic>
              <p:nvPicPr>
                <p:cNvPr id="1098" name="Ink 1097">
                  <a:extLst>
                    <a:ext uri="{FF2B5EF4-FFF2-40B4-BE49-F238E27FC236}">
                      <a16:creationId xmlns:a16="http://schemas.microsoft.com/office/drawing/2014/main" id="{CB31D9A9-67EC-40F9-A0F2-9863590EF67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182651" y="4234440"/>
                  <a:ext cx="268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9" name="Ink 1098">
                  <a:extLst>
                    <a:ext uri="{FF2B5EF4-FFF2-40B4-BE49-F238E27FC236}">
                      <a16:creationId xmlns:a16="http://schemas.microsoft.com/office/drawing/2014/main" id="{8CD11D70-C7CE-48E9-BA00-D95E6B60F534}"/>
                    </a:ext>
                  </a:extLst>
                </p14:cNvPr>
                <p14:cNvContentPartPr/>
                <p14:nvPr/>
              </p14:nvContentPartPr>
              <p14:xfrm>
                <a:off x="10565691" y="4243800"/>
                <a:ext cx="210600" cy="23760"/>
              </p14:xfrm>
            </p:contentPart>
          </mc:Choice>
          <mc:Fallback xmlns="">
            <p:pic>
              <p:nvPicPr>
                <p:cNvPr id="1099" name="Ink 1098">
                  <a:extLst>
                    <a:ext uri="{FF2B5EF4-FFF2-40B4-BE49-F238E27FC236}">
                      <a16:creationId xmlns:a16="http://schemas.microsoft.com/office/drawing/2014/main" id="{8CD11D70-C7CE-48E9-BA00-D95E6B60F53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556691" y="4235160"/>
                  <a:ext cx="22824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00" name="Ink 1099">
                <a:extLst>
                  <a:ext uri="{FF2B5EF4-FFF2-40B4-BE49-F238E27FC236}">
                    <a16:creationId xmlns:a16="http://schemas.microsoft.com/office/drawing/2014/main" id="{C6861496-0B71-4B50-A2BF-2AEA49B1BF5F}"/>
                  </a:ext>
                </a:extLst>
              </p14:cNvPr>
              <p14:cNvContentPartPr/>
              <p14:nvPr/>
            </p14:nvContentPartPr>
            <p14:xfrm>
              <a:off x="10923891" y="4234800"/>
              <a:ext cx="25200" cy="25920"/>
            </p14:xfrm>
          </p:contentPart>
        </mc:Choice>
        <mc:Fallback xmlns="">
          <p:pic>
            <p:nvPicPr>
              <p:cNvPr id="1100" name="Ink 1099">
                <a:extLst>
                  <a:ext uri="{FF2B5EF4-FFF2-40B4-BE49-F238E27FC236}">
                    <a16:creationId xmlns:a16="http://schemas.microsoft.com/office/drawing/2014/main" id="{C6861496-0B71-4B50-A2BF-2AEA49B1BF5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914891" y="4225800"/>
                <a:ext cx="428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02" name="Ink 1101">
                <a:extLst>
                  <a:ext uri="{FF2B5EF4-FFF2-40B4-BE49-F238E27FC236}">
                    <a16:creationId xmlns:a16="http://schemas.microsoft.com/office/drawing/2014/main" id="{459718BA-2B58-40D5-8B3F-22EC94008426}"/>
                  </a:ext>
                </a:extLst>
              </p14:cNvPr>
              <p14:cNvContentPartPr/>
              <p14:nvPr/>
            </p14:nvContentPartPr>
            <p14:xfrm>
              <a:off x="6229491" y="4802160"/>
              <a:ext cx="122040" cy="178920"/>
            </p14:xfrm>
          </p:contentPart>
        </mc:Choice>
        <mc:Fallback xmlns="">
          <p:pic>
            <p:nvPicPr>
              <p:cNvPr id="1102" name="Ink 1101">
                <a:extLst>
                  <a:ext uri="{FF2B5EF4-FFF2-40B4-BE49-F238E27FC236}">
                    <a16:creationId xmlns:a16="http://schemas.microsoft.com/office/drawing/2014/main" id="{459718BA-2B58-40D5-8B3F-22EC9400842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220491" y="4793520"/>
                <a:ext cx="139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03" name="Ink 1102">
                <a:extLst>
                  <a:ext uri="{FF2B5EF4-FFF2-40B4-BE49-F238E27FC236}">
                    <a16:creationId xmlns:a16="http://schemas.microsoft.com/office/drawing/2014/main" id="{228EC3FF-677B-4345-8CC5-80A36CFDEF16}"/>
                  </a:ext>
                </a:extLst>
              </p14:cNvPr>
              <p14:cNvContentPartPr/>
              <p14:nvPr/>
            </p14:nvContentPartPr>
            <p14:xfrm>
              <a:off x="6398691" y="4819800"/>
              <a:ext cx="1130760" cy="181800"/>
            </p14:xfrm>
          </p:contentPart>
        </mc:Choice>
        <mc:Fallback xmlns="">
          <p:pic>
            <p:nvPicPr>
              <p:cNvPr id="1103" name="Ink 1102">
                <a:extLst>
                  <a:ext uri="{FF2B5EF4-FFF2-40B4-BE49-F238E27FC236}">
                    <a16:creationId xmlns:a16="http://schemas.microsoft.com/office/drawing/2014/main" id="{228EC3FF-677B-4345-8CC5-80A36CFDEF1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390051" y="4810800"/>
                <a:ext cx="1148400" cy="19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B9FE0B5D-433E-406A-9247-322D4112D08F}"/>
              </a:ext>
            </a:extLst>
          </p:cNvPr>
          <p:cNvGrpSpPr/>
          <p:nvPr/>
        </p:nvGrpSpPr>
        <p:grpSpPr>
          <a:xfrm>
            <a:off x="7844451" y="4832400"/>
            <a:ext cx="864720" cy="221760"/>
            <a:chOff x="7844451" y="4832400"/>
            <a:chExt cx="86472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4" name="Ink 1103">
                  <a:extLst>
                    <a:ext uri="{FF2B5EF4-FFF2-40B4-BE49-F238E27FC236}">
                      <a16:creationId xmlns:a16="http://schemas.microsoft.com/office/drawing/2014/main" id="{910E0B07-6CCC-4334-8602-B8583CEE13E1}"/>
                    </a:ext>
                  </a:extLst>
                </p14:cNvPr>
                <p14:cNvContentPartPr/>
                <p14:nvPr/>
              </p14:nvContentPartPr>
              <p14:xfrm>
                <a:off x="7844451" y="4832400"/>
                <a:ext cx="125280" cy="156240"/>
              </p14:xfrm>
            </p:contentPart>
          </mc:Choice>
          <mc:Fallback xmlns="">
            <p:pic>
              <p:nvPicPr>
                <p:cNvPr id="1104" name="Ink 1103">
                  <a:extLst>
                    <a:ext uri="{FF2B5EF4-FFF2-40B4-BE49-F238E27FC236}">
                      <a16:creationId xmlns:a16="http://schemas.microsoft.com/office/drawing/2014/main" id="{910E0B07-6CCC-4334-8602-B8583CEE13E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35811" y="4823760"/>
                  <a:ext cx="142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5" name="Ink 1104">
                  <a:extLst>
                    <a:ext uri="{FF2B5EF4-FFF2-40B4-BE49-F238E27FC236}">
                      <a16:creationId xmlns:a16="http://schemas.microsoft.com/office/drawing/2014/main" id="{E2F7C702-D7E5-4310-B406-3549F9CA3BE0}"/>
                    </a:ext>
                  </a:extLst>
                </p14:cNvPr>
                <p14:cNvContentPartPr/>
                <p14:nvPr/>
              </p14:nvContentPartPr>
              <p14:xfrm>
                <a:off x="7984491" y="4958040"/>
                <a:ext cx="55080" cy="73080"/>
              </p14:xfrm>
            </p:contentPart>
          </mc:Choice>
          <mc:Fallback xmlns="">
            <p:pic>
              <p:nvPicPr>
                <p:cNvPr id="1105" name="Ink 1104">
                  <a:extLst>
                    <a:ext uri="{FF2B5EF4-FFF2-40B4-BE49-F238E27FC236}">
                      <a16:creationId xmlns:a16="http://schemas.microsoft.com/office/drawing/2014/main" id="{E2F7C702-D7E5-4310-B406-3549F9CA3BE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75491" y="4949400"/>
                  <a:ext cx="72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6" name="Ink 1105">
                  <a:extLst>
                    <a:ext uri="{FF2B5EF4-FFF2-40B4-BE49-F238E27FC236}">
                      <a16:creationId xmlns:a16="http://schemas.microsoft.com/office/drawing/2014/main" id="{5248AC13-94F0-4363-A3B5-97B563BDFFAF}"/>
                    </a:ext>
                  </a:extLst>
                </p14:cNvPr>
                <p14:cNvContentPartPr/>
                <p14:nvPr/>
              </p14:nvContentPartPr>
              <p14:xfrm>
                <a:off x="8123091" y="4976040"/>
                <a:ext cx="70920" cy="78120"/>
              </p14:xfrm>
            </p:contentPart>
          </mc:Choice>
          <mc:Fallback xmlns="">
            <p:pic>
              <p:nvPicPr>
                <p:cNvPr id="1106" name="Ink 1105">
                  <a:extLst>
                    <a:ext uri="{FF2B5EF4-FFF2-40B4-BE49-F238E27FC236}">
                      <a16:creationId xmlns:a16="http://schemas.microsoft.com/office/drawing/2014/main" id="{5248AC13-94F0-4363-A3B5-97B563BDFFA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14091" y="4967040"/>
                  <a:ext cx="88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7" name="Ink 1106">
                  <a:extLst>
                    <a:ext uri="{FF2B5EF4-FFF2-40B4-BE49-F238E27FC236}">
                      <a16:creationId xmlns:a16="http://schemas.microsoft.com/office/drawing/2014/main" id="{5533FB87-AEA6-48EA-A828-8E1015D3F6B8}"/>
                    </a:ext>
                  </a:extLst>
                </p14:cNvPr>
                <p14:cNvContentPartPr/>
                <p14:nvPr/>
              </p14:nvContentPartPr>
              <p14:xfrm>
                <a:off x="8334771" y="4968480"/>
                <a:ext cx="35280" cy="22680"/>
              </p14:xfrm>
            </p:contentPart>
          </mc:Choice>
          <mc:Fallback xmlns="">
            <p:pic>
              <p:nvPicPr>
                <p:cNvPr id="1107" name="Ink 1106">
                  <a:extLst>
                    <a:ext uri="{FF2B5EF4-FFF2-40B4-BE49-F238E27FC236}">
                      <a16:creationId xmlns:a16="http://schemas.microsoft.com/office/drawing/2014/main" id="{5533FB87-AEA6-48EA-A828-8E1015D3F6B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25771" y="4959840"/>
                  <a:ext cx="52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8" name="Ink 1107">
                  <a:extLst>
                    <a:ext uri="{FF2B5EF4-FFF2-40B4-BE49-F238E27FC236}">
                      <a16:creationId xmlns:a16="http://schemas.microsoft.com/office/drawing/2014/main" id="{E5141284-4D4E-41A6-8A61-30830100441A}"/>
                    </a:ext>
                  </a:extLst>
                </p14:cNvPr>
                <p14:cNvContentPartPr/>
                <p14:nvPr/>
              </p14:nvContentPartPr>
              <p14:xfrm>
                <a:off x="8482011" y="4968480"/>
                <a:ext cx="111600" cy="12240"/>
              </p14:xfrm>
            </p:contentPart>
          </mc:Choice>
          <mc:Fallback xmlns="">
            <p:pic>
              <p:nvPicPr>
                <p:cNvPr id="1108" name="Ink 1107">
                  <a:extLst>
                    <a:ext uri="{FF2B5EF4-FFF2-40B4-BE49-F238E27FC236}">
                      <a16:creationId xmlns:a16="http://schemas.microsoft.com/office/drawing/2014/main" id="{E5141284-4D4E-41A6-8A61-30830100441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473011" y="4959840"/>
                  <a:ext cx="129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9" name="Ink 1108">
                  <a:extLst>
                    <a:ext uri="{FF2B5EF4-FFF2-40B4-BE49-F238E27FC236}">
                      <a16:creationId xmlns:a16="http://schemas.microsoft.com/office/drawing/2014/main" id="{625683B8-5A26-47FF-A8A4-62278F094B0F}"/>
                    </a:ext>
                  </a:extLst>
                </p14:cNvPr>
                <p14:cNvContentPartPr/>
                <p14:nvPr/>
              </p14:nvContentPartPr>
              <p14:xfrm>
                <a:off x="8664171" y="4950840"/>
                <a:ext cx="45000" cy="60480"/>
              </p14:xfrm>
            </p:contentPart>
          </mc:Choice>
          <mc:Fallback xmlns="">
            <p:pic>
              <p:nvPicPr>
                <p:cNvPr id="1109" name="Ink 1108">
                  <a:extLst>
                    <a:ext uri="{FF2B5EF4-FFF2-40B4-BE49-F238E27FC236}">
                      <a16:creationId xmlns:a16="http://schemas.microsoft.com/office/drawing/2014/main" id="{625683B8-5A26-47FF-A8A4-62278F094B0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55531" y="4941840"/>
                  <a:ext cx="6264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2" name="Group 1111">
            <a:extLst>
              <a:ext uri="{FF2B5EF4-FFF2-40B4-BE49-F238E27FC236}">
                <a16:creationId xmlns:a16="http://schemas.microsoft.com/office/drawing/2014/main" id="{57B997E8-2C7A-465F-B8DC-F191ED91EF0A}"/>
              </a:ext>
            </a:extLst>
          </p:cNvPr>
          <p:cNvGrpSpPr/>
          <p:nvPr/>
        </p:nvGrpSpPr>
        <p:grpSpPr>
          <a:xfrm>
            <a:off x="8933811" y="4826280"/>
            <a:ext cx="363600" cy="219960"/>
            <a:chOff x="8933811" y="4826280"/>
            <a:chExt cx="36360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10" name="Ink 1109">
                  <a:extLst>
                    <a:ext uri="{FF2B5EF4-FFF2-40B4-BE49-F238E27FC236}">
                      <a16:creationId xmlns:a16="http://schemas.microsoft.com/office/drawing/2014/main" id="{85C1A046-D401-4044-B9BF-152DD809BA22}"/>
                    </a:ext>
                  </a:extLst>
                </p14:cNvPr>
                <p14:cNvContentPartPr/>
                <p14:nvPr/>
              </p14:nvContentPartPr>
              <p14:xfrm>
                <a:off x="8933811" y="4826280"/>
                <a:ext cx="123480" cy="168120"/>
              </p14:xfrm>
            </p:contentPart>
          </mc:Choice>
          <mc:Fallback xmlns="">
            <p:pic>
              <p:nvPicPr>
                <p:cNvPr id="1110" name="Ink 1109">
                  <a:extLst>
                    <a:ext uri="{FF2B5EF4-FFF2-40B4-BE49-F238E27FC236}">
                      <a16:creationId xmlns:a16="http://schemas.microsoft.com/office/drawing/2014/main" id="{85C1A046-D401-4044-B9BF-152DD809BA2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924811" y="4817640"/>
                  <a:ext cx="141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1" name="Ink 1110">
                  <a:extLst>
                    <a:ext uri="{FF2B5EF4-FFF2-40B4-BE49-F238E27FC236}">
                      <a16:creationId xmlns:a16="http://schemas.microsoft.com/office/drawing/2014/main" id="{28E337CD-713A-4636-B4FE-7142E252ED67}"/>
                    </a:ext>
                  </a:extLst>
                </p14:cNvPr>
                <p14:cNvContentPartPr/>
                <p14:nvPr/>
              </p14:nvContentPartPr>
              <p14:xfrm>
                <a:off x="9092931" y="4959480"/>
                <a:ext cx="204480" cy="86760"/>
              </p14:xfrm>
            </p:contentPart>
          </mc:Choice>
          <mc:Fallback xmlns="">
            <p:pic>
              <p:nvPicPr>
                <p:cNvPr id="1111" name="Ink 1110">
                  <a:extLst>
                    <a:ext uri="{FF2B5EF4-FFF2-40B4-BE49-F238E27FC236}">
                      <a16:creationId xmlns:a16="http://schemas.microsoft.com/office/drawing/2014/main" id="{28E337CD-713A-4636-B4FE-7142E252ED6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83931" y="4950480"/>
                  <a:ext cx="22212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1" name="Group 1120">
            <a:extLst>
              <a:ext uri="{FF2B5EF4-FFF2-40B4-BE49-F238E27FC236}">
                <a16:creationId xmlns:a16="http://schemas.microsoft.com/office/drawing/2014/main" id="{C90A69F8-48AD-43C3-B5D9-2D38499C4796}"/>
              </a:ext>
            </a:extLst>
          </p:cNvPr>
          <p:cNvGrpSpPr/>
          <p:nvPr/>
        </p:nvGrpSpPr>
        <p:grpSpPr>
          <a:xfrm>
            <a:off x="6222651" y="5407680"/>
            <a:ext cx="832320" cy="303480"/>
            <a:chOff x="6222651" y="5407680"/>
            <a:chExt cx="83232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14" name="Ink 1113">
                  <a:extLst>
                    <a:ext uri="{FF2B5EF4-FFF2-40B4-BE49-F238E27FC236}">
                      <a16:creationId xmlns:a16="http://schemas.microsoft.com/office/drawing/2014/main" id="{18582C07-7831-4A02-BC7D-4E116BA55AE0}"/>
                    </a:ext>
                  </a:extLst>
                </p14:cNvPr>
                <p14:cNvContentPartPr/>
                <p14:nvPr/>
              </p14:nvContentPartPr>
              <p14:xfrm>
                <a:off x="6222651" y="5432520"/>
                <a:ext cx="121680" cy="201960"/>
              </p14:xfrm>
            </p:contentPart>
          </mc:Choice>
          <mc:Fallback xmlns="">
            <p:pic>
              <p:nvPicPr>
                <p:cNvPr id="1114" name="Ink 1113">
                  <a:extLst>
                    <a:ext uri="{FF2B5EF4-FFF2-40B4-BE49-F238E27FC236}">
                      <a16:creationId xmlns:a16="http://schemas.microsoft.com/office/drawing/2014/main" id="{18582C07-7831-4A02-BC7D-4E116BA55AE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13651" y="5423520"/>
                  <a:ext cx="139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15" name="Ink 1114">
                  <a:extLst>
                    <a:ext uri="{FF2B5EF4-FFF2-40B4-BE49-F238E27FC236}">
                      <a16:creationId xmlns:a16="http://schemas.microsoft.com/office/drawing/2014/main" id="{34D24BAB-72CF-4789-AF24-0487C5A3BD15}"/>
                    </a:ext>
                  </a:extLst>
                </p14:cNvPr>
                <p14:cNvContentPartPr/>
                <p14:nvPr/>
              </p14:nvContentPartPr>
              <p14:xfrm>
                <a:off x="6436131" y="5407680"/>
                <a:ext cx="99360" cy="303480"/>
              </p14:xfrm>
            </p:contentPart>
          </mc:Choice>
          <mc:Fallback xmlns="">
            <p:pic>
              <p:nvPicPr>
                <p:cNvPr id="1115" name="Ink 1114">
                  <a:extLst>
                    <a:ext uri="{FF2B5EF4-FFF2-40B4-BE49-F238E27FC236}">
                      <a16:creationId xmlns:a16="http://schemas.microsoft.com/office/drawing/2014/main" id="{34D24BAB-72CF-4789-AF24-0487C5A3BD1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27491" y="5398680"/>
                  <a:ext cx="1170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16" name="Ink 1115">
                  <a:extLst>
                    <a:ext uri="{FF2B5EF4-FFF2-40B4-BE49-F238E27FC236}">
                      <a16:creationId xmlns:a16="http://schemas.microsoft.com/office/drawing/2014/main" id="{C094A3CA-29D5-4A78-9E5D-C46C99232032}"/>
                    </a:ext>
                  </a:extLst>
                </p14:cNvPr>
                <p14:cNvContentPartPr/>
                <p14:nvPr/>
              </p14:nvContentPartPr>
              <p14:xfrm>
                <a:off x="6638451" y="5478960"/>
                <a:ext cx="73440" cy="177840"/>
              </p14:xfrm>
            </p:contentPart>
          </mc:Choice>
          <mc:Fallback xmlns="">
            <p:pic>
              <p:nvPicPr>
                <p:cNvPr id="1116" name="Ink 1115">
                  <a:extLst>
                    <a:ext uri="{FF2B5EF4-FFF2-40B4-BE49-F238E27FC236}">
                      <a16:creationId xmlns:a16="http://schemas.microsoft.com/office/drawing/2014/main" id="{C094A3CA-29D5-4A78-9E5D-C46C992320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29811" y="5469960"/>
                  <a:ext cx="91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17" name="Ink 1116">
                  <a:extLst>
                    <a:ext uri="{FF2B5EF4-FFF2-40B4-BE49-F238E27FC236}">
                      <a16:creationId xmlns:a16="http://schemas.microsoft.com/office/drawing/2014/main" id="{07BF34F9-197A-4A42-87B7-DD891DDF808B}"/>
                    </a:ext>
                  </a:extLst>
                </p14:cNvPr>
                <p14:cNvContentPartPr/>
                <p14:nvPr/>
              </p14:nvContentPartPr>
              <p14:xfrm>
                <a:off x="6569691" y="5593800"/>
                <a:ext cx="107640" cy="93240"/>
              </p14:xfrm>
            </p:contentPart>
          </mc:Choice>
          <mc:Fallback xmlns="">
            <p:pic>
              <p:nvPicPr>
                <p:cNvPr id="1117" name="Ink 1116">
                  <a:extLst>
                    <a:ext uri="{FF2B5EF4-FFF2-40B4-BE49-F238E27FC236}">
                      <a16:creationId xmlns:a16="http://schemas.microsoft.com/office/drawing/2014/main" id="{07BF34F9-197A-4A42-87B7-DD891DDF808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60691" y="5585160"/>
                  <a:ext cx="125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18" name="Ink 1117">
                  <a:extLst>
                    <a:ext uri="{FF2B5EF4-FFF2-40B4-BE49-F238E27FC236}">
                      <a16:creationId xmlns:a16="http://schemas.microsoft.com/office/drawing/2014/main" id="{7C71B5E3-DA76-4FC5-A82D-6C3ABA5B6F7F}"/>
                    </a:ext>
                  </a:extLst>
                </p14:cNvPr>
                <p14:cNvContentPartPr/>
                <p14:nvPr/>
              </p14:nvContentPartPr>
              <p14:xfrm>
                <a:off x="6764451" y="5434680"/>
                <a:ext cx="96840" cy="266040"/>
              </p14:xfrm>
            </p:contentPart>
          </mc:Choice>
          <mc:Fallback xmlns="">
            <p:pic>
              <p:nvPicPr>
                <p:cNvPr id="1118" name="Ink 1117">
                  <a:extLst>
                    <a:ext uri="{FF2B5EF4-FFF2-40B4-BE49-F238E27FC236}">
                      <a16:creationId xmlns:a16="http://schemas.microsoft.com/office/drawing/2014/main" id="{7C71B5E3-DA76-4FC5-A82D-6C3ABA5B6F7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55811" y="5425680"/>
                  <a:ext cx="114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19" name="Ink 1118">
                  <a:extLst>
                    <a:ext uri="{FF2B5EF4-FFF2-40B4-BE49-F238E27FC236}">
                      <a16:creationId xmlns:a16="http://schemas.microsoft.com/office/drawing/2014/main" id="{B03EB685-B4CC-4D7A-8BD8-6DF23B743AE1}"/>
                    </a:ext>
                  </a:extLst>
                </p14:cNvPr>
                <p14:cNvContentPartPr/>
                <p14:nvPr/>
              </p14:nvContentPartPr>
              <p14:xfrm>
                <a:off x="6994131" y="5536560"/>
                <a:ext cx="60840" cy="18720"/>
              </p14:xfrm>
            </p:contentPart>
          </mc:Choice>
          <mc:Fallback xmlns="">
            <p:pic>
              <p:nvPicPr>
                <p:cNvPr id="1119" name="Ink 1118">
                  <a:extLst>
                    <a:ext uri="{FF2B5EF4-FFF2-40B4-BE49-F238E27FC236}">
                      <a16:creationId xmlns:a16="http://schemas.microsoft.com/office/drawing/2014/main" id="{B03EB685-B4CC-4D7A-8BD8-6DF23B743AE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85131" y="5527920"/>
                  <a:ext cx="78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20" name="Ink 1119">
                  <a:extLst>
                    <a:ext uri="{FF2B5EF4-FFF2-40B4-BE49-F238E27FC236}">
                      <a16:creationId xmlns:a16="http://schemas.microsoft.com/office/drawing/2014/main" id="{EE2343F2-055B-423D-ABB0-153267343D1C}"/>
                    </a:ext>
                  </a:extLst>
                </p14:cNvPr>
                <p14:cNvContentPartPr/>
                <p14:nvPr/>
              </p14:nvContentPartPr>
              <p14:xfrm>
                <a:off x="6918531" y="5607480"/>
                <a:ext cx="104760" cy="5760"/>
              </p14:xfrm>
            </p:contentPart>
          </mc:Choice>
          <mc:Fallback xmlns="">
            <p:pic>
              <p:nvPicPr>
                <p:cNvPr id="1120" name="Ink 1119">
                  <a:extLst>
                    <a:ext uri="{FF2B5EF4-FFF2-40B4-BE49-F238E27FC236}">
                      <a16:creationId xmlns:a16="http://schemas.microsoft.com/office/drawing/2014/main" id="{EE2343F2-055B-423D-ABB0-153267343D1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09891" y="5598840"/>
                  <a:ext cx="1224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0" name="Group 1129">
            <a:extLst>
              <a:ext uri="{FF2B5EF4-FFF2-40B4-BE49-F238E27FC236}">
                <a16:creationId xmlns:a16="http://schemas.microsoft.com/office/drawing/2014/main" id="{7829D79E-CF4F-41F9-8623-6D30B354E196}"/>
              </a:ext>
            </a:extLst>
          </p:cNvPr>
          <p:cNvGrpSpPr/>
          <p:nvPr/>
        </p:nvGrpSpPr>
        <p:grpSpPr>
          <a:xfrm>
            <a:off x="7283931" y="5792880"/>
            <a:ext cx="303120" cy="108720"/>
            <a:chOff x="7283931" y="5792880"/>
            <a:chExt cx="30312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26" name="Ink 1125">
                  <a:extLst>
                    <a:ext uri="{FF2B5EF4-FFF2-40B4-BE49-F238E27FC236}">
                      <a16:creationId xmlns:a16="http://schemas.microsoft.com/office/drawing/2014/main" id="{EF3327B3-B9DA-4700-BD9A-867D256149E1}"/>
                    </a:ext>
                  </a:extLst>
                </p14:cNvPr>
                <p14:cNvContentPartPr/>
                <p14:nvPr/>
              </p14:nvContentPartPr>
              <p14:xfrm>
                <a:off x="7283931" y="5792880"/>
                <a:ext cx="54000" cy="90720"/>
              </p14:xfrm>
            </p:contentPart>
          </mc:Choice>
          <mc:Fallback xmlns="">
            <p:pic>
              <p:nvPicPr>
                <p:cNvPr id="1126" name="Ink 1125">
                  <a:extLst>
                    <a:ext uri="{FF2B5EF4-FFF2-40B4-BE49-F238E27FC236}">
                      <a16:creationId xmlns:a16="http://schemas.microsoft.com/office/drawing/2014/main" id="{EF3327B3-B9DA-4700-BD9A-867D256149E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75291" y="5783880"/>
                  <a:ext cx="71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27" name="Ink 1126">
                  <a:extLst>
                    <a:ext uri="{FF2B5EF4-FFF2-40B4-BE49-F238E27FC236}">
                      <a16:creationId xmlns:a16="http://schemas.microsoft.com/office/drawing/2014/main" id="{360865CA-3702-4548-B0CC-1556D20B9F3D}"/>
                    </a:ext>
                  </a:extLst>
                </p14:cNvPr>
                <p14:cNvContentPartPr/>
                <p14:nvPr/>
              </p14:nvContentPartPr>
              <p14:xfrm>
                <a:off x="7408131" y="5806200"/>
                <a:ext cx="80640" cy="60120"/>
              </p14:xfrm>
            </p:contentPart>
          </mc:Choice>
          <mc:Fallback xmlns="">
            <p:pic>
              <p:nvPicPr>
                <p:cNvPr id="1127" name="Ink 1126">
                  <a:extLst>
                    <a:ext uri="{FF2B5EF4-FFF2-40B4-BE49-F238E27FC236}">
                      <a16:creationId xmlns:a16="http://schemas.microsoft.com/office/drawing/2014/main" id="{360865CA-3702-4548-B0CC-1556D20B9F3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399491" y="5797560"/>
                  <a:ext cx="98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28" name="Ink 1127">
                  <a:extLst>
                    <a:ext uri="{FF2B5EF4-FFF2-40B4-BE49-F238E27FC236}">
                      <a16:creationId xmlns:a16="http://schemas.microsoft.com/office/drawing/2014/main" id="{1350EC91-3C2D-4162-8614-39F45A9217D7}"/>
                    </a:ext>
                  </a:extLst>
                </p14:cNvPr>
                <p14:cNvContentPartPr/>
                <p14:nvPr/>
              </p14:nvContentPartPr>
              <p14:xfrm>
                <a:off x="7575891" y="5820960"/>
                <a:ext cx="11160" cy="80640"/>
              </p14:xfrm>
            </p:contentPart>
          </mc:Choice>
          <mc:Fallback xmlns="">
            <p:pic>
              <p:nvPicPr>
                <p:cNvPr id="1128" name="Ink 1127">
                  <a:extLst>
                    <a:ext uri="{FF2B5EF4-FFF2-40B4-BE49-F238E27FC236}">
                      <a16:creationId xmlns:a16="http://schemas.microsoft.com/office/drawing/2014/main" id="{1350EC91-3C2D-4162-8614-39F45A9217D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67251" y="5811960"/>
                  <a:ext cx="2880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1" name="Group 1140">
            <a:extLst>
              <a:ext uri="{FF2B5EF4-FFF2-40B4-BE49-F238E27FC236}">
                <a16:creationId xmlns:a16="http://schemas.microsoft.com/office/drawing/2014/main" id="{BD34B030-3D74-4253-8535-E029BCEF6C96}"/>
              </a:ext>
            </a:extLst>
          </p:cNvPr>
          <p:cNvGrpSpPr/>
          <p:nvPr/>
        </p:nvGrpSpPr>
        <p:grpSpPr>
          <a:xfrm>
            <a:off x="7404171" y="5212560"/>
            <a:ext cx="1108080" cy="450720"/>
            <a:chOff x="7404171" y="5212560"/>
            <a:chExt cx="110808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22" name="Ink 1121">
                  <a:extLst>
                    <a:ext uri="{FF2B5EF4-FFF2-40B4-BE49-F238E27FC236}">
                      <a16:creationId xmlns:a16="http://schemas.microsoft.com/office/drawing/2014/main" id="{F6CA1D99-D685-4ECD-A50A-EABAC791FD9E}"/>
                    </a:ext>
                  </a:extLst>
                </p14:cNvPr>
                <p14:cNvContentPartPr/>
                <p14:nvPr/>
              </p14:nvContentPartPr>
              <p14:xfrm>
                <a:off x="7419651" y="5473920"/>
                <a:ext cx="65880" cy="167760"/>
              </p14:xfrm>
            </p:contentPart>
          </mc:Choice>
          <mc:Fallback xmlns="">
            <p:pic>
              <p:nvPicPr>
                <p:cNvPr id="1122" name="Ink 1121">
                  <a:extLst>
                    <a:ext uri="{FF2B5EF4-FFF2-40B4-BE49-F238E27FC236}">
                      <a16:creationId xmlns:a16="http://schemas.microsoft.com/office/drawing/2014/main" id="{F6CA1D99-D685-4ECD-A50A-EABAC791FD9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11011" y="5465280"/>
                  <a:ext cx="83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23" name="Ink 1122">
                  <a:extLst>
                    <a:ext uri="{FF2B5EF4-FFF2-40B4-BE49-F238E27FC236}">
                      <a16:creationId xmlns:a16="http://schemas.microsoft.com/office/drawing/2014/main" id="{CEEF3431-4E8D-4905-97F6-3705CB98FF5A}"/>
                    </a:ext>
                  </a:extLst>
                </p14:cNvPr>
                <p14:cNvContentPartPr/>
                <p14:nvPr/>
              </p14:nvContentPartPr>
              <p14:xfrm>
                <a:off x="7547091" y="5473920"/>
                <a:ext cx="31320" cy="152280"/>
              </p14:xfrm>
            </p:contentPart>
          </mc:Choice>
          <mc:Fallback xmlns="">
            <p:pic>
              <p:nvPicPr>
                <p:cNvPr id="1123" name="Ink 1122">
                  <a:extLst>
                    <a:ext uri="{FF2B5EF4-FFF2-40B4-BE49-F238E27FC236}">
                      <a16:creationId xmlns:a16="http://schemas.microsoft.com/office/drawing/2014/main" id="{CEEF3431-4E8D-4905-97F6-3705CB98FF5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38091" y="5465280"/>
                  <a:ext cx="48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24" name="Ink 1123">
                  <a:extLst>
                    <a:ext uri="{FF2B5EF4-FFF2-40B4-BE49-F238E27FC236}">
                      <a16:creationId xmlns:a16="http://schemas.microsoft.com/office/drawing/2014/main" id="{BEA246EA-3C74-4E17-B7B5-983447A3E616}"/>
                    </a:ext>
                  </a:extLst>
                </p14:cNvPr>
                <p14:cNvContentPartPr/>
                <p14:nvPr/>
              </p14:nvContentPartPr>
              <p14:xfrm>
                <a:off x="7404171" y="5424960"/>
                <a:ext cx="189720" cy="17640"/>
              </p14:xfrm>
            </p:contentPart>
          </mc:Choice>
          <mc:Fallback xmlns="">
            <p:pic>
              <p:nvPicPr>
                <p:cNvPr id="1124" name="Ink 1123">
                  <a:extLst>
                    <a:ext uri="{FF2B5EF4-FFF2-40B4-BE49-F238E27FC236}">
                      <a16:creationId xmlns:a16="http://schemas.microsoft.com/office/drawing/2014/main" id="{BEA246EA-3C74-4E17-B7B5-983447A3E61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95531" y="5415960"/>
                  <a:ext cx="207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29" name="Ink 1128">
                  <a:extLst>
                    <a:ext uri="{FF2B5EF4-FFF2-40B4-BE49-F238E27FC236}">
                      <a16:creationId xmlns:a16="http://schemas.microsoft.com/office/drawing/2014/main" id="{8653C8F0-B415-4E9D-A6B2-2B2D7B8A4EAC}"/>
                    </a:ext>
                  </a:extLst>
                </p14:cNvPr>
                <p14:cNvContentPartPr/>
                <p14:nvPr/>
              </p14:nvContentPartPr>
              <p14:xfrm>
                <a:off x="7485171" y="5212560"/>
                <a:ext cx="155520" cy="110880"/>
              </p14:xfrm>
            </p:contentPart>
          </mc:Choice>
          <mc:Fallback xmlns="">
            <p:pic>
              <p:nvPicPr>
                <p:cNvPr id="1129" name="Ink 1128">
                  <a:extLst>
                    <a:ext uri="{FF2B5EF4-FFF2-40B4-BE49-F238E27FC236}">
                      <a16:creationId xmlns:a16="http://schemas.microsoft.com/office/drawing/2014/main" id="{8653C8F0-B415-4E9D-A6B2-2B2D7B8A4EA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76171" y="5203920"/>
                  <a:ext cx="173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31" name="Ink 1130">
                  <a:extLst>
                    <a:ext uri="{FF2B5EF4-FFF2-40B4-BE49-F238E27FC236}">
                      <a16:creationId xmlns:a16="http://schemas.microsoft.com/office/drawing/2014/main" id="{02F132C9-E7A3-4330-8770-FD67C9AB74D8}"/>
                    </a:ext>
                  </a:extLst>
                </p14:cNvPr>
                <p14:cNvContentPartPr/>
                <p14:nvPr/>
              </p14:nvContentPartPr>
              <p14:xfrm>
                <a:off x="7771011" y="5523600"/>
                <a:ext cx="71640" cy="136080"/>
              </p14:xfrm>
            </p:contentPart>
          </mc:Choice>
          <mc:Fallback xmlns="">
            <p:pic>
              <p:nvPicPr>
                <p:cNvPr id="1131" name="Ink 1130">
                  <a:extLst>
                    <a:ext uri="{FF2B5EF4-FFF2-40B4-BE49-F238E27FC236}">
                      <a16:creationId xmlns:a16="http://schemas.microsoft.com/office/drawing/2014/main" id="{02F132C9-E7A3-4330-8770-FD67C9AB74D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62371" y="5514600"/>
                  <a:ext cx="89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32" name="Ink 1131">
                  <a:extLst>
                    <a:ext uri="{FF2B5EF4-FFF2-40B4-BE49-F238E27FC236}">
                      <a16:creationId xmlns:a16="http://schemas.microsoft.com/office/drawing/2014/main" id="{F2E0ADD2-A8ED-49F3-B2E7-C2EFC58BE572}"/>
                    </a:ext>
                  </a:extLst>
                </p14:cNvPr>
                <p14:cNvContentPartPr/>
                <p14:nvPr/>
              </p14:nvContentPartPr>
              <p14:xfrm>
                <a:off x="7807011" y="5415600"/>
                <a:ext cx="56160" cy="7200"/>
              </p14:xfrm>
            </p:contentPart>
          </mc:Choice>
          <mc:Fallback xmlns="">
            <p:pic>
              <p:nvPicPr>
                <p:cNvPr id="1132" name="Ink 1131">
                  <a:extLst>
                    <a:ext uri="{FF2B5EF4-FFF2-40B4-BE49-F238E27FC236}">
                      <a16:creationId xmlns:a16="http://schemas.microsoft.com/office/drawing/2014/main" id="{F2E0ADD2-A8ED-49F3-B2E7-C2EFC58BE57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98011" y="5406960"/>
                  <a:ext cx="73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33" name="Ink 1132">
                  <a:extLst>
                    <a:ext uri="{FF2B5EF4-FFF2-40B4-BE49-F238E27FC236}">
                      <a16:creationId xmlns:a16="http://schemas.microsoft.com/office/drawing/2014/main" id="{6E1AD460-51F7-42DF-81E9-818BA662C9B7}"/>
                    </a:ext>
                  </a:extLst>
                </p14:cNvPr>
                <p14:cNvContentPartPr/>
                <p14:nvPr/>
              </p14:nvContentPartPr>
              <p14:xfrm>
                <a:off x="7983771" y="5321640"/>
                <a:ext cx="75240" cy="110520"/>
              </p14:xfrm>
            </p:contentPart>
          </mc:Choice>
          <mc:Fallback xmlns="">
            <p:pic>
              <p:nvPicPr>
                <p:cNvPr id="1133" name="Ink 1132">
                  <a:extLst>
                    <a:ext uri="{FF2B5EF4-FFF2-40B4-BE49-F238E27FC236}">
                      <a16:creationId xmlns:a16="http://schemas.microsoft.com/office/drawing/2014/main" id="{6E1AD460-51F7-42DF-81E9-818BA662C9B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975131" y="5312640"/>
                  <a:ext cx="92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34" name="Ink 1133">
                  <a:extLst>
                    <a:ext uri="{FF2B5EF4-FFF2-40B4-BE49-F238E27FC236}">
                      <a16:creationId xmlns:a16="http://schemas.microsoft.com/office/drawing/2014/main" id="{451D66B3-CC96-49C8-BD41-E553FB0BA740}"/>
                    </a:ext>
                  </a:extLst>
                </p14:cNvPr>
                <p14:cNvContentPartPr/>
                <p14:nvPr/>
              </p14:nvContentPartPr>
              <p14:xfrm>
                <a:off x="7954971" y="5395080"/>
                <a:ext cx="78480" cy="66240"/>
              </p14:xfrm>
            </p:contentPart>
          </mc:Choice>
          <mc:Fallback xmlns="">
            <p:pic>
              <p:nvPicPr>
                <p:cNvPr id="1134" name="Ink 1133">
                  <a:extLst>
                    <a:ext uri="{FF2B5EF4-FFF2-40B4-BE49-F238E27FC236}">
                      <a16:creationId xmlns:a16="http://schemas.microsoft.com/office/drawing/2014/main" id="{451D66B3-CC96-49C8-BD41-E553FB0BA74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946331" y="5386080"/>
                  <a:ext cx="96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36" name="Ink 1135">
                  <a:extLst>
                    <a:ext uri="{FF2B5EF4-FFF2-40B4-BE49-F238E27FC236}">
                      <a16:creationId xmlns:a16="http://schemas.microsoft.com/office/drawing/2014/main" id="{6A3EB25C-A43E-41DF-875E-012A3E619E7C}"/>
                    </a:ext>
                  </a:extLst>
                </p14:cNvPr>
                <p14:cNvContentPartPr/>
                <p14:nvPr/>
              </p14:nvContentPartPr>
              <p14:xfrm>
                <a:off x="8162691" y="5479320"/>
                <a:ext cx="72360" cy="180360"/>
              </p14:xfrm>
            </p:contentPart>
          </mc:Choice>
          <mc:Fallback xmlns="">
            <p:pic>
              <p:nvPicPr>
                <p:cNvPr id="1136" name="Ink 1135">
                  <a:extLst>
                    <a:ext uri="{FF2B5EF4-FFF2-40B4-BE49-F238E27FC236}">
                      <a16:creationId xmlns:a16="http://schemas.microsoft.com/office/drawing/2014/main" id="{6A3EB25C-A43E-41DF-875E-012A3E619E7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53691" y="5470320"/>
                  <a:ext cx="90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37" name="Ink 1136">
                  <a:extLst>
                    <a:ext uri="{FF2B5EF4-FFF2-40B4-BE49-F238E27FC236}">
                      <a16:creationId xmlns:a16="http://schemas.microsoft.com/office/drawing/2014/main" id="{5C37BF94-31E5-41E7-B11F-7591A175907C}"/>
                    </a:ext>
                  </a:extLst>
                </p14:cNvPr>
                <p14:cNvContentPartPr/>
                <p14:nvPr/>
              </p14:nvContentPartPr>
              <p14:xfrm>
                <a:off x="8107611" y="5591280"/>
                <a:ext cx="90720" cy="72000"/>
              </p14:xfrm>
            </p:contentPart>
          </mc:Choice>
          <mc:Fallback xmlns="">
            <p:pic>
              <p:nvPicPr>
                <p:cNvPr id="1137" name="Ink 1136">
                  <a:extLst>
                    <a:ext uri="{FF2B5EF4-FFF2-40B4-BE49-F238E27FC236}">
                      <a16:creationId xmlns:a16="http://schemas.microsoft.com/office/drawing/2014/main" id="{5C37BF94-31E5-41E7-B11F-7591A175907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98611" y="5582280"/>
                  <a:ext cx="108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38" name="Ink 1137">
                  <a:extLst>
                    <a:ext uri="{FF2B5EF4-FFF2-40B4-BE49-F238E27FC236}">
                      <a16:creationId xmlns:a16="http://schemas.microsoft.com/office/drawing/2014/main" id="{FC0976A7-E38A-4201-8920-71638252322A}"/>
                    </a:ext>
                  </a:extLst>
                </p14:cNvPr>
                <p14:cNvContentPartPr/>
                <p14:nvPr/>
              </p14:nvContentPartPr>
              <p14:xfrm>
                <a:off x="8300211" y="5357280"/>
                <a:ext cx="100800" cy="141480"/>
              </p14:xfrm>
            </p:contentPart>
          </mc:Choice>
          <mc:Fallback xmlns="">
            <p:pic>
              <p:nvPicPr>
                <p:cNvPr id="1138" name="Ink 1137">
                  <a:extLst>
                    <a:ext uri="{FF2B5EF4-FFF2-40B4-BE49-F238E27FC236}">
                      <a16:creationId xmlns:a16="http://schemas.microsoft.com/office/drawing/2014/main" id="{FC0976A7-E38A-4201-8920-71638252322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91211" y="5348640"/>
                  <a:ext cx="118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139" name="Ink 1138">
                  <a:extLst>
                    <a:ext uri="{FF2B5EF4-FFF2-40B4-BE49-F238E27FC236}">
                      <a16:creationId xmlns:a16="http://schemas.microsoft.com/office/drawing/2014/main" id="{E7DDC47E-3FEF-43CF-802D-55E76B610C63}"/>
                    </a:ext>
                  </a:extLst>
                </p14:cNvPr>
                <p14:cNvContentPartPr/>
                <p14:nvPr/>
              </p14:nvContentPartPr>
              <p14:xfrm>
                <a:off x="8445291" y="5464920"/>
                <a:ext cx="14760" cy="55440"/>
              </p14:xfrm>
            </p:contentPart>
          </mc:Choice>
          <mc:Fallback xmlns="">
            <p:pic>
              <p:nvPicPr>
                <p:cNvPr id="1139" name="Ink 1138">
                  <a:extLst>
                    <a:ext uri="{FF2B5EF4-FFF2-40B4-BE49-F238E27FC236}">
                      <a16:creationId xmlns:a16="http://schemas.microsoft.com/office/drawing/2014/main" id="{E7DDC47E-3FEF-43CF-802D-55E76B610C6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436291" y="5455920"/>
                  <a:ext cx="32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140" name="Ink 1139">
                  <a:extLst>
                    <a:ext uri="{FF2B5EF4-FFF2-40B4-BE49-F238E27FC236}">
                      <a16:creationId xmlns:a16="http://schemas.microsoft.com/office/drawing/2014/main" id="{8069B2C4-073B-40EE-BB6F-065D13960B1C}"/>
                    </a:ext>
                  </a:extLst>
                </p14:cNvPr>
                <p14:cNvContentPartPr/>
                <p14:nvPr/>
              </p14:nvContentPartPr>
              <p14:xfrm>
                <a:off x="8503251" y="5336400"/>
                <a:ext cx="9000" cy="16920"/>
              </p14:xfrm>
            </p:contentPart>
          </mc:Choice>
          <mc:Fallback xmlns="">
            <p:pic>
              <p:nvPicPr>
                <p:cNvPr id="1140" name="Ink 1139">
                  <a:extLst>
                    <a:ext uri="{FF2B5EF4-FFF2-40B4-BE49-F238E27FC236}">
                      <a16:creationId xmlns:a16="http://schemas.microsoft.com/office/drawing/2014/main" id="{8069B2C4-073B-40EE-BB6F-065D13960B1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94251" y="5327760"/>
                  <a:ext cx="2664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142" name="Ink 1141">
                <a:extLst>
                  <a:ext uri="{FF2B5EF4-FFF2-40B4-BE49-F238E27FC236}">
                    <a16:creationId xmlns:a16="http://schemas.microsoft.com/office/drawing/2014/main" id="{BF6705BE-E324-4A1B-904B-EEE820A65E54}"/>
                  </a:ext>
                </a:extLst>
              </p14:cNvPr>
              <p14:cNvContentPartPr/>
              <p14:nvPr/>
            </p14:nvContentPartPr>
            <p14:xfrm>
              <a:off x="7781091" y="5749680"/>
              <a:ext cx="473400" cy="17280"/>
            </p14:xfrm>
          </p:contentPart>
        </mc:Choice>
        <mc:Fallback xmlns="">
          <p:pic>
            <p:nvPicPr>
              <p:cNvPr id="1142" name="Ink 1141">
                <a:extLst>
                  <a:ext uri="{FF2B5EF4-FFF2-40B4-BE49-F238E27FC236}">
                    <a16:creationId xmlns:a16="http://schemas.microsoft.com/office/drawing/2014/main" id="{BF6705BE-E324-4A1B-904B-EEE820A65E5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772451" y="5741040"/>
                <a:ext cx="49104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8" name="Group 1147">
            <a:extLst>
              <a:ext uri="{FF2B5EF4-FFF2-40B4-BE49-F238E27FC236}">
                <a16:creationId xmlns:a16="http://schemas.microsoft.com/office/drawing/2014/main" id="{73F2506D-72A1-4488-A95F-0E735B18C839}"/>
              </a:ext>
            </a:extLst>
          </p:cNvPr>
          <p:cNvGrpSpPr/>
          <p:nvPr/>
        </p:nvGrpSpPr>
        <p:grpSpPr>
          <a:xfrm>
            <a:off x="7900251" y="5857320"/>
            <a:ext cx="290160" cy="197640"/>
            <a:chOff x="7900251" y="5857320"/>
            <a:chExt cx="29016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143" name="Ink 1142">
                  <a:extLst>
                    <a:ext uri="{FF2B5EF4-FFF2-40B4-BE49-F238E27FC236}">
                      <a16:creationId xmlns:a16="http://schemas.microsoft.com/office/drawing/2014/main" id="{1E1F0411-ABEE-4645-BDBB-406E1956DD7E}"/>
                    </a:ext>
                  </a:extLst>
                </p14:cNvPr>
                <p14:cNvContentPartPr/>
                <p14:nvPr/>
              </p14:nvContentPartPr>
              <p14:xfrm>
                <a:off x="7900251" y="5869200"/>
                <a:ext cx="90360" cy="151560"/>
              </p14:xfrm>
            </p:contentPart>
          </mc:Choice>
          <mc:Fallback xmlns="">
            <p:pic>
              <p:nvPicPr>
                <p:cNvPr id="1143" name="Ink 1142">
                  <a:extLst>
                    <a:ext uri="{FF2B5EF4-FFF2-40B4-BE49-F238E27FC236}">
                      <a16:creationId xmlns:a16="http://schemas.microsoft.com/office/drawing/2014/main" id="{1E1F0411-ABEE-4645-BDBB-406E1956DD7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91251" y="5860200"/>
                  <a:ext cx="108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44" name="Ink 1143">
                  <a:extLst>
                    <a:ext uri="{FF2B5EF4-FFF2-40B4-BE49-F238E27FC236}">
                      <a16:creationId xmlns:a16="http://schemas.microsoft.com/office/drawing/2014/main" id="{D79D7F2B-3568-486D-BEE5-C9EC83FE0557}"/>
                    </a:ext>
                  </a:extLst>
                </p14:cNvPr>
                <p14:cNvContentPartPr/>
                <p14:nvPr/>
              </p14:nvContentPartPr>
              <p14:xfrm>
                <a:off x="8016891" y="5999880"/>
                <a:ext cx="36360" cy="55080"/>
              </p14:xfrm>
            </p:contentPart>
          </mc:Choice>
          <mc:Fallback xmlns="">
            <p:pic>
              <p:nvPicPr>
                <p:cNvPr id="1144" name="Ink 1143">
                  <a:extLst>
                    <a:ext uri="{FF2B5EF4-FFF2-40B4-BE49-F238E27FC236}">
                      <a16:creationId xmlns:a16="http://schemas.microsoft.com/office/drawing/2014/main" id="{D79D7F2B-3568-486D-BEE5-C9EC83FE055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08251" y="5990880"/>
                  <a:ext cx="54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45" name="Ink 1144">
                  <a:extLst>
                    <a:ext uri="{FF2B5EF4-FFF2-40B4-BE49-F238E27FC236}">
                      <a16:creationId xmlns:a16="http://schemas.microsoft.com/office/drawing/2014/main" id="{825B95B3-11B6-4FA0-A904-6B221E4F7C29}"/>
                    </a:ext>
                  </a:extLst>
                </p14:cNvPr>
                <p14:cNvContentPartPr/>
                <p14:nvPr/>
              </p14:nvContentPartPr>
              <p14:xfrm>
                <a:off x="8050371" y="5917080"/>
                <a:ext cx="9000" cy="7200"/>
              </p14:xfrm>
            </p:contentPart>
          </mc:Choice>
          <mc:Fallback xmlns="">
            <p:pic>
              <p:nvPicPr>
                <p:cNvPr id="1145" name="Ink 1144">
                  <a:extLst>
                    <a:ext uri="{FF2B5EF4-FFF2-40B4-BE49-F238E27FC236}">
                      <a16:creationId xmlns:a16="http://schemas.microsoft.com/office/drawing/2014/main" id="{825B95B3-11B6-4FA0-A904-6B221E4F7C2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041371" y="5908440"/>
                  <a:ext cx="26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146" name="Ink 1145">
                  <a:extLst>
                    <a:ext uri="{FF2B5EF4-FFF2-40B4-BE49-F238E27FC236}">
                      <a16:creationId xmlns:a16="http://schemas.microsoft.com/office/drawing/2014/main" id="{1C83C5AC-1EDD-4A33-BA36-C9F208369C2C}"/>
                    </a:ext>
                  </a:extLst>
                </p14:cNvPr>
                <p14:cNvContentPartPr/>
                <p14:nvPr/>
              </p14:nvContentPartPr>
              <p14:xfrm>
                <a:off x="8163771" y="5857320"/>
                <a:ext cx="26640" cy="93960"/>
              </p14:xfrm>
            </p:contentPart>
          </mc:Choice>
          <mc:Fallback xmlns="">
            <p:pic>
              <p:nvPicPr>
                <p:cNvPr id="1146" name="Ink 1145">
                  <a:extLst>
                    <a:ext uri="{FF2B5EF4-FFF2-40B4-BE49-F238E27FC236}">
                      <a16:creationId xmlns:a16="http://schemas.microsoft.com/office/drawing/2014/main" id="{1C83C5AC-1EDD-4A33-BA36-C9F208369C2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154771" y="5848320"/>
                  <a:ext cx="44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147" name="Ink 1146">
                  <a:extLst>
                    <a:ext uri="{FF2B5EF4-FFF2-40B4-BE49-F238E27FC236}">
                      <a16:creationId xmlns:a16="http://schemas.microsoft.com/office/drawing/2014/main" id="{7F7BD64F-142E-45FD-8CA0-A24BD7129628}"/>
                    </a:ext>
                  </a:extLst>
                </p14:cNvPr>
                <p14:cNvContentPartPr/>
                <p14:nvPr/>
              </p14:nvContentPartPr>
              <p14:xfrm>
                <a:off x="8177091" y="6030120"/>
                <a:ext cx="10080" cy="24480"/>
              </p14:xfrm>
            </p:contentPart>
          </mc:Choice>
          <mc:Fallback xmlns="">
            <p:pic>
              <p:nvPicPr>
                <p:cNvPr id="1147" name="Ink 1146">
                  <a:extLst>
                    <a:ext uri="{FF2B5EF4-FFF2-40B4-BE49-F238E27FC236}">
                      <a16:creationId xmlns:a16="http://schemas.microsoft.com/office/drawing/2014/main" id="{7F7BD64F-142E-45FD-8CA0-A24BD712962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168091" y="6021480"/>
                  <a:ext cx="277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1" name="Group 1150">
            <a:extLst>
              <a:ext uri="{FF2B5EF4-FFF2-40B4-BE49-F238E27FC236}">
                <a16:creationId xmlns:a16="http://schemas.microsoft.com/office/drawing/2014/main" id="{E79A04FF-D218-4EDC-A7AB-B75A92290644}"/>
              </a:ext>
            </a:extLst>
          </p:cNvPr>
          <p:cNvGrpSpPr/>
          <p:nvPr/>
        </p:nvGrpSpPr>
        <p:grpSpPr>
          <a:xfrm>
            <a:off x="8662731" y="5591640"/>
            <a:ext cx="82800" cy="84240"/>
            <a:chOff x="8662731" y="5591640"/>
            <a:chExt cx="8280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149" name="Ink 1148">
                  <a:extLst>
                    <a:ext uri="{FF2B5EF4-FFF2-40B4-BE49-F238E27FC236}">
                      <a16:creationId xmlns:a16="http://schemas.microsoft.com/office/drawing/2014/main" id="{5356C26F-3ABE-47D7-8158-734985027C27}"/>
                    </a:ext>
                  </a:extLst>
                </p14:cNvPr>
                <p14:cNvContentPartPr/>
                <p14:nvPr/>
              </p14:nvContentPartPr>
              <p14:xfrm>
                <a:off x="8669931" y="5591640"/>
                <a:ext cx="75600" cy="25560"/>
              </p14:xfrm>
            </p:contentPart>
          </mc:Choice>
          <mc:Fallback xmlns="">
            <p:pic>
              <p:nvPicPr>
                <p:cNvPr id="1149" name="Ink 1148">
                  <a:extLst>
                    <a:ext uri="{FF2B5EF4-FFF2-40B4-BE49-F238E27FC236}">
                      <a16:creationId xmlns:a16="http://schemas.microsoft.com/office/drawing/2014/main" id="{5356C26F-3ABE-47D7-8158-734985027C2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661291" y="5583000"/>
                  <a:ext cx="93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150" name="Ink 1149">
                  <a:extLst>
                    <a:ext uri="{FF2B5EF4-FFF2-40B4-BE49-F238E27FC236}">
                      <a16:creationId xmlns:a16="http://schemas.microsoft.com/office/drawing/2014/main" id="{1E9B235B-E693-48FB-B0F9-01656003A679}"/>
                    </a:ext>
                  </a:extLst>
                </p14:cNvPr>
                <p14:cNvContentPartPr/>
                <p14:nvPr/>
              </p14:nvContentPartPr>
              <p14:xfrm>
                <a:off x="8662731" y="5656440"/>
                <a:ext cx="79200" cy="19440"/>
              </p14:xfrm>
            </p:contentPart>
          </mc:Choice>
          <mc:Fallback xmlns="">
            <p:pic>
              <p:nvPicPr>
                <p:cNvPr id="1150" name="Ink 1149">
                  <a:extLst>
                    <a:ext uri="{FF2B5EF4-FFF2-40B4-BE49-F238E27FC236}">
                      <a16:creationId xmlns:a16="http://schemas.microsoft.com/office/drawing/2014/main" id="{1E9B235B-E693-48FB-B0F9-01656003A67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54091" y="5647440"/>
                  <a:ext cx="9684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168" name="Ink 1167">
                <a:extLst>
                  <a:ext uri="{FF2B5EF4-FFF2-40B4-BE49-F238E27FC236}">
                    <a16:creationId xmlns:a16="http://schemas.microsoft.com/office/drawing/2014/main" id="{62201C90-52A7-4F40-A959-C13D79736588}"/>
                  </a:ext>
                </a:extLst>
              </p14:cNvPr>
              <p14:cNvContentPartPr/>
              <p14:nvPr/>
            </p14:nvContentPartPr>
            <p14:xfrm>
              <a:off x="9131811" y="5789280"/>
              <a:ext cx="968400" cy="48600"/>
            </p14:xfrm>
          </p:contentPart>
        </mc:Choice>
        <mc:Fallback xmlns="">
          <p:pic>
            <p:nvPicPr>
              <p:cNvPr id="1168" name="Ink 1167">
                <a:extLst>
                  <a:ext uri="{FF2B5EF4-FFF2-40B4-BE49-F238E27FC236}">
                    <a16:creationId xmlns:a16="http://schemas.microsoft.com/office/drawing/2014/main" id="{62201C90-52A7-4F40-A959-C13D7973658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123171" y="5780640"/>
                <a:ext cx="98604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95D18027-8D94-44E4-A54F-D06DA6166891}"/>
              </a:ext>
            </a:extLst>
          </p:cNvPr>
          <p:cNvGrpSpPr/>
          <p:nvPr/>
        </p:nvGrpSpPr>
        <p:grpSpPr>
          <a:xfrm>
            <a:off x="9157371" y="5183400"/>
            <a:ext cx="1263600" cy="513720"/>
            <a:chOff x="9157371" y="5183400"/>
            <a:chExt cx="126360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152" name="Ink 1151">
                  <a:extLst>
                    <a:ext uri="{FF2B5EF4-FFF2-40B4-BE49-F238E27FC236}">
                      <a16:creationId xmlns:a16="http://schemas.microsoft.com/office/drawing/2014/main" id="{95052EF2-5DDB-4442-A420-D7080455DD45}"/>
                    </a:ext>
                  </a:extLst>
                </p14:cNvPr>
                <p14:cNvContentPartPr/>
                <p14:nvPr/>
              </p14:nvContentPartPr>
              <p14:xfrm>
                <a:off x="9157371" y="5480040"/>
                <a:ext cx="125280" cy="138960"/>
              </p14:xfrm>
            </p:contentPart>
          </mc:Choice>
          <mc:Fallback xmlns="">
            <p:pic>
              <p:nvPicPr>
                <p:cNvPr id="1152" name="Ink 1151">
                  <a:extLst>
                    <a:ext uri="{FF2B5EF4-FFF2-40B4-BE49-F238E27FC236}">
                      <a16:creationId xmlns:a16="http://schemas.microsoft.com/office/drawing/2014/main" id="{95052EF2-5DDB-4442-A420-D7080455DD4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48371" y="5471400"/>
                  <a:ext cx="142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153" name="Ink 1152">
                  <a:extLst>
                    <a:ext uri="{FF2B5EF4-FFF2-40B4-BE49-F238E27FC236}">
                      <a16:creationId xmlns:a16="http://schemas.microsoft.com/office/drawing/2014/main" id="{120C8B8A-0821-4C6E-99B6-76F8543F4CB2}"/>
                    </a:ext>
                  </a:extLst>
                </p14:cNvPr>
                <p14:cNvContentPartPr/>
                <p14:nvPr/>
              </p14:nvContentPartPr>
              <p14:xfrm>
                <a:off x="9188331" y="5333160"/>
                <a:ext cx="61200" cy="10080"/>
              </p14:xfrm>
            </p:contentPart>
          </mc:Choice>
          <mc:Fallback xmlns="">
            <p:pic>
              <p:nvPicPr>
                <p:cNvPr id="1153" name="Ink 1152">
                  <a:extLst>
                    <a:ext uri="{FF2B5EF4-FFF2-40B4-BE49-F238E27FC236}">
                      <a16:creationId xmlns:a16="http://schemas.microsoft.com/office/drawing/2014/main" id="{120C8B8A-0821-4C6E-99B6-76F8543F4CB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79331" y="5324160"/>
                  <a:ext cx="78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54" name="Ink 1153">
                  <a:extLst>
                    <a:ext uri="{FF2B5EF4-FFF2-40B4-BE49-F238E27FC236}">
                      <a16:creationId xmlns:a16="http://schemas.microsoft.com/office/drawing/2014/main" id="{AEEA93B2-5E05-4F79-AB91-C08D1F3FA5D9}"/>
                    </a:ext>
                  </a:extLst>
                </p14:cNvPr>
                <p14:cNvContentPartPr/>
                <p14:nvPr/>
              </p14:nvContentPartPr>
              <p14:xfrm>
                <a:off x="9318651" y="5314440"/>
                <a:ext cx="133560" cy="86760"/>
              </p14:xfrm>
            </p:contentPart>
          </mc:Choice>
          <mc:Fallback xmlns="">
            <p:pic>
              <p:nvPicPr>
                <p:cNvPr id="1154" name="Ink 1153">
                  <a:extLst>
                    <a:ext uri="{FF2B5EF4-FFF2-40B4-BE49-F238E27FC236}">
                      <a16:creationId xmlns:a16="http://schemas.microsoft.com/office/drawing/2014/main" id="{AEEA93B2-5E05-4F79-AB91-C08D1F3FA5D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09651" y="5305800"/>
                  <a:ext cx="151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55" name="Ink 1154">
                  <a:extLst>
                    <a:ext uri="{FF2B5EF4-FFF2-40B4-BE49-F238E27FC236}">
                      <a16:creationId xmlns:a16="http://schemas.microsoft.com/office/drawing/2014/main" id="{37B0F69A-9F84-4E02-A572-ED1FFC7F31AA}"/>
                    </a:ext>
                  </a:extLst>
                </p14:cNvPr>
                <p14:cNvContentPartPr/>
                <p14:nvPr/>
              </p14:nvContentPartPr>
              <p14:xfrm>
                <a:off x="9565971" y="5260800"/>
                <a:ext cx="81720" cy="137880"/>
              </p14:xfrm>
            </p:contentPart>
          </mc:Choice>
          <mc:Fallback xmlns="">
            <p:pic>
              <p:nvPicPr>
                <p:cNvPr id="1155" name="Ink 1154">
                  <a:extLst>
                    <a:ext uri="{FF2B5EF4-FFF2-40B4-BE49-F238E27FC236}">
                      <a16:creationId xmlns:a16="http://schemas.microsoft.com/office/drawing/2014/main" id="{37B0F69A-9F84-4E02-A572-ED1FFC7F31A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56971" y="5251800"/>
                  <a:ext cx="99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56" name="Ink 1155">
                  <a:extLst>
                    <a:ext uri="{FF2B5EF4-FFF2-40B4-BE49-F238E27FC236}">
                      <a16:creationId xmlns:a16="http://schemas.microsoft.com/office/drawing/2014/main" id="{9D78DCDE-FC0B-48C9-B7CA-CDB7C66749BD}"/>
                    </a:ext>
                  </a:extLst>
                </p14:cNvPr>
                <p14:cNvContentPartPr/>
                <p14:nvPr/>
              </p14:nvContentPartPr>
              <p14:xfrm>
                <a:off x="9528531" y="5364480"/>
                <a:ext cx="91080" cy="70560"/>
              </p14:xfrm>
            </p:contentPart>
          </mc:Choice>
          <mc:Fallback xmlns="">
            <p:pic>
              <p:nvPicPr>
                <p:cNvPr id="1156" name="Ink 1155">
                  <a:extLst>
                    <a:ext uri="{FF2B5EF4-FFF2-40B4-BE49-F238E27FC236}">
                      <a16:creationId xmlns:a16="http://schemas.microsoft.com/office/drawing/2014/main" id="{9D78DCDE-FC0B-48C9-B7CA-CDB7C66749B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519891" y="5355840"/>
                  <a:ext cx="108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58" name="Ink 1157">
                  <a:extLst>
                    <a:ext uri="{FF2B5EF4-FFF2-40B4-BE49-F238E27FC236}">
                      <a16:creationId xmlns:a16="http://schemas.microsoft.com/office/drawing/2014/main" id="{06AB0E7F-0BC0-4D36-8391-68811BC7483D}"/>
                    </a:ext>
                  </a:extLst>
                </p14:cNvPr>
                <p14:cNvContentPartPr/>
                <p14:nvPr/>
              </p14:nvContentPartPr>
              <p14:xfrm>
                <a:off x="9870171" y="5420280"/>
                <a:ext cx="45720" cy="178560"/>
              </p14:xfrm>
            </p:contentPart>
          </mc:Choice>
          <mc:Fallback xmlns="">
            <p:pic>
              <p:nvPicPr>
                <p:cNvPr id="1158" name="Ink 1157">
                  <a:extLst>
                    <a:ext uri="{FF2B5EF4-FFF2-40B4-BE49-F238E27FC236}">
                      <a16:creationId xmlns:a16="http://schemas.microsoft.com/office/drawing/2014/main" id="{06AB0E7F-0BC0-4D36-8391-68811BC7483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61531" y="5411280"/>
                  <a:ext cx="63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159" name="Ink 1158">
                  <a:extLst>
                    <a:ext uri="{FF2B5EF4-FFF2-40B4-BE49-F238E27FC236}">
                      <a16:creationId xmlns:a16="http://schemas.microsoft.com/office/drawing/2014/main" id="{571B11F2-32D9-4879-A3C2-CFF43358346A}"/>
                    </a:ext>
                  </a:extLst>
                </p14:cNvPr>
                <p14:cNvContentPartPr/>
                <p14:nvPr/>
              </p14:nvContentPartPr>
              <p14:xfrm>
                <a:off x="9725451" y="5550240"/>
                <a:ext cx="138600" cy="110160"/>
              </p14:xfrm>
            </p:contentPart>
          </mc:Choice>
          <mc:Fallback xmlns="">
            <p:pic>
              <p:nvPicPr>
                <p:cNvPr id="1159" name="Ink 1158">
                  <a:extLst>
                    <a:ext uri="{FF2B5EF4-FFF2-40B4-BE49-F238E27FC236}">
                      <a16:creationId xmlns:a16="http://schemas.microsoft.com/office/drawing/2014/main" id="{571B11F2-32D9-4879-A3C2-CFF43358346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716451" y="5541600"/>
                  <a:ext cx="156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161" name="Ink 1160">
                  <a:extLst>
                    <a:ext uri="{FF2B5EF4-FFF2-40B4-BE49-F238E27FC236}">
                      <a16:creationId xmlns:a16="http://schemas.microsoft.com/office/drawing/2014/main" id="{342A071A-C7C7-41B7-9531-0BB6E12B18C9}"/>
                    </a:ext>
                  </a:extLst>
                </p14:cNvPr>
                <p14:cNvContentPartPr/>
                <p14:nvPr/>
              </p14:nvContentPartPr>
              <p14:xfrm>
                <a:off x="9892131" y="5636280"/>
                <a:ext cx="30240" cy="60840"/>
              </p14:xfrm>
            </p:contentPart>
          </mc:Choice>
          <mc:Fallback xmlns="">
            <p:pic>
              <p:nvPicPr>
                <p:cNvPr id="1161" name="Ink 1160">
                  <a:extLst>
                    <a:ext uri="{FF2B5EF4-FFF2-40B4-BE49-F238E27FC236}">
                      <a16:creationId xmlns:a16="http://schemas.microsoft.com/office/drawing/2014/main" id="{342A071A-C7C7-41B7-9531-0BB6E12B18C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883491" y="5627640"/>
                  <a:ext cx="47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163" name="Ink 1162">
                  <a:extLst>
                    <a:ext uri="{FF2B5EF4-FFF2-40B4-BE49-F238E27FC236}">
                      <a16:creationId xmlns:a16="http://schemas.microsoft.com/office/drawing/2014/main" id="{395A1D0E-CF19-4FE3-8217-869ADFE15DB6}"/>
                    </a:ext>
                  </a:extLst>
                </p14:cNvPr>
                <p14:cNvContentPartPr/>
                <p14:nvPr/>
              </p14:nvContentPartPr>
              <p14:xfrm>
                <a:off x="9894651" y="5183400"/>
                <a:ext cx="198000" cy="194760"/>
              </p14:xfrm>
            </p:contentPart>
          </mc:Choice>
          <mc:Fallback xmlns="">
            <p:pic>
              <p:nvPicPr>
                <p:cNvPr id="1163" name="Ink 1162">
                  <a:extLst>
                    <a:ext uri="{FF2B5EF4-FFF2-40B4-BE49-F238E27FC236}">
                      <a16:creationId xmlns:a16="http://schemas.microsoft.com/office/drawing/2014/main" id="{395A1D0E-CF19-4FE3-8217-869ADFE15DB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886011" y="5174400"/>
                  <a:ext cx="215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164" name="Ink 1163">
                  <a:extLst>
                    <a:ext uri="{FF2B5EF4-FFF2-40B4-BE49-F238E27FC236}">
                      <a16:creationId xmlns:a16="http://schemas.microsoft.com/office/drawing/2014/main" id="{2E83DC43-43B9-4CF3-BA3C-9354006F19A4}"/>
                    </a:ext>
                  </a:extLst>
                </p14:cNvPr>
                <p14:cNvContentPartPr/>
                <p14:nvPr/>
              </p14:nvContentPartPr>
              <p14:xfrm>
                <a:off x="10131531" y="5235600"/>
                <a:ext cx="108000" cy="161280"/>
              </p14:xfrm>
            </p:contentPart>
          </mc:Choice>
          <mc:Fallback xmlns="">
            <p:pic>
              <p:nvPicPr>
                <p:cNvPr id="1164" name="Ink 1163">
                  <a:extLst>
                    <a:ext uri="{FF2B5EF4-FFF2-40B4-BE49-F238E27FC236}">
                      <a16:creationId xmlns:a16="http://schemas.microsoft.com/office/drawing/2014/main" id="{2E83DC43-43B9-4CF3-BA3C-9354006F19A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122891" y="5226600"/>
                  <a:ext cx="125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165" name="Ink 1164">
                  <a:extLst>
                    <a:ext uri="{FF2B5EF4-FFF2-40B4-BE49-F238E27FC236}">
                      <a16:creationId xmlns:a16="http://schemas.microsoft.com/office/drawing/2014/main" id="{3EBF0BC0-471B-4ED6-B184-B0EFAA024398}"/>
                    </a:ext>
                  </a:extLst>
                </p14:cNvPr>
                <p14:cNvContentPartPr/>
                <p14:nvPr/>
              </p14:nvContentPartPr>
              <p14:xfrm>
                <a:off x="10294611" y="5375640"/>
                <a:ext cx="54000" cy="66240"/>
              </p14:xfrm>
            </p:contentPart>
          </mc:Choice>
          <mc:Fallback xmlns="">
            <p:pic>
              <p:nvPicPr>
                <p:cNvPr id="1165" name="Ink 1164">
                  <a:extLst>
                    <a:ext uri="{FF2B5EF4-FFF2-40B4-BE49-F238E27FC236}">
                      <a16:creationId xmlns:a16="http://schemas.microsoft.com/office/drawing/2014/main" id="{3EBF0BC0-471B-4ED6-B184-B0EFAA02439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285971" y="5367000"/>
                  <a:ext cx="71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166" name="Ink 1165">
                  <a:extLst>
                    <a:ext uri="{FF2B5EF4-FFF2-40B4-BE49-F238E27FC236}">
                      <a16:creationId xmlns:a16="http://schemas.microsoft.com/office/drawing/2014/main" id="{2C90F9E2-FF3F-49A7-890B-B891D31C9858}"/>
                    </a:ext>
                  </a:extLst>
                </p14:cNvPr>
                <p14:cNvContentPartPr/>
                <p14:nvPr/>
              </p14:nvContentPartPr>
              <p14:xfrm>
                <a:off x="10413051" y="5229480"/>
                <a:ext cx="7920" cy="9000"/>
              </p14:xfrm>
            </p:contentPart>
          </mc:Choice>
          <mc:Fallback xmlns="">
            <p:pic>
              <p:nvPicPr>
                <p:cNvPr id="1166" name="Ink 1165">
                  <a:extLst>
                    <a:ext uri="{FF2B5EF4-FFF2-40B4-BE49-F238E27FC236}">
                      <a16:creationId xmlns:a16="http://schemas.microsoft.com/office/drawing/2014/main" id="{2C90F9E2-FF3F-49A7-890B-B891D31C985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404411" y="5220480"/>
                  <a:ext cx="25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169" name="Ink 1168">
                  <a:extLst>
                    <a:ext uri="{FF2B5EF4-FFF2-40B4-BE49-F238E27FC236}">
                      <a16:creationId xmlns:a16="http://schemas.microsoft.com/office/drawing/2014/main" id="{BB5D41C7-ADFF-400E-A462-A393369245DC}"/>
                    </a:ext>
                  </a:extLst>
                </p14:cNvPr>
                <p14:cNvContentPartPr/>
                <p14:nvPr/>
              </p14:nvContentPartPr>
              <p14:xfrm>
                <a:off x="9701331" y="5559960"/>
                <a:ext cx="168840" cy="118800"/>
              </p14:xfrm>
            </p:contentPart>
          </mc:Choice>
          <mc:Fallback xmlns="">
            <p:pic>
              <p:nvPicPr>
                <p:cNvPr id="1169" name="Ink 1168">
                  <a:extLst>
                    <a:ext uri="{FF2B5EF4-FFF2-40B4-BE49-F238E27FC236}">
                      <a16:creationId xmlns:a16="http://schemas.microsoft.com/office/drawing/2014/main" id="{BB5D41C7-ADFF-400E-A462-A393369245D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692331" y="5551320"/>
                  <a:ext cx="186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170" name="Ink 1169">
                  <a:extLst>
                    <a:ext uri="{FF2B5EF4-FFF2-40B4-BE49-F238E27FC236}">
                      <a16:creationId xmlns:a16="http://schemas.microsoft.com/office/drawing/2014/main" id="{C5EE9778-E63A-4AB5-9E79-4E3921214067}"/>
                    </a:ext>
                  </a:extLst>
                </p14:cNvPr>
                <p14:cNvContentPartPr/>
                <p14:nvPr/>
              </p14:nvContentPartPr>
              <p14:xfrm>
                <a:off x="9787371" y="5457720"/>
                <a:ext cx="144360" cy="219960"/>
              </p14:xfrm>
            </p:contentPart>
          </mc:Choice>
          <mc:Fallback xmlns="">
            <p:pic>
              <p:nvPicPr>
                <p:cNvPr id="1170" name="Ink 1169">
                  <a:extLst>
                    <a:ext uri="{FF2B5EF4-FFF2-40B4-BE49-F238E27FC236}">
                      <a16:creationId xmlns:a16="http://schemas.microsoft.com/office/drawing/2014/main" id="{C5EE9778-E63A-4AB5-9E79-4E392121406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778371" y="5449080"/>
                  <a:ext cx="16200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0" name="Group 1179">
            <a:extLst>
              <a:ext uri="{FF2B5EF4-FFF2-40B4-BE49-F238E27FC236}">
                <a16:creationId xmlns:a16="http://schemas.microsoft.com/office/drawing/2014/main" id="{894C3EF0-D6E2-46A2-B653-19F4BBCED89A}"/>
              </a:ext>
            </a:extLst>
          </p:cNvPr>
          <p:cNvGrpSpPr/>
          <p:nvPr/>
        </p:nvGrpSpPr>
        <p:grpSpPr>
          <a:xfrm>
            <a:off x="9198771" y="6386520"/>
            <a:ext cx="219600" cy="100440"/>
            <a:chOff x="9198771" y="6386520"/>
            <a:chExt cx="219600" cy="1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75" name="Ink 1174">
                  <a:extLst>
                    <a:ext uri="{FF2B5EF4-FFF2-40B4-BE49-F238E27FC236}">
                      <a16:creationId xmlns:a16="http://schemas.microsoft.com/office/drawing/2014/main" id="{379176F5-E9AD-473F-9D26-13236FD969A6}"/>
                    </a:ext>
                  </a:extLst>
                </p14:cNvPr>
                <p14:cNvContentPartPr/>
                <p14:nvPr/>
              </p14:nvContentPartPr>
              <p14:xfrm>
                <a:off x="9198771" y="6392280"/>
                <a:ext cx="49320" cy="87480"/>
              </p14:xfrm>
            </p:contentPart>
          </mc:Choice>
          <mc:Fallback xmlns="">
            <p:pic>
              <p:nvPicPr>
                <p:cNvPr id="1175" name="Ink 1174">
                  <a:extLst>
                    <a:ext uri="{FF2B5EF4-FFF2-40B4-BE49-F238E27FC236}">
                      <a16:creationId xmlns:a16="http://schemas.microsoft.com/office/drawing/2014/main" id="{379176F5-E9AD-473F-9D26-13236FD969A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90131" y="6383640"/>
                  <a:ext cx="66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76" name="Ink 1175">
                  <a:extLst>
                    <a:ext uri="{FF2B5EF4-FFF2-40B4-BE49-F238E27FC236}">
                      <a16:creationId xmlns:a16="http://schemas.microsoft.com/office/drawing/2014/main" id="{43EC97E0-BD51-441B-BFA8-991D55EECF27}"/>
                    </a:ext>
                  </a:extLst>
                </p14:cNvPr>
                <p14:cNvContentPartPr/>
                <p14:nvPr/>
              </p14:nvContentPartPr>
              <p14:xfrm>
                <a:off x="9298131" y="6386520"/>
                <a:ext cx="68760" cy="66600"/>
              </p14:xfrm>
            </p:contentPart>
          </mc:Choice>
          <mc:Fallback xmlns="">
            <p:pic>
              <p:nvPicPr>
                <p:cNvPr id="1176" name="Ink 1175">
                  <a:extLst>
                    <a:ext uri="{FF2B5EF4-FFF2-40B4-BE49-F238E27FC236}">
                      <a16:creationId xmlns:a16="http://schemas.microsoft.com/office/drawing/2014/main" id="{43EC97E0-BD51-441B-BFA8-991D55EECF2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289131" y="6377520"/>
                  <a:ext cx="86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77" name="Ink 1176">
                  <a:extLst>
                    <a:ext uri="{FF2B5EF4-FFF2-40B4-BE49-F238E27FC236}">
                      <a16:creationId xmlns:a16="http://schemas.microsoft.com/office/drawing/2014/main" id="{311DCD43-B765-4AAE-A82E-3BF12DA43EAB}"/>
                    </a:ext>
                  </a:extLst>
                </p14:cNvPr>
                <p14:cNvContentPartPr/>
                <p14:nvPr/>
              </p14:nvContentPartPr>
              <p14:xfrm>
                <a:off x="9412971" y="6421080"/>
                <a:ext cx="5400" cy="65880"/>
              </p14:xfrm>
            </p:contentPart>
          </mc:Choice>
          <mc:Fallback xmlns="">
            <p:pic>
              <p:nvPicPr>
                <p:cNvPr id="1177" name="Ink 1176">
                  <a:extLst>
                    <a:ext uri="{FF2B5EF4-FFF2-40B4-BE49-F238E27FC236}">
                      <a16:creationId xmlns:a16="http://schemas.microsoft.com/office/drawing/2014/main" id="{311DCD43-B765-4AAE-A82E-3BF12DA43EA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03971" y="6412080"/>
                  <a:ext cx="2304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9" name="Group 1178">
            <a:extLst>
              <a:ext uri="{FF2B5EF4-FFF2-40B4-BE49-F238E27FC236}">
                <a16:creationId xmlns:a16="http://schemas.microsoft.com/office/drawing/2014/main" id="{E312157B-5703-4F8F-81B4-FD529CB8F548}"/>
              </a:ext>
            </a:extLst>
          </p:cNvPr>
          <p:cNvGrpSpPr/>
          <p:nvPr/>
        </p:nvGrpSpPr>
        <p:grpSpPr>
          <a:xfrm>
            <a:off x="9259251" y="5882160"/>
            <a:ext cx="201600" cy="353520"/>
            <a:chOff x="9259251" y="5882160"/>
            <a:chExt cx="20160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72" name="Ink 1171">
                  <a:extLst>
                    <a:ext uri="{FF2B5EF4-FFF2-40B4-BE49-F238E27FC236}">
                      <a16:creationId xmlns:a16="http://schemas.microsoft.com/office/drawing/2014/main" id="{424FF051-492B-493D-9049-7BBAF617CE50}"/>
                    </a:ext>
                  </a:extLst>
                </p14:cNvPr>
                <p14:cNvContentPartPr/>
                <p14:nvPr/>
              </p14:nvContentPartPr>
              <p14:xfrm>
                <a:off x="9274731" y="6088800"/>
                <a:ext cx="53280" cy="146880"/>
              </p14:xfrm>
            </p:contentPart>
          </mc:Choice>
          <mc:Fallback xmlns="">
            <p:pic>
              <p:nvPicPr>
                <p:cNvPr id="1172" name="Ink 1171">
                  <a:extLst>
                    <a:ext uri="{FF2B5EF4-FFF2-40B4-BE49-F238E27FC236}">
                      <a16:creationId xmlns:a16="http://schemas.microsoft.com/office/drawing/2014/main" id="{424FF051-492B-493D-9049-7BBAF617CE5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266091" y="6079800"/>
                  <a:ext cx="70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73" name="Ink 1172">
                  <a:extLst>
                    <a:ext uri="{FF2B5EF4-FFF2-40B4-BE49-F238E27FC236}">
                      <a16:creationId xmlns:a16="http://schemas.microsoft.com/office/drawing/2014/main" id="{C146E743-3E8E-4DA0-84C4-5ED7678A340E}"/>
                    </a:ext>
                  </a:extLst>
                </p14:cNvPr>
                <p14:cNvContentPartPr/>
                <p14:nvPr/>
              </p14:nvContentPartPr>
              <p14:xfrm>
                <a:off x="9365811" y="6080880"/>
                <a:ext cx="44280" cy="130320"/>
              </p14:xfrm>
            </p:contentPart>
          </mc:Choice>
          <mc:Fallback xmlns="">
            <p:pic>
              <p:nvPicPr>
                <p:cNvPr id="1173" name="Ink 1172">
                  <a:extLst>
                    <a:ext uri="{FF2B5EF4-FFF2-40B4-BE49-F238E27FC236}">
                      <a16:creationId xmlns:a16="http://schemas.microsoft.com/office/drawing/2014/main" id="{C146E743-3E8E-4DA0-84C4-5ED7678A340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357171" y="6071880"/>
                  <a:ext cx="61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174" name="Ink 1173">
                  <a:extLst>
                    <a:ext uri="{FF2B5EF4-FFF2-40B4-BE49-F238E27FC236}">
                      <a16:creationId xmlns:a16="http://schemas.microsoft.com/office/drawing/2014/main" id="{1E71F8EE-565A-47AA-B3A0-1B50841145A5}"/>
                    </a:ext>
                  </a:extLst>
                </p14:cNvPr>
                <p14:cNvContentPartPr/>
                <p14:nvPr/>
              </p14:nvContentPartPr>
              <p14:xfrm>
                <a:off x="9259251" y="6018240"/>
                <a:ext cx="201600" cy="35280"/>
              </p14:xfrm>
            </p:contentPart>
          </mc:Choice>
          <mc:Fallback xmlns="">
            <p:pic>
              <p:nvPicPr>
                <p:cNvPr id="1174" name="Ink 1173">
                  <a:extLst>
                    <a:ext uri="{FF2B5EF4-FFF2-40B4-BE49-F238E27FC236}">
                      <a16:creationId xmlns:a16="http://schemas.microsoft.com/office/drawing/2014/main" id="{1E71F8EE-565A-47AA-B3A0-1B50841145A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250251" y="6009240"/>
                  <a:ext cx="219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78" name="Ink 1177">
                  <a:extLst>
                    <a:ext uri="{FF2B5EF4-FFF2-40B4-BE49-F238E27FC236}">
                      <a16:creationId xmlns:a16="http://schemas.microsoft.com/office/drawing/2014/main" id="{754ED429-0884-4E32-822A-1BC0CDA1E504}"/>
                    </a:ext>
                  </a:extLst>
                </p14:cNvPr>
                <p14:cNvContentPartPr/>
                <p14:nvPr/>
              </p14:nvContentPartPr>
              <p14:xfrm>
                <a:off x="9266811" y="5882160"/>
                <a:ext cx="117000" cy="61560"/>
              </p14:xfrm>
            </p:contentPart>
          </mc:Choice>
          <mc:Fallback xmlns="">
            <p:pic>
              <p:nvPicPr>
                <p:cNvPr id="1178" name="Ink 1177">
                  <a:extLst>
                    <a:ext uri="{FF2B5EF4-FFF2-40B4-BE49-F238E27FC236}">
                      <a16:creationId xmlns:a16="http://schemas.microsoft.com/office/drawing/2014/main" id="{754ED429-0884-4E32-822A-1BC0CDA1E50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257811" y="5873520"/>
                  <a:ext cx="13464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6" name="Group 1185">
            <a:extLst>
              <a:ext uri="{FF2B5EF4-FFF2-40B4-BE49-F238E27FC236}">
                <a16:creationId xmlns:a16="http://schemas.microsoft.com/office/drawing/2014/main" id="{4E019952-E3DA-4BE6-8683-411BE9C9E4FC}"/>
              </a:ext>
            </a:extLst>
          </p:cNvPr>
          <p:cNvGrpSpPr/>
          <p:nvPr/>
        </p:nvGrpSpPr>
        <p:grpSpPr>
          <a:xfrm>
            <a:off x="9601611" y="6033000"/>
            <a:ext cx="400680" cy="333720"/>
            <a:chOff x="9601611" y="6033000"/>
            <a:chExt cx="40068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181" name="Ink 1180">
                  <a:extLst>
                    <a:ext uri="{FF2B5EF4-FFF2-40B4-BE49-F238E27FC236}">
                      <a16:creationId xmlns:a16="http://schemas.microsoft.com/office/drawing/2014/main" id="{EBB69519-3E1E-4246-83A0-2B6F0B79AE4E}"/>
                    </a:ext>
                  </a:extLst>
                </p14:cNvPr>
                <p14:cNvContentPartPr/>
                <p14:nvPr/>
              </p14:nvContentPartPr>
              <p14:xfrm>
                <a:off x="9601611" y="6081240"/>
                <a:ext cx="111960" cy="175320"/>
              </p14:xfrm>
            </p:contentPart>
          </mc:Choice>
          <mc:Fallback xmlns="">
            <p:pic>
              <p:nvPicPr>
                <p:cNvPr id="1181" name="Ink 1180">
                  <a:extLst>
                    <a:ext uri="{FF2B5EF4-FFF2-40B4-BE49-F238E27FC236}">
                      <a16:creationId xmlns:a16="http://schemas.microsoft.com/office/drawing/2014/main" id="{EBB69519-3E1E-4246-83A0-2B6F0B79AE4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592611" y="6072240"/>
                  <a:ext cx="129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182" name="Ink 1181">
                  <a:extLst>
                    <a:ext uri="{FF2B5EF4-FFF2-40B4-BE49-F238E27FC236}">
                      <a16:creationId xmlns:a16="http://schemas.microsoft.com/office/drawing/2014/main" id="{3912CECB-F411-4DC5-81E1-5658F70EEDEC}"/>
                    </a:ext>
                  </a:extLst>
                </p14:cNvPr>
                <p14:cNvContentPartPr/>
                <p14:nvPr/>
              </p14:nvContentPartPr>
              <p14:xfrm>
                <a:off x="9757491" y="6245040"/>
                <a:ext cx="18720" cy="75960"/>
              </p14:xfrm>
            </p:contentPart>
          </mc:Choice>
          <mc:Fallback xmlns="">
            <p:pic>
              <p:nvPicPr>
                <p:cNvPr id="1182" name="Ink 1181">
                  <a:extLst>
                    <a:ext uri="{FF2B5EF4-FFF2-40B4-BE49-F238E27FC236}">
                      <a16:creationId xmlns:a16="http://schemas.microsoft.com/office/drawing/2014/main" id="{3912CECB-F411-4DC5-81E1-5658F70EEDE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748491" y="6236400"/>
                  <a:ext cx="36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183" name="Ink 1182">
                  <a:extLst>
                    <a:ext uri="{FF2B5EF4-FFF2-40B4-BE49-F238E27FC236}">
                      <a16:creationId xmlns:a16="http://schemas.microsoft.com/office/drawing/2014/main" id="{28588956-C102-42C5-B5C6-738B86C3E4F5}"/>
                    </a:ext>
                  </a:extLst>
                </p14:cNvPr>
                <p14:cNvContentPartPr/>
                <p14:nvPr/>
              </p14:nvContentPartPr>
              <p14:xfrm>
                <a:off x="9806091" y="6114360"/>
                <a:ext cx="15840" cy="3240"/>
              </p14:xfrm>
            </p:contentPart>
          </mc:Choice>
          <mc:Fallback xmlns="">
            <p:pic>
              <p:nvPicPr>
                <p:cNvPr id="1183" name="Ink 1182">
                  <a:extLst>
                    <a:ext uri="{FF2B5EF4-FFF2-40B4-BE49-F238E27FC236}">
                      <a16:creationId xmlns:a16="http://schemas.microsoft.com/office/drawing/2014/main" id="{28588956-C102-42C5-B5C6-738B86C3E4F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797451" y="6105720"/>
                  <a:ext cx="33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184" name="Ink 1183">
                  <a:extLst>
                    <a:ext uri="{FF2B5EF4-FFF2-40B4-BE49-F238E27FC236}">
                      <a16:creationId xmlns:a16="http://schemas.microsoft.com/office/drawing/2014/main" id="{0A2D32D2-0338-4108-BDA1-AF74B20B7464}"/>
                    </a:ext>
                  </a:extLst>
                </p14:cNvPr>
                <p14:cNvContentPartPr/>
                <p14:nvPr/>
              </p14:nvContentPartPr>
              <p14:xfrm>
                <a:off x="9952251" y="6033000"/>
                <a:ext cx="50040" cy="132840"/>
              </p14:xfrm>
            </p:contentPart>
          </mc:Choice>
          <mc:Fallback xmlns="">
            <p:pic>
              <p:nvPicPr>
                <p:cNvPr id="1184" name="Ink 1183">
                  <a:extLst>
                    <a:ext uri="{FF2B5EF4-FFF2-40B4-BE49-F238E27FC236}">
                      <a16:creationId xmlns:a16="http://schemas.microsoft.com/office/drawing/2014/main" id="{0A2D32D2-0338-4108-BDA1-AF74B20B746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943611" y="6024000"/>
                  <a:ext cx="67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185" name="Ink 1184">
                  <a:extLst>
                    <a:ext uri="{FF2B5EF4-FFF2-40B4-BE49-F238E27FC236}">
                      <a16:creationId xmlns:a16="http://schemas.microsoft.com/office/drawing/2014/main" id="{F7181E56-030D-470D-9635-96FB197302CF}"/>
                    </a:ext>
                  </a:extLst>
                </p14:cNvPr>
                <p14:cNvContentPartPr/>
                <p14:nvPr/>
              </p14:nvContentPartPr>
              <p14:xfrm>
                <a:off x="9959811" y="6327480"/>
                <a:ext cx="32400" cy="39240"/>
              </p14:xfrm>
            </p:contentPart>
          </mc:Choice>
          <mc:Fallback xmlns="">
            <p:pic>
              <p:nvPicPr>
                <p:cNvPr id="1185" name="Ink 1184">
                  <a:extLst>
                    <a:ext uri="{FF2B5EF4-FFF2-40B4-BE49-F238E27FC236}">
                      <a16:creationId xmlns:a16="http://schemas.microsoft.com/office/drawing/2014/main" id="{F7181E56-030D-470D-9635-96FB197302C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50811" y="6318840"/>
                  <a:ext cx="50040" cy="5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372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BF3254E-46C0-4BBB-BB05-AA924CC2637C}"/>
                  </a:ext>
                </a:extLst>
              </p14:cNvPr>
              <p14:cNvContentPartPr/>
              <p14:nvPr/>
            </p14:nvContentPartPr>
            <p14:xfrm>
              <a:off x="1261851" y="471360"/>
              <a:ext cx="250920" cy="277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BF3254E-46C0-4BBB-BB05-AA924CC263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3211" y="462720"/>
                <a:ext cx="268560" cy="29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4965A1B-B2BD-46D8-886D-D0B5D4C1EA82}"/>
              </a:ext>
            </a:extLst>
          </p:cNvPr>
          <p:cNvGrpSpPr/>
          <p:nvPr/>
        </p:nvGrpSpPr>
        <p:grpSpPr>
          <a:xfrm>
            <a:off x="1717251" y="486480"/>
            <a:ext cx="835560" cy="240480"/>
            <a:chOff x="1717251" y="486480"/>
            <a:chExt cx="83556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8CC6AFD-270D-48FC-B41F-1519E43ED692}"/>
                    </a:ext>
                  </a:extLst>
                </p14:cNvPr>
                <p14:cNvContentPartPr/>
                <p14:nvPr/>
              </p14:nvContentPartPr>
              <p14:xfrm>
                <a:off x="1717251" y="486480"/>
                <a:ext cx="81000" cy="21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8CC6AFD-270D-48FC-B41F-1519E43ED6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08611" y="477480"/>
                  <a:ext cx="98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20A2339-8121-4B5F-B062-871F761BD52B}"/>
                    </a:ext>
                  </a:extLst>
                </p14:cNvPr>
                <p14:cNvContentPartPr/>
                <p14:nvPr/>
              </p14:nvContentPartPr>
              <p14:xfrm>
                <a:off x="1899051" y="499080"/>
                <a:ext cx="58320" cy="226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20A2339-8121-4B5F-B062-871F761BD5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90411" y="490080"/>
                  <a:ext cx="75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2249485-D2C5-4C3D-A17C-C48C429D0085}"/>
                    </a:ext>
                  </a:extLst>
                </p14:cNvPr>
                <p14:cNvContentPartPr/>
                <p14:nvPr/>
              </p14:nvContentPartPr>
              <p14:xfrm>
                <a:off x="2086971" y="547680"/>
                <a:ext cx="92160" cy="133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2249485-D2C5-4C3D-A17C-C48C429D00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77971" y="539040"/>
                  <a:ext cx="109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7643B3-35C7-43B3-B5FF-E67E702E0672}"/>
                    </a:ext>
                  </a:extLst>
                </p14:cNvPr>
                <p14:cNvContentPartPr/>
                <p14:nvPr/>
              </p14:nvContentPartPr>
              <p14:xfrm>
                <a:off x="2032251" y="640560"/>
                <a:ext cx="97200" cy="61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7643B3-35C7-43B3-B5FF-E67E702E06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23611" y="631920"/>
                  <a:ext cx="114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DCFACB-88FD-4F5F-B369-06553A6182A9}"/>
                    </a:ext>
                  </a:extLst>
                </p14:cNvPr>
                <p14:cNvContentPartPr/>
                <p14:nvPr/>
              </p14:nvContentPartPr>
              <p14:xfrm>
                <a:off x="2250771" y="490440"/>
                <a:ext cx="61200" cy="236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DCFACB-88FD-4F5F-B369-06553A6182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42131" y="481440"/>
                  <a:ext cx="78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2A5B66-D7BD-469D-8AB6-C726CA2D8ABA}"/>
                    </a:ext>
                  </a:extLst>
                </p14:cNvPr>
                <p14:cNvContentPartPr/>
                <p14:nvPr/>
              </p14:nvContentPartPr>
              <p14:xfrm>
                <a:off x="2440491" y="575400"/>
                <a:ext cx="112320" cy="12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2A5B66-D7BD-469D-8AB6-C726CA2D8A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31851" y="566400"/>
                  <a:ext cx="129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9435FD0-73AC-4372-8D0F-448932A49833}"/>
                    </a:ext>
                  </a:extLst>
                </p14:cNvPr>
                <p14:cNvContentPartPr/>
                <p14:nvPr/>
              </p14:nvContentPartPr>
              <p14:xfrm>
                <a:off x="2430771" y="634800"/>
                <a:ext cx="64440" cy="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9435FD0-73AC-4372-8D0F-448932A498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2131" y="626160"/>
                  <a:ext cx="820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3B1A0E-1194-4295-9403-353492B8A8F9}"/>
              </a:ext>
            </a:extLst>
          </p:cNvPr>
          <p:cNvGrpSpPr/>
          <p:nvPr/>
        </p:nvGrpSpPr>
        <p:grpSpPr>
          <a:xfrm>
            <a:off x="2912451" y="478920"/>
            <a:ext cx="581760" cy="205920"/>
            <a:chOff x="2912451" y="478920"/>
            <a:chExt cx="58176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7E8C21-6BA6-4270-8247-54F74B3CEECC}"/>
                    </a:ext>
                  </a:extLst>
                </p14:cNvPr>
                <p14:cNvContentPartPr/>
                <p14:nvPr/>
              </p14:nvContentPartPr>
              <p14:xfrm>
                <a:off x="2912451" y="559920"/>
                <a:ext cx="71280" cy="9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7E8C21-6BA6-4270-8247-54F74B3CEEC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03811" y="550920"/>
                  <a:ext cx="88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59FE0E-1EBE-4429-B6D4-E3A9E89FCE8E}"/>
                    </a:ext>
                  </a:extLst>
                </p14:cNvPr>
                <p14:cNvContentPartPr/>
                <p14:nvPr/>
              </p14:nvContentPartPr>
              <p14:xfrm>
                <a:off x="3033771" y="540480"/>
                <a:ext cx="209160" cy="144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59FE0E-1EBE-4429-B6D4-E3A9E89FCE8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25131" y="531840"/>
                  <a:ext cx="226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CB1119-B9C1-466D-AAA7-C4F78ADFA4E1}"/>
                    </a:ext>
                  </a:extLst>
                </p14:cNvPr>
                <p14:cNvContentPartPr/>
                <p14:nvPr/>
              </p14:nvContentPartPr>
              <p14:xfrm>
                <a:off x="3387651" y="478920"/>
                <a:ext cx="106560" cy="163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CB1119-B9C1-466D-AAA7-C4F78ADFA4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78651" y="469920"/>
                  <a:ext cx="124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49DA348-8F7E-44E6-B3E6-E849E342C1DC}"/>
                    </a:ext>
                  </a:extLst>
                </p14:cNvPr>
                <p14:cNvContentPartPr/>
                <p14:nvPr/>
              </p14:nvContentPartPr>
              <p14:xfrm>
                <a:off x="3345171" y="591600"/>
                <a:ext cx="100800" cy="75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49DA348-8F7E-44E6-B3E6-E849E342C1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36171" y="582600"/>
                  <a:ext cx="11844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FDFF53-56C7-4049-A846-670648CE0963}"/>
              </a:ext>
            </a:extLst>
          </p:cNvPr>
          <p:cNvGrpSpPr/>
          <p:nvPr/>
        </p:nvGrpSpPr>
        <p:grpSpPr>
          <a:xfrm>
            <a:off x="3733611" y="549480"/>
            <a:ext cx="129240" cy="119880"/>
            <a:chOff x="3733611" y="549480"/>
            <a:chExt cx="12924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A17A1B8-7CAA-4942-B6F9-58F779924BB5}"/>
                    </a:ext>
                  </a:extLst>
                </p14:cNvPr>
                <p14:cNvContentPartPr/>
                <p14:nvPr/>
              </p14:nvContentPartPr>
              <p14:xfrm>
                <a:off x="3733611" y="569640"/>
                <a:ext cx="129240" cy="38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A17A1B8-7CAA-4942-B6F9-58F779924B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24971" y="560640"/>
                  <a:ext cx="146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7601B83-653A-4D35-84A3-D6801EDFED9B}"/>
                    </a:ext>
                  </a:extLst>
                </p14:cNvPr>
                <p14:cNvContentPartPr/>
                <p14:nvPr/>
              </p14:nvContentPartPr>
              <p14:xfrm>
                <a:off x="3796251" y="549480"/>
                <a:ext cx="21600" cy="119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7601B83-653A-4D35-84A3-D6801EDFED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87611" y="540480"/>
                  <a:ext cx="392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BD2C5B-59C2-440B-8E80-6F63F949667B}"/>
              </a:ext>
            </a:extLst>
          </p:cNvPr>
          <p:cNvGrpSpPr/>
          <p:nvPr/>
        </p:nvGrpSpPr>
        <p:grpSpPr>
          <a:xfrm>
            <a:off x="4083531" y="891840"/>
            <a:ext cx="254520" cy="109800"/>
            <a:chOff x="4083531" y="891840"/>
            <a:chExt cx="254520" cy="1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E28B2CF-821E-41C1-8CE9-68F4FC1F4EC0}"/>
                    </a:ext>
                  </a:extLst>
                </p14:cNvPr>
                <p14:cNvContentPartPr/>
                <p14:nvPr/>
              </p14:nvContentPartPr>
              <p14:xfrm>
                <a:off x="4083531" y="891840"/>
                <a:ext cx="53640" cy="9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E28B2CF-821E-41C1-8CE9-68F4FC1F4EC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4891" y="883200"/>
                  <a:ext cx="71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E4513B2-4893-4E5F-ACC2-E31A2BEC749C}"/>
                    </a:ext>
                  </a:extLst>
                </p14:cNvPr>
                <p14:cNvContentPartPr/>
                <p14:nvPr/>
              </p14:nvContentPartPr>
              <p14:xfrm>
                <a:off x="4188291" y="932880"/>
                <a:ext cx="74160" cy="39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E4513B2-4893-4E5F-ACC2-E31A2BEC74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79651" y="924240"/>
                  <a:ext cx="91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C741F9-6EC9-4016-81DE-59D488CBFF53}"/>
                    </a:ext>
                  </a:extLst>
                </p14:cNvPr>
                <p14:cNvContentPartPr/>
                <p14:nvPr/>
              </p14:nvContentPartPr>
              <p14:xfrm>
                <a:off x="4316091" y="935400"/>
                <a:ext cx="21960" cy="66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C741F9-6EC9-4016-81DE-59D488CBFF5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07451" y="926400"/>
                  <a:ext cx="396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EAA019-7493-47C1-8DCA-58497077818B}"/>
              </a:ext>
            </a:extLst>
          </p:cNvPr>
          <p:cNvGrpSpPr/>
          <p:nvPr/>
        </p:nvGrpSpPr>
        <p:grpSpPr>
          <a:xfrm>
            <a:off x="4169931" y="330240"/>
            <a:ext cx="572400" cy="357480"/>
            <a:chOff x="4169931" y="330240"/>
            <a:chExt cx="5724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F2FB47-87ED-4C24-A7F5-9870D2C47527}"/>
                    </a:ext>
                  </a:extLst>
                </p14:cNvPr>
                <p14:cNvContentPartPr/>
                <p14:nvPr/>
              </p14:nvContentPartPr>
              <p14:xfrm>
                <a:off x="4169931" y="459480"/>
                <a:ext cx="217440" cy="220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F2FB47-87ED-4C24-A7F5-9870D2C475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61291" y="450840"/>
                  <a:ext cx="235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F4D8557-0684-4436-B470-9B21771A10F5}"/>
                    </a:ext>
                  </a:extLst>
                </p14:cNvPr>
                <p14:cNvContentPartPr/>
                <p14:nvPr/>
              </p14:nvContentPartPr>
              <p14:xfrm>
                <a:off x="4422651" y="485400"/>
                <a:ext cx="159120" cy="192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F4D8557-0684-4436-B470-9B21771A10F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14011" y="476400"/>
                  <a:ext cx="176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C7CB5AE-9D44-41CB-AC07-EEDD16A4F290}"/>
                    </a:ext>
                  </a:extLst>
                </p14:cNvPr>
                <p14:cNvContentPartPr/>
                <p14:nvPr/>
              </p14:nvContentPartPr>
              <p14:xfrm>
                <a:off x="4636491" y="629400"/>
                <a:ext cx="65160" cy="58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C7CB5AE-9D44-41CB-AC07-EEDD16A4F2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27851" y="620400"/>
                  <a:ext cx="82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7ECBD4-7D40-47E8-9524-089C6EE32225}"/>
                    </a:ext>
                  </a:extLst>
                </p14:cNvPr>
                <p14:cNvContentPartPr/>
                <p14:nvPr/>
              </p14:nvContentPartPr>
              <p14:xfrm>
                <a:off x="4733331" y="461280"/>
                <a:ext cx="9000" cy="14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7ECBD4-7D40-47E8-9524-089C6EE322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24331" y="452280"/>
                  <a:ext cx="26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F434DC7-A674-429A-9043-682EA2A35AA9}"/>
                    </a:ext>
                  </a:extLst>
                </p14:cNvPr>
                <p14:cNvContentPartPr/>
                <p14:nvPr/>
              </p14:nvContentPartPr>
              <p14:xfrm>
                <a:off x="4180011" y="330240"/>
                <a:ext cx="97560" cy="112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F434DC7-A674-429A-9043-682EA2A35AA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71011" y="321240"/>
                  <a:ext cx="1152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D77A7D9-ED55-40B3-B9C6-ABB3690DF989}"/>
              </a:ext>
            </a:extLst>
          </p:cNvPr>
          <p:cNvGrpSpPr/>
          <p:nvPr/>
        </p:nvGrpSpPr>
        <p:grpSpPr>
          <a:xfrm>
            <a:off x="4873371" y="531120"/>
            <a:ext cx="442440" cy="222480"/>
            <a:chOff x="4873371" y="531120"/>
            <a:chExt cx="44244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B531FFC-C9BE-48DB-96A7-7A72CDE04173}"/>
                    </a:ext>
                  </a:extLst>
                </p14:cNvPr>
                <p14:cNvContentPartPr/>
                <p14:nvPr/>
              </p14:nvContentPartPr>
              <p14:xfrm>
                <a:off x="4873371" y="531120"/>
                <a:ext cx="198000" cy="208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B531FFC-C9BE-48DB-96A7-7A72CDE041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64371" y="522480"/>
                  <a:ext cx="215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75DD98C-9A57-4FEF-B0FC-0B37DA369465}"/>
                    </a:ext>
                  </a:extLst>
                </p14:cNvPr>
                <p14:cNvContentPartPr/>
                <p14:nvPr/>
              </p14:nvContentPartPr>
              <p14:xfrm>
                <a:off x="5249571" y="562080"/>
                <a:ext cx="66240" cy="178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75DD98C-9A57-4FEF-B0FC-0B37DA36946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40571" y="553440"/>
                  <a:ext cx="83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CD2DAB9-CD5F-41C5-8002-DEBF939156C7}"/>
                    </a:ext>
                  </a:extLst>
                </p14:cNvPr>
                <p14:cNvContentPartPr/>
                <p14:nvPr/>
              </p14:nvContentPartPr>
              <p14:xfrm>
                <a:off x="5150211" y="666840"/>
                <a:ext cx="117720" cy="86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CD2DAB9-CD5F-41C5-8002-DEBF939156C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41571" y="658200"/>
                  <a:ext cx="13536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946D202-176B-4B46-9209-4BB27A006644}"/>
                  </a:ext>
                </a:extLst>
              </p14:cNvPr>
              <p14:cNvContentPartPr/>
              <p14:nvPr/>
            </p14:nvContentPartPr>
            <p14:xfrm>
              <a:off x="5620731" y="612120"/>
              <a:ext cx="92520" cy="1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946D202-176B-4B46-9209-4BB27A00664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12091" y="603120"/>
                <a:ext cx="110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497933C-FAA1-4DC0-AFA7-4A2DDCB7ADDD}"/>
                  </a:ext>
                </a:extLst>
              </p14:cNvPr>
              <p14:cNvContentPartPr/>
              <p14:nvPr/>
            </p14:nvContentPartPr>
            <p14:xfrm>
              <a:off x="5932131" y="496920"/>
              <a:ext cx="303480" cy="222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497933C-FAA1-4DC0-AFA7-4A2DDCB7ADD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23491" y="488280"/>
                <a:ext cx="32112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95EE16FD-E0DC-49B7-BFEB-7006B92EAE8A}"/>
              </a:ext>
            </a:extLst>
          </p:cNvPr>
          <p:cNvGrpSpPr/>
          <p:nvPr/>
        </p:nvGrpSpPr>
        <p:grpSpPr>
          <a:xfrm>
            <a:off x="6412731" y="321240"/>
            <a:ext cx="938160" cy="608040"/>
            <a:chOff x="6412731" y="321240"/>
            <a:chExt cx="93816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2F8E0F5-9088-472F-8533-09A339406380}"/>
                    </a:ext>
                  </a:extLst>
                </p14:cNvPr>
                <p14:cNvContentPartPr/>
                <p14:nvPr/>
              </p14:nvContentPartPr>
              <p14:xfrm>
                <a:off x="6412731" y="441120"/>
                <a:ext cx="93240" cy="325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2F8E0F5-9088-472F-8533-09A33940638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03731" y="432120"/>
                  <a:ext cx="1108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6F13495-161D-4132-AA1C-0362C5123CC4}"/>
                    </a:ext>
                  </a:extLst>
                </p14:cNvPr>
                <p14:cNvContentPartPr/>
                <p14:nvPr/>
              </p14:nvContentPartPr>
              <p14:xfrm>
                <a:off x="6719091" y="510600"/>
                <a:ext cx="41760" cy="148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6F13495-161D-4132-AA1C-0362C5123C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10451" y="501600"/>
                  <a:ext cx="59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66366AA-E7DE-4E3B-8C66-DD6B473CD754}"/>
                    </a:ext>
                  </a:extLst>
                </p14:cNvPr>
                <p14:cNvContentPartPr/>
                <p14:nvPr/>
              </p14:nvContentPartPr>
              <p14:xfrm>
                <a:off x="6784971" y="501240"/>
                <a:ext cx="48600" cy="150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66366AA-E7DE-4E3B-8C66-DD6B473CD7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76331" y="492600"/>
                  <a:ext cx="66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F4FF259-24CA-43D0-B83C-2227FCA3D7C3}"/>
                    </a:ext>
                  </a:extLst>
                </p14:cNvPr>
                <p14:cNvContentPartPr/>
                <p14:nvPr/>
              </p14:nvContentPartPr>
              <p14:xfrm>
                <a:off x="6691011" y="459840"/>
                <a:ext cx="173520" cy="23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F4FF259-24CA-43D0-B83C-2227FCA3D7C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82371" y="450840"/>
                  <a:ext cx="191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C551A33-8C16-406D-AE55-78BB6B19EA87}"/>
                    </a:ext>
                  </a:extLst>
                </p14:cNvPr>
                <p14:cNvContentPartPr/>
                <p14:nvPr/>
              </p14:nvContentPartPr>
              <p14:xfrm>
                <a:off x="6616131" y="807240"/>
                <a:ext cx="66960" cy="111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C551A33-8C16-406D-AE55-78BB6B19EA8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07131" y="798600"/>
                  <a:ext cx="84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41E8D5F-B635-4CA1-84D5-A3AD59376A60}"/>
                    </a:ext>
                  </a:extLst>
                </p14:cNvPr>
                <p14:cNvContentPartPr/>
                <p14:nvPr/>
              </p14:nvContentPartPr>
              <p14:xfrm>
                <a:off x="6705051" y="844320"/>
                <a:ext cx="68040" cy="47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41E8D5F-B635-4CA1-84D5-A3AD59376A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96051" y="835320"/>
                  <a:ext cx="85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E9FEE34-DC26-4A3F-9768-1735AA36E56A}"/>
                    </a:ext>
                  </a:extLst>
                </p14:cNvPr>
                <p14:cNvContentPartPr/>
                <p14:nvPr/>
              </p14:nvContentPartPr>
              <p14:xfrm>
                <a:off x="6825651" y="856560"/>
                <a:ext cx="24120" cy="72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E9FEE34-DC26-4A3F-9768-1735AA36E56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17011" y="847920"/>
                  <a:ext cx="41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223025F-16F6-4731-8FAC-F9A230930180}"/>
                    </a:ext>
                  </a:extLst>
                </p14:cNvPr>
                <p14:cNvContentPartPr/>
                <p14:nvPr/>
              </p14:nvContentPartPr>
              <p14:xfrm>
                <a:off x="6683091" y="321240"/>
                <a:ext cx="161640" cy="86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223025F-16F6-4731-8FAC-F9A2309301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74451" y="312600"/>
                  <a:ext cx="179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D7301C4-47C3-4127-B5F1-71154141687A}"/>
                    </a:ext>
                  </a:extLst>
                </p14:cNvPr>
                <p14:cNvContentPartPr/>
                <p14:nvPr/>
              </p14:nvContentPartPr>
              <p14:xfrm>
                <a:off x="6990891" y="532920"/>
                <a:ext cx="110520" cy="173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D7301C4-47C3-4127-B5F1-7115414168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82251" y="523920"/>
                  <a:ext cx="128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F312C59-FF72-406B-B25F-02082EFC5F58}"/>
                    </a:ext>
                  </a:extLst>
                </p14:cNvPr>
                <p14:cNvContentPartPr/>
                <p14:nvPr/>
              </p14:nvContentPartPr>
              <p14:xfrm>
                <a:off x="7145691" y="682680"/>
                <a:ext cx="41040" cy="72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F312C59-FF72-406B-B25F-02082EFC5F5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36691" y="673680"/>
                  <a:ext cx="58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1773214-3B6F-4D96-808E-AC71B0146E5E}"/>
                    </a:ext>
                  </a:extLst>
                </p14:cNvPr>
                <p14:cNvContentPartPr/>
                <p14:nvPr/>
              </p14:nvContentPartPr>
              <p14:xfrm>
                <a:off x="7177731" y="551640"/>
                <a:ext cx="2160" cy="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1773214-3B6F-4D96-808E-AC71B0146E5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69091" y="543000"/>
                  <a:ext cx="19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5D45B3C-7881-46D9-9530-967B28EC6043}"/>
                    </a:ext>
                  </a:extLst>
                </p14:cNvPr>
                <p14:cNvContentPartPr/>
                <p14:nvPr/>
              </p14:nvContentPartPr>
              <p14:xfrm>
                <a:off x="7323531" y="440400"/>
                <a:ext cx="27360" cy="136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5D45B3C-7881-46D9-9530-967B28EC60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14531" y="431400"/>
                  <a:ext cx="45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CAE1A84-395B-4862-B7F9-51668D2AC4D8}"/>
                    </a:ext>
                  </a:extLst>
                </p14:cNvPr>
                <p14:cNvContentPartPr/>
                <p14:nvPr/>
              </p14:nvContentPartPr>
              <p14:xfrm>
                <a:off x="7299411" y="721560"/>
                <a:ext cx="6120" cy="14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CAE1A84-395B-4862-B7F9-51668D2AC4D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90411" y="712560"/>
                  <a:ext cx="2376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486C6F4-C086-40CE-B6B7-104521654F9E}"/>
                  </a:ext>
                </a:extLst>
              </p14:cNvPr>
              <p14:cNvContentPartPr/>
              <p14:nvPr/>
            </p14:nvContentPartPr>
            <p14:xfrm>
              <a:off x="7557171" y="372360"/>
              <a:ext cx="86400" cy="414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486C6F4-C086-40CE-B6B7-104521654F9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548531" y="363360"/>
                <a:ext cx="104040" cy="43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9C1FAAB4-92C5-47F3-93EA-A8487983C0AA}"/>
              </a:ext>
            </a:extLst>
          </p:cNvPr>
          <p:cNvGrpSpPr/>
          <p:nvPr/>
        </p:nvGrpSpPr>
        <p:grpSpPr>
          <a:xfrm>
            <a:off x="1261491" y="1223400"/>
            <a:ext cx="1114920" cy="237960"/>
            <a:chOff x="1261491" y="1223400"/>
            <a:chExt cx="111492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E5C33F-A954-44AD-9953-77BAED994DFF}"/>
                    </a:ext>
                  </a:extLst>
                </p14:cNvPr>
                <p14:cNvContentPartPr/>
                <p14:nvPr/>
              </p14:nvContentPartPr>
              <p14:xfrm>
                <a:off x="1261491" y="1223400"/>
                <a:ext cx="144720" cy="228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DE5C33F-A954-44AD-9953-77BAED994D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52491" y="1214760"/>
                  <a:ext cx="162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84DD77-EE5F-46EE-9243-57275DD738C2}"/>
                    </a:ext>
                  </a:extLst>
                </p14:cNvPr>
                <p14:cNvContentPartPr/>
                <p14:nvPr/>
              </p14:nvContentPartPr>
              <p14:xfrm>
                <a:off x="1489011" y="1275960"/>
                <a:ext cx="204840" cy="172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84DD77-EE5F-46EE-9243-57275DD738C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80011" y="1267320"/>
                  <a:ext cx="222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9C4421C-AC7C-4045-A0CB-A8A85047E502}"/>
                    </a:ext>
                  </a:extLst>
                </p14:cNvPr>
                <p14:cNvContentPartPr/>
                <p14:nvPr/>
              </p14:nvContentPartPr>
              <p14:xfrm>
                <a:off x="1802571" y="1315560"/>
                <a:ext cx="55080" cy="144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9C4421C-AC7C-4045-A0CB-A8A85047E50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93571" y="1306560"/>
                  <a:ext cx="72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8B461B0-1C45-41AE-8A41-C2A2A9C106BA}"/>
                    </a:ext>
                  </a:extLst>
                </p14:cNvPr>
                <p14:cNvContentPartPr/>
                <p14:nvPr/>
              </p14:nvContentPartPr>
              <p14:xfrm>
                <a:off x="1944771" y="1286040"/>
                <a:ext cx="52560" cy="175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8B461B0-1C45-41AE-8A41-C2A2A9C106B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36131" y="1277040"/>
                  <a:ext cx="70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27E955-C7F7-4614-9A03-B49F65059984}"/>
                    </a:ext>
                  </a:extLst>
                </p14:cNvPr>
                <p14:cNvContentPartPr/>
                <p14:nvPr/>
              </p14:nvContentPartPr>
              <p14:xfrm>
                <a:off x="2106771" y="1300080"/>
                <a:ext cx="100080" cy="133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27E955-C7F7-4614-9A03-B49F6505998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98131" y="1291080"/>
                  <a:ext cx="117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B9CE97D-E515-4C90-9AB4-0ECB7C792E78}"/>
                    </a:ext>
                  </a:extLst>
                </p14:cNvPr>
                <p14:cNvContentPartPr/>
                <p14:nvPr/>
              </p14:nvContentPartPr>
              <p14:xfrm>
                <a:off x="2079411" y="1384680"/>
                <a:ext cx="84600" cy="68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B9CE97D-E515-4C90-9AB4-0ECB7C792E7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70411" y="1375680"/>
                  <a:ext cx="102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571BD7E-BCBD-4F5F-BD1A-A57BE53E04D6}"/>
                    </a:ext>
                  </a:extLst>
                </p14:cNvPr>
                <p14:cNvContentPartPr/>
                <p14:nvPr/>
              </p14:nvContentPartPr>
              <p14:xfrm>
                <a:off x="2345811" y="1257240"/>
                <a:ext cx="30600" cy="168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571BD7E-BCBD-4F5F-BD1A-A57BE53E04D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37171" y="1248600"/>
                  <a:ext cx="4824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9CA3CD9-67E0-4691-BBBA-29D891B3DB4D}"/>
                  </a:ext>
                </a:extLst>
              </p14:cNvPr>
              <p14:cNvContentPartPr/>
              <p14:nvPr/>
            </p14:nvContentPartPr>
            <p14:xfrm>
              <a:off x="1206411" y="1593480"/>
              <a:ext cx="1071720" cy="54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9CA3CD9-67E0-4691-BBBA-29D891B3DB4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197411" y="1584480"/>
                <a:ext cx="108936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FE287623-3117-4D4D-9486-4AC87B073609}"/>
              </a:ext>
            </a:extLst>
          </p:cNvPr>
          <p:cNvGrpSpPr/>
          <p:nvPr/>
        </p:nvGrpSpPr>
        <p:grpSpPr>
          <a:xfrm>
            <a:off x="1466331" y="1859880"/>
            <a:ext cx="387000" cy="204120"/>
            <a:chOff x="1466331" y="1859880"/>
            <a:chExt cx="3870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BBF2C54-D61D-4883-974F-550E8A195027}"/>
                    </a:ext>
                  </a:extLst>
                </p14:cNvPr>
                <p14:cNvContentPartPr/>
                <p14:nvPr/>
              </p14:nvContentPartPr>
              <p14:xfrm>
                <a:off x="1466331" y="1859880"/>
                <a:ext cx="168840" cy="182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BBF2C54-D61D-4883-974F-550E8A19502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57331" y="1850880"/>
                  <a:ext cx="186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BA6863A-8E95-4D0F-9537-71CB69B2CA01}"/>
                    </a:ext>
                  </a:extLst>
                </p14:cNvPr>
                <p14:cNvContentPartPr/>
                <p14:nvPr/>
              </p14:nvContentPartPr>
              <p14:xfrm>
                <a:off x="1735971" y="1887240"/>
                <a:ext cx="117360" cy="145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BA6863A-8E95-4D0F-9537-71CB69B2CA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27331" y="1878600"/>
                  <a:ext cx="135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68956B3-AEF3-4C1F-A583-56C5405A2F12}"/>
                    </a:ext>
                  </a:extLst>
                </p14:cNvPr>
                <p14:cNvContentPartPr/>
                <p14:nvPr/>
              </p14:nvContentPartPr>
              <p14:xfrm>
                <a:off x="1699971" y="1967160"/>
                <a:ext cx="114480" cy="96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68956B3-AEF3-4C1F-A583-56C5405A2F1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90971" y="1958160"/>
                  <a:ext cx="13212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4DB0B5D-9AA2-45B2-AAAC-CFD0792F081F}"/>
              </a:ext>
            </a:extLst>
          </p:cNvPr>
          <p:cNvGrpSpPr/>
          <p:nvPr/>
        </p:nvGrpSpPr>
        <p:grpSpPr>
          <a:xfrm>
            <a:off x="2649651" y="1447320"/>
            <a:ext cx="127800" cy="82080"/>
            <a:chOff x="2649651" y="1447320"/>
            <a:chExt cx="127800" cy="8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C2DAFE0-2E80-4B1A-A67C-3A847B4BF41C}"/>
                    </a:ext>
                  </a:extLst>
                </p14:cNvPr>
                <p14:cNvContentPartPr/>
                <p14:nvPr/>
              </p14:nvContentPartPr>
              <p14:xfrm>
                <a:off x="2692851" y="1447320"/>
                <a:ext cx="84600" cy="19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C2DAFE0-2E80-4B1A-A67C-3A847B4BF41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84211" y="1438680"/>
                  <a:ext cx="10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B3765E5-0A20-4533-A28E-F0959D76C5F4}"/>
                    </a:ext>
                  </a:extLst>
                </p14:cNvPr>
                <p14:cNvContentPartPr/>
                <p14:nvPr/>
              </p14:nvContentPartPr>
              <p14:xfrm>
                <a:off x="2649651" y="1517160"/>
                <a:ext cx="88200" cy="12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B3765E5-0A20-4533-A28E-F0959D76C5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41011" y="1508160"/>
                  <a:ext cx="1058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00E3516-760B-4ECD-8FBC-0A0E14E7E38F}"/>
              </a:ext>
            </a:extLst>
          </p:cNvPr>
          <p:cNvGrpSpPr/>
          <p:nvPr/>
        </p:nvGrpSpPr>
        <p:grpSpPr>
          <a:xfrm>
            <a:off x="3041331" y="1449480"/>
            <a:ext cx="432000" cy="123120"/>
            <a:chOff x="3041331" y="1449480"/>
            <a:chExt cx="43200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6C7FC59-0457-44ED-BA20-FB238843044D}"/>
                    </a:ext>
                  </a:extLst>
                </p14:cNvPr>
                <p14:cNvContentPartPr/>
                <p14:nvPr/>
              </p14:nvContentPartPr>
              <p14:xfrm>
                <a:off x="3041331" y="1471800"/>
                <a:ext cx="102240" cy="15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6C7FC59-0457-44ED-BA20-FB238843044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32331" y="1462800"/>
                  <a:ext cx="119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46CF280-5FFC-455C-AC48-F946AB74AD5A}"/>
                    </a:ext>
                  </a:extLst>
                </p14:cNvPr>
                <p14:cNvContentPartPr/>
                <p14:nvPr/>
              </p14:nvContentPartPr>
              <p14:xfrm>
                <a:off x="3232131" y="1449480"/>
                <a:ext cx="241200" cy="123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46CF280-5FFC-455C-AC48-F946AB74AD5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23131" y="1440840"/>
                  <a:ext cx="2588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490CB8C-A4ED-4CF7-8422-38BB6EAE343F}"/>
              </a:ext>
            </a:extLst>
          </p:cNvPr>
          <p:cNvGrpSpPr/>
          <p:nvPr/>
        </p:nvGrpSpPr>
        <p:grpSpPr>
          <a:xfrm>
            <a:off x="3735051" y="1478640"/>
            <a:ext cx="109080" cy="105120"/>
            <a:chOff x="3735051" y="1478640"/>
            <a:chExt cx="10908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0B24C21-E46D-45E3-9C54-7EDA752EA08C}"/>
                    </a:ext>
                  </a:extLst>
                </p14:cNvPr>
                <p14:cNvContentPartPr/>
                <p14:nvPr/>
              </p14:nvContentPartPr>
              <p14:xfrm>
                <a:off x="3735051" y="1507440"/>
                <a:ext cx="109080" cy="14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0B24C21-E46D-45E3-9C54-7EDA752EA08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26051" y="1498440"/>
                  <a:ext cx="126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0A74987-093F-436F-9A97-880F95BDE8ED}"/>
                    </a:ext>
                  </a:extLst>
                </p14:cNvPr>
                <p14:cNvContentPartPr/>
                <p14:nvPr/>
              </p14:nvContentPartPr>
              <p14:xfrm>
                <a:off x="3772131" y="1478640"/>
                <a:ext cx="6480" cy="105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0A74987-093F-436F-9A97-880F95BDE8E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63131" y="1470000"/>
                  <a:ext cx="241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6FC609-FE07-4EC9-A3F0-89203765EAC3}"/>
              </a:ext>
            </a:extLst>
          </p:cNvPr>
          <p:cNvGrpSpPr/>
          <p:nvPr/>
        </p:nvGrpSpPr>
        <p:grpSpPr>
          <a:xfrm>
            <a:off x="4142931" y="1263000"/>
            <a:ext cx="550800" cy="324000"/>
            <a:chOff x="4142931" y="1263000"/>
            <a:chExt cx="55080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65FC45-7501-412B-84D2-B5C7667C7CA7}"/>
                    </a:ext>
                  </a:extLst>
                </p14:cNvPr>
                <p14:cNvContentPartPr/>
                <p14:nvPr/>
              </p14:nvContentPartPr>
              <p14:xfrm>
                <a:off x="4142931" y="1364520"/>
                <a:ext cx="182880" cy="180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65FC45-7501-412B-84D2-B5C7667C7CA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34291" y="1355520"/>
                  <a:ext cx="200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7E656DE-E52C-4C3E-A1BB-6541E17A1722}"/>
                    </a:ext>
                  </a:extLst>
                </p14:cNvPr>
                <p14:cNvContentPartPr/>
                <p14:nvPr/>
              </p14:nvContentPartPr>
              <p14:xfrm>
                <a:off x="4187211" y="1263000"/>
                <a:ext cx="131400" cy="76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7E656DE-E52C-4C3E-A1BB-6541E17A17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78571" y="1254000"/>
                  <a:ext cx="149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0833C5B-FAAA-43F5-B4BF-7B49A6C0044E}"/>
                    </a:ext>
                  </a:extLst>
                </p14:cNvPr>
                <p14:cNvContentPartPr/>
                <p14:nvPr/>
              </p14:nvContentPartPr>
              <p14:xfrm>
                <a:off x="4452531" y="1395120"/>
                <a:ext cx="105480" cy="181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0833C5B-FAAA-43F5-B4BF-7B49A6C004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43531" y="1386120"/>
                  <a:ext cx="123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EFB79C7-EED3-4314-93DC-57CDA7169DB9}"/>
                    </a:ext>
                  </a:extLst>
                </p14:cNvPr>
                <p14:cNvContentPartPr/>
                <p14:nvPr/>
              </p14:nvContentPartPr>
              <p14:xfrm>
                <a:off x="4631451" y="1506360"/>
                <a:ext cx="35280" cy="80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EFB79C7-EED3-4314-93DC-57CDA7169D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22811" y="1497720"/>
                  <a:ext cx="52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CF2BA3D-E01B-4206-AD7C-45B1225A2BAB}"/>
                    </a:ext>
                  </a:extLst>
                </p14:cNvPr>
                <p14:cNvContentPartPr/>
                <p14:nvPr/>
              </p14:nvContentPartPr>
              <p14:xfrm>
                <a:off x="4693371" y="1389720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CF2BA3D-E01B-4206-AD7C-45B1225A2BA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84731" y="1381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26D5886-23B9-47C6-8359-CDA040B72D85}"/>
              </a:ext>
            </a:extLst>
          </p:cNvPr>
          <p:cNvGrpSpPr/>
          <p:nvPr/>
        </p:nvGrpSpPr>
        <p:grpSpPr>
          <a:xfrm>
            <a:off x="4005411" y="1677000"/>
            <a:ext cx="734040" cy="196920"/>
            <a:chOff x="4005411" y="1677000"/>
            <a:chExt cx="73404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E68B811-403C-46CE-A450-B3405ECEC2A4}"/>
                    </a:ext>
                  </a:extLst>
                </p14:cNvPr>
                <p14:cNvContentPartPr/>
                <p14:nvPr/>
              </p14:nvContentPartPr>
              <p14:xfrm>
                <a:off x="4081371" y="1677000"/>
                <a:ext cx="46440" cy="76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E68B811-403C-46CE-A450-B3405ECEC2A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72371" y="1668360"/>
                  <a:ext cx="64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4F8A9ED-7E8C-4913-BBC8-8F32D2040DF0}"/>
                    </a:ext>
                  </a:extLst>
                </p14:cNvPr>
                <p14:cNvContentPartPr/>
                <p14:nvPr/>
              </p14:nvContentPartPr>
              <p14:xfrm>
                <a:off x="4167771" y="1704720"/>
                <a:ext cx="59400" cy="33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4F8A9ED-7E8C-4913-BBC8-8F32D2040DF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158771" y="1695720"/>
                  <a:ext cx="77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6B41123-9938-4B60-B543-E5551FC1FB2D}"/>
                    </a:ext>
                  </a:extLst>
                </p14:cNvPr>
                <p14:cNvContentPartPr/>
                <p14:nvPr/>
              </p14:nvContentPartPr>
              <p14:xfrm>
                <a:off x="4282251" y="1722720"/>
                <a:ext cx="12240" cy="40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6B41123-9938-4B60-B543-E5551FC1FB2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273611" y="1713720"/>
                  <a:ext cx="29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163A26E-14B9-42C5-A864-11F67A99BC1B}"/>
                    </a:ext>
                  </a:extLst>
                </p14:cNvPr>
                <p14:cNvContentPartPr/>
                <p14:nvPr/>
              </p14:nvContentPartPr>
              <p14:xfrm>
                <a:off x="4005411" y="1801920"/>
                <a:ext cx="734040" cy="72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163A26E-14B9-42C5-A864-11F67A99BC1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996771" y="1793280"/>
                  <a:ext cx="75168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86688D8-6882-4B4E-803B-008D25FFEBE9}"/>
              </a:ext>
            </a:extLst>
          </p:cNvPr>
          <p:cNvGrpSpPr/>
          <p:nvPr/>
        </p:nvGrpSpPr>
        <p:grpSpPr>
          <a:xfrm>
            <a:off x="4245171" y="1984440"/>
            <a:ext cx="180720" cy="192600"/>
            <a:chOff x="4245171" y="1984440"/>
            <a:chExt cx="18072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7D2C779-1F7B-42D3-8E69-0DE5568EF00D}"/>
                    </a:ext>
                  </a:extLst>
                </p14:cNvPr>
                <p14:cNvContentPartPr/>
                <p14:nvPr/>
              </p14:nvContentPartPr>
              <p14:xfrm>
                <a:off x="4350651" y="1984440"/>
                <a:ext cx="75240" cy="173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7D2C779-1F7B-42D3-8E69-0DE5568EF00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41651" y="1975440"/>
                  <a:ext cx="92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761ADE9-B76F-4E7F-B5E8-8E5C98EF0B1E}"/>
                    </a:ext>
                  </a:extLst>
                </p14:cNvPr>
                <p14:cNvContentPartPr/>
                <p14:nvPr/>
              </p14:nvContentPartPr>
              <p14:xfrm>
                <a:off x="4245171" y="2095320"/>
                <a:ext cx="129240" cy="81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761ADE9-B76F-4E7F-B5E8-8E5C98EF0B1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236171" y="2086680"/>
                  <a:ext cx="14688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CFFB3EC-A047-43EE-900F-3F560AAF8D78}"/>
              </a:ext>
            </a:extLst>
          </p:cNvPr>
          <p:cNvGrpSpPr/>
          <p:nvPr/>
        </p:nvGrpSpPr>
        <p:grpSpPr>
          <a:xfrm>
            <a:off x="5166771" y="1645320"/>
            <a:ext cx="130320" cy="96840"/>
            <a:chOff x="5166771" y="1645320"/>
            <a:chExt cx="130320" cy="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FA0A0F2-9A23-4C38-BA2C-3DC5EA9A6A84}"/>
                    </a:ext>
                  </a:extLst>
                </p14:cNvPr>
                <p14:cNvContentPartPr/>
                <p14:nvPr/>
              </p14:nvContentPartPr>
              <p14:xfrm>
                <a:off x="5183691" y="1645320"/>
                <a:ext cx="108360" cy="29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FA0A0F2-9A23-4C38-BA2C-3DC5EA9A6A8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74691" y="1636680"/>
                  <a:ext cx="126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F311F8C-FF4F-4A09-979A-BD97B48BB968}"/>
                    </a:ext>
                  </a:extLst>
                </p14:cNvPr>
                <p14:cNvContentPartPr/>
                <p14:nvPr/>
              </p14:nvContentPartPr>
              <p14:xfrm>
                <a:off x="5166771" y="1729200"/>
                <a:ext cx="130320" cy="12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F311F8C-FF4F-4A09-979A-BD97B48BB96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158131" y="1720200"/>
                  <a:ext cx="14796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C7FDD3E-4376-4E6B-87F6-639F75E6E7BA}"/>
                  </a:ext>
                </a:extLst>
              </p14:cNvPr>
              <p14:cNvContentPartPr/>
              <p14:nvPr/>
            </p14:nvContentPartPr>
            <p14:xfrm>
              <a:off x="5465571" y="1629840"/>
              <a:ext cx="141840" cy="1378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C7FDD3E-4376-4E6B-87F6-639F75E6E7B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456931" y="1620840"/>
                <a:ext cx="15948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88EB1FE2-9714-49E3-80F9-D0A7171891DF}"/>
              </a:ext>
            </a:extLst>
          </p:cNvPr>
          <p:cNvGrpSpPr/>
          <p:nvPr/>
        </p:nvGrpSpPr>
        <p:grpSpPr>
          <a:xfrm>
            <a:off x="6020331" y="1590600"/>
            <a:ext cx="362520" cy="212040"/>
            <a:chOff x="6020331" y="1590600"/>
            <a:chExt cx="36252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0D9EEED-0E82-4616-9E44-EF2BBCCFE4D9}"/>
                    </a:ext>
                  </a:extLst>
                </p14:cNvPr>
                <p14:cNvContentPartPr/>
                <p14:nvPr/>
              </p14:nvContentPartPr>
              <p14:xfrm>
                <a:off x="6020331" y="1666560"/>
                <a:ext cx="167760" cy="32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0D9EEED-0E82-4616-9E44-EF2BBCCFE4D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11691" y="1657920"/>
                  <a:ext cx="185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553437F-A64C-49C9-8EAC-6263F445447E}"/>
                    </a:ext>
                  </a:extLst>
                </p14:cNvPr>
                <p14:cNvContentPartPr/>
                <p14:nvPr/>
              </p14:nvContentPartPr>
              <p14:xfrm>
                <a:off x="6024291" y="1721640"/>
                <a:ext cx="145800" cy="28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553437F-A64C-49C9-8EAC-6263F445447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015651" y="1713000"/>
                  <a:ext cx="163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D5F30A6-B003-4967-8FEB-4CC5EC38F0D0}"/>
                    </a:ext>
                  </a:extLst>
                </p14:cNvPr>
                <p14:cNvContentPartPr/>
                <p14:nvPr/>
              </p14:nvContentPartPr>
              <p14:xfrm>
                <a:off x="6248571" y="1590600"/>
                <a:ext cx="134280" cy="212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D5F30A6-B003-4967-8FEB-4CC5EC38F0D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239931" y="1581600"/>
                  <a:ext cx="1519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792B27B-50E1-4F7B-8E87-192834351D90}"/>
              </a:ext>
            </a:extLst>
          </p:cNvPr>
          <p:cNvGrpSpPr/>
          <p:nvPr/>
        </p:nvGrpSpPr>
        <p:grpSpPr>
          <a:xfrm>
            <a:off x="6612531" y="1617960"/>
            <a:ext cx="643320" cy="181080"/>
            <a:chOff x="6612531" y="1617960"/>
            <a:chExt cx="64332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407E853-20DC-452A-BED9-5DAEFBA6A41E}"/>
                    </a:ext>
                  </a:extLst>
                </p14:cNvPr>
                <p14:cNvContentPartPr/>
                <p14:nvPr/>
              </p14:nvContentPartPr>
              <p14:xfrm>
                <a:off x="6612531" y="1706880"/>
                <a:ext cx="112320" cy="33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407E853-20DC-452A-BED9-5DAEFBA6A41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03891" y="1698240"/>
                  <a:ext cx="129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0F68C71-CC5B-4CA6-B305-4B1C75D20377}"/>
                    </a:ext>
                  </a:extLst>
                </p14:cNvPr>
                <p14:cNvContentPartPr/>
                <p14:nvPr/>
              </p14:nvContentPartPr>
              <p14:xfrm>
                <a:off x="6829971" y="1665480"/>
                <a:ext cx="208800" cy="129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0F68C71-CC5B-4CA6-B305-4B1C75D2037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21331" y="1656480"/>
                  <a:ext cx="226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5800637-065F-4DFD-85FE-224BD07FECE4}"/>
                    </a:ext>
                  </a:extLst>
                </p14:cNvPr>
                <p14:cNvContentPartPr/>
                <p14:nvPr/>
              </p14:nvContentPartPr>
              <p14:xfrm>
                <a:off x="7148571" y="1617960"/>
                <a:ext cx="107280" cy="142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5800637-065F-4DFD-85FE-224BD07FECE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39571" y="1608960"/>
                  <a:ext cx="124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6138A73-D36A-41E6-B10B-1C570663546A}"/>
                    </a:ext>
                  </a:extLst>
                </p14:cNvPr>
                <p14:cNvContentPartPr/>
                <p14:nvPr/>
              </p14:nvContentPartPr>
              <p14:xfrm>
                <a:off x="7082691" y="1697160"/>
                <a:ext cx="117360" cy="101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6138A73-D36A-41E6-B10B-1C570663546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73691" y="1688160"/>
                  <a:ext cx="1350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D1B5DE8-6ECA-42AF-A705-CEC052A393F6}"/>
              </a:ext>
            </a:extLst>
          </p:cNvPr>
          <p:cNvGrpSpPr/>
          <p:nvPr/>
        </p:nvGrpSpPr>
        <p:grpSpPr>
          <a:xfrm>
            <a:off x="7470051" y="1646040"/>
            <a:ext cx="145440" cy="106560"/>
            <a:chOff x="7470051" y="1646040"/>
            <a:chExt cx="145440" cy="1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02A2802-948C-4265-A8F9-AA0CB75B9D8F}"/>
                    </a:ext>
                  </a:extLst>
                </p14:cNvPr>
                <p14:cNvContentPartPr/>
                <p14:nvPr/>
              </p14:nvContentPartPr>
              <p14:xfrm>
                <a:off x="7470051" y="1669800"/>
                <a:ext cx="145440" cy="22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02A2802-948C-4265-A8F9-AA0CB75B9D8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461411" y="1660800"/>
                  <a:ext cx="163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112D8FB-8BE6-4F91-A494-C6E96730DC75}"/>
                    </a:ext>
                  </a:extLst>
                </p14:cNvPr>
                <p14:cNvContentPartPr/>
                <p14:nvPr/>
              </p14:nvContentPartPr>
              <p14:xfrm>
                <a:off x="7533051" y="1646040"/>
                <a:ext cx="12960" cy="106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112D8FB-8BE6-4F91-A494-C6E96730DC7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24411" y="1637400"/>
                  <a:ext cx="306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E628EDC-00D3-41E2-8EDD-72E8D05097B7}"/>
              </a:ext>
            </a:extLst>
          </p:cNvPr>
          <p:cNvGrpSpPr/>
          <p:nvPr/>
        </p:nvGrpSpPr>
        <p:grpSpPr>
          <a:xfrm>
            <a:off x="7779651" y="1945560"/>
            <a:ext cx="228240" cy="95040"/>
            <a:chOff x="7779651" y="1945560"/>
            <a:chExt cx="228240" cy="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4787B7D-DE4C-4DE3-BFB6-A639BB23C2F1}"/>
                    </a:ext>
                  </a:extLst>
                </p14:cNvPr>
                <p14:cNvContentPartPr/>
                <p14:nvPr/>
              </p14:nvContentPartPr>
              <p14:xfrm>
                <a:off x="7779651" y="1945560"/>
                <a:ext cx="41400" cy="90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4787B7D-DE4C-4DE3-BFB6-A639BB23C2F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70651" y="1936560"/>
                  <a:ext cx="59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9D7E58-B6E2-4CFF-BE61-310FD50566B8}"/>
                    </a:ext>
                  </a:extLst>
                </p14:cNvPr>
                <p14:cNvContentPartPr/>
                <p14:nvPr/>
              </p14:nvContentPartPr>
              <p14:xfrm>
                <a:off x="7867491" y="1971120"/>
                <a:ext cx="59400" cy="40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9D7E58-B6E2-4CFF-BE61-310FD50566B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858491" y="1962120"/>
                  <a:ext cx="77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8F61F78-5872-4E99-910E-1240C67A34D0}"/>
                    </a:ext>
                  </a:extLst>
                </p14:cNvPr>
                <p14:cNvContentPartPr/>
                <p14:nvPr/>
              </p14:nvContentPartPr>
              <p14:xfrm>
                <a:off x="7994571" y="1989840"/>
                <a:ext cx="13320" cy="50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8F61F78-5872-4E99-910E-1240C67A34D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985931" y="1981200"/>
                  <a:ext cx="309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55A4B95-4384-4417-9399-79815A6745AD}"/>
              </a:ext>
            </a:extLst>
          </p:cNvPr>
          <p:cNvGrpSpPr/>
          <p:nvPr/>
        </p:nvGrpSpPr>
        <p:grpSpPr>
          <a:xfrm>
            <a:off x="7905291" y="1387200"/>
            <a:ext cx="631440" cy="351720"/>
            <a:chOff x="7905291" y="1387200"/>
            <a:chExt cx="63144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2622625-6775-438B-A419-0DC5F55B49AF}"/>
                    </a:ext>
                  </a:extLst>
                </p14:cNvPr>
                <p14:cNvContentPartPr/>
                <p14:nvPr/>
              </p14:nvContentPartPr>
              <p14:xfrm>
                <a:off x="7905291" y="1537680"/>
                <a:ext cx="220320" cy="189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2622625-6775-438B-A419-0DC5F55B49A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96651" y="1528680"/>
                  <a:ext cx="237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B1B9235-2FB6-4837-8C0D-18F3F3EDFD3E}"/>
                    </a:ext>
                  </a:extLst>
                </p14:cNvPr>
                <p14:cNvContentPartPr/>
                <p14:nvPr/>
              </p14:nvContentPartPr>
              <p14:xfrm>
                <a:off x="8177451" y="1536960"/>
                <a:ext cx="175320" cy="191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B1B9235-2FB6-4837-8C0D-18F3F3EDFD3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68811" y="1527960"/>
                  <a:ext cx="192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296EBEE-EBD4-4015-9580-2354EC6283BA}"/>
                    </a:ext>
                  </a:extLst>
                </p14:cNvPr>
                <p14:cNvContentPartPr/>
                <p14:nvPr/>
              </p14:nvContentPartPr>
              <p14:xfrm>
                <a:off x="8412531" y="1680600"/>
                <a:ext cx="37800" cy="58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296EBEE-EBD4-4015-9580-2354EC6283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03891" y="1671600"/>
                  <a:ext cx="55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CD91234-2B98-4597-A9FC-641A470D239E}"/>
                    </a:ext>
                  </a:extLst>
                </p14:cNvPr>
                <p14:cNvContentPartPr/>
                <p14:nvPr/>
              </p14:nvContentPartPr>
              <p14:xfrm>
                <a:off x="8522331" y="1521840"/>
                <a:ext cx="14400" cy="25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CD91234-2B98-4597-A9FC-641A470D239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513691" y="1512840"/>
                  <a:ext cx="32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4713587-5EB9-466C-9E63-7F3F29616534}"/>
                    </a:ext>
                  </a:extLst>
                </p14:cNvPr>
                <p14:cNvContentPartPr/>
                <p14:nvPr/>
              </p14:nvContentPartPr>
              <p14:xfrm>
                <a:off x="7934811" y="1387200"/>
                <a:ext cx="165600" cy="87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4713587-5EB9-466C-9E63-7F3F2961653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926171" y="1378560"/>
                  <a:ext cx="18324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483BD01-43C1-491B-844A-51BD166BD0CB}"/>
              </a:ext>
            </a:extLst>
          </p:cNvPr>
          <p:cNvGrpSpPr/>
          <p:nvPr/>
        </p:nvGrpSpPr>
        <p:grpSpPr>
          <a:xfrm>
            <a:off x="8599371" y="1609320"/>
            <a:ext cx="384840" cy="149760"/>
            <a:chOff x="8599371" y="1609320"/>
            <a:chExt cx="38484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AD55E5C-8642-46B4-B43F-C81B48FAF3D6}"/>
                    </a:ext>
                  </a:extLst>
                </p14:cNvPr>
                <p14:cNvContentPartPr/>
                <p14:nvPr/>
              </p14:nvContentPartPr>
              <p14:xfrm>
                <a:off x="8674611" y="1632720"/>
                <a:ext cx="62280" cy="22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AD55E5C-8642-46B4-B43F-C81B48FAF3D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65611" y="1624080"/>
                  <a:ext cx="79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1D3822F-A5F4-4F49-B757-B5B76B667A51}"/>
                    </a:ext>
                  </a:extLst>
                </p14:cNvPr>
                <p14:cNvContentPartPr/>
                <p14:nvPr/>
              </p14:nvContentPartPr>
              <p14:xfrm>
                <a:off x="8599371" y="1677720"/>
                <a:ext cx="115560" cy="20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1D3822F-A5F4-4F49-B757-B5B76B667A5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90731" y="1668720"/>
                  <a:ext cx="133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56BD391-EDD0-4649-84B7-71C207116286}"/>
                    </a:ext>
                  </a:extLst>
                </p14:cNvPr>
                <p14:cNvContentPartPr/>
                <p14:nvPr/>
              </p14:nvContentPartPr>
              <p14:xfrm>
                <a:off x="8838771" y="1609320"/>
                <a:ext cx="145440" cy="149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56BD391-EDD0-4649-84B7-71C20711628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29771" y="1600680"/>
                  <a:ext cx="16308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40A6F1D-2364-4930-BE37-EA16F3640F55}"/>
              </a:ext>
            </a:extLst>
          </p:cNvPr>
          <p:cNvGrpSpPr/>
          <p:nvPr/>
        </p:nvGrpSpPr>
        <p:grpSpPr>
          <a:xfrm>
            <a:off x="9435651" y="1553160"/>
            <a:ext cx="266760" cy="180360"/>
            <a:chOff x="9435651" y="1553160"/>
            <a:chExt cx="26676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E12CC5A-F4CE-4A46-8D18-C87A932A97AA}"/>
                    </a:ext>
                  </a:extLst>
                </p14:cNvPr>
                <p14:cNvContentPartPr/>
                <p14:nvPr/>
              </p14:nvContentPartPr>
              <p14:xfrm>
                <a:off x="9443211" y="1616880"/>
                <a:ext cx="118080" cy="19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E12CC5A-F4CE-4A46-8D18-C87A932A97A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34211" y="1607880"/>
                  <a:ext cx="135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9451444-1E1C-447F-8A48-1E01929690EC}"/>
                    </a:ext>
                  </a:extLst>
                </p14:cNvPr>
                <p14:cNvContentPartPr/>
                <p14:nvPr/>
              </p14:nvContentPartPr>
              <p14:xfrm>
                <a:off x="9435651" y="1649640"/>
                <a:ext cx="113760" cy="23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9451444-1E1C-447F-8A48-1E01929690E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427011" y="1640640"/>
                  <a:ext cx="131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1B30944-2016-42C5-8C19-73E6AF7DA040}"/>
                    </a:ext>
                  </a:extLst>
                </p14:cNvPr>
                <p14:cNvContentPartPr/>
                <p14:nvPr/>
              </p14:nvContentPartPr>
              <p14:xfrm>
                <a:off x="9601971" y="1553160"/>
                <a:ext cx="100440" cy="180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1B30944-2016-42C5-8C19-73E6AF7DA04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93331" y="1544520"/>
                  <a:ext cx="11808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D6F84D5-65AC-4E0A-8E89-BD7DA1F7F268}"/>
              </a:ext>
            </a:extLst>
          </p:cNvPr>
          <p:cNvGrpSpPr/>
          <p:nvPr/>
        </p:nvGrpSpPr>
        <p:grpSpPr>
          <a:xfrm>
            <a:off x="9967731" y="1441560"/>
            <a:ext cx="300600" cy="336960"/>
            <a:chOff x="9967731" y="1441560"/>
            <a:chExt cx="30060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61A6513-F17D-4BC4-BD5B-F080E115ABBE}"/>
                    </a:ext>
                  </a:extLst>
                </p14:cNvPr>
                <p14:cNvContentPartPr/>
                <p14:nvPr/>
              </p14:nvContentPartPr>
              <p14:xfrm>
                <a:off x="10042971" y="1441560"/>
                <a:ext cx="102240" cy="261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61A6513-F17D-4BC4-BD5B-F080E115ABB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34331" y="1432920"/>
                  <a:ext cx="1198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540840E-4CEB-4E4E-B638-4C59BD624937}"/>
                    </a:ext>
                  </a:extLst>
                </p14:cNvPr>
                <p14:cNvContentPartPr/>
                <p14:nvPr/>
              </p14:nvContentPartPr>
              <p14:xfrm>
                <a:off x="9967731" y="1593480"/>
                <a:ext cx="138960" cy="89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540840E-4CEB-4E4E-B638-4C59BD62493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959091" y="1584480"/>
                  <a:ext cx="156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10EBB81-1C12-48D8-8429-5AA1213F35AA}"/>
                    </a:ext>
                  </a:extLst>
                </p14:cNvPr>
                <p14:cNvContentPartPr/>
                <p14:nvPr/>
              </p14:nvContentPartPr>
              <p14:xfrm>
                <a:off x="10140171" y="1662240"/>
                <a:ext cx="128160" cy="116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10EBB81-1C12-48D8-8429-5AA1213F35A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131531" y="1653600"/>
                  <a:ext cx="14580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6DF79C3-909E-4E15-B9D2-0254E42E4414}"/>
                  </a:ext>
                </a:extLst>
              </p14:cNvPr>
              <p14:cNvContentPartPr/>
              <p14:nvPr/>
            </p14:nvContentPartPr>
            <p14:xfrm>
              <a:off x="10432491" y="1603560"/>
              <a:ext cx="96840" cy="79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6DF79C3-909E-4E15-B9D2-0254E42E4414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423851" y="1594920"/>
                <a:ext cx="1144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B90D24A-452F-472B-B4C6-E614D18F2723}"/>
                  </a:ext>
                </a:extLst>
              </p14:cNvPr>
              <p14:cNvContentPartPr/>
              <p14:nvPr/>
            </p14:nvContentPartPr>
            <p14:xfrm>
              <a:off x="10410171" y="1684920"/>
              <a:ext cx="68400" cy="21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B90D24A-452F-472B-B4C6-E614D18F272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401531" y="1676280"/>
                <a:ext cx="8604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2B04765-AC32-4A2B-8DA9-3613229EA298}"/>
              </a:ext>
            </a:extLst>
          </p:cNvPr>
          <p:cNvGrpSpPr/>
          <p:nvPr/>
        </p:nvGrpSpPr>
        <p:grpSpPr>
          <a:xfrm>
            <a:off x="10991211" y="1294680"/>
            <a:ext cx="581040" cy="330120"/>
            <a:chOff x="10991211" y="1294680"/>
            <a:chExt cx="58104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D6E3651-CFEB-4F2C-A3FD-E514E3A1D797}"/>
                    </a:ext>
                  </a:extLst>
                </p14:cNvPr>
                <p14:cNvContentPartPr/>
                <p14:nvPr/>
              </p14:nvContentPartPr>
              <p14:xfrm>
                <a:off x="10991211" y="1394040"/>
                <a:ext cx="245880" cy="200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D6E3651-CFEB-4F2C-A3FD-E514E3A1D79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982211" y="1385040"/>
                  <a:ext cx="263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E61DD40-9954-4454-B745-6A848578DCFD}"/>
                    </a:ext>
                  </a:extLst>
                </p14:cNvPr>
                <p14:cNvContentPartPr/>
                <p14:nvPr/>
              </p14:nvContentPartPr>
              <p14:xfrm>
                <a:off x="11225571" y="1413480"/>
                <a:ext cx="154080" cy="196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E61DD40-9954-4454-B745-6A848578DCF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216571" y="1404480"/>
                  <a:ext cx="171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F612B2D-97A2-4F82-8D17-4A2F5AFFA685}"/>
                    </a:ext>
                  </a:extLst>
                </p14:cNvPr>
                <p14:cNvContentPartPr/>
                <p14:nvPr/>
              </p14:nvContentPartPr>
              <p14:xfrm>
                <a:off x="11444451" y="1563960"/>
                <a:ext cx="61200" cy="60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F612B2D-97A2-4F82-8D17-4A2F5AFFA68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435451" y="1555320"/>
                  <a:ext cx="78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40A4BF3-3A82-4B5E-A642-2A4C13F79389}"/>
                    </a:ext>
                  </a:extLst>
                </p14:cNvPr>
                <p14:cNvContentPartPr/>
                <p14:nvPr/>
              </p14:nvContentPartPr>
              <p14:xfrm>
                <a:off x="11558211" y="1403040"/>
                <a:ext cx="14040" cy="24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40A4BF3-3A82-4B5E-A642-2A4C13F7938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549211" y="1394040"/>
                  <a:ext cx="31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6DE959B-6F43-4E7C-B6AC-19CBFFAE3DFA}"/>
                    </a:ext>
                  </a:extLst>
                </p14:cNvPr>
                <p14:cNvContentPartPr/>
                <p14:nvPr/>
              </p14:nvContentPartPr>
              <p14:xfrm>
                <a:off x="11058171" y="1294680"/>
                <a:ext cx="159840" cy="97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6DE959B-6F43-4E7C-B6AC-19CBFFAE3DF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49531" y="1285680"/>
                  <a:ext cx="17748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345F67D-BCF2-4CE7-B0AD-C234B94E1415}"/>
              </a:ext>
            </a:extLst>
          </p:cNvPr>
          <p:cNvGrpSpPr/>
          <p:nvPr/>
        </p:nvGrpSpPr>
        <p:grpSpPr>
          <a:xfrm>
            <a:off x="10903011" y="1714440"/>
            <a:ext cx="663840" cy="216000"/>
            <a:chOff x="10903011" y="1714440"/>
            <a:chExt cx="66384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6D91685-5B98-4620-ADD0-4414E6D93235}"/>
                    </a:ext>
                  </a:extLst>
                </p14:cNvPr>
                <p14:cNvContentPartPr/>
                <p14:nvPr/>
              </p14:nvContentPartPr>
              <p14:xfrm>
                <a:off x="10908411" y="1714440"/>
                <a:ext cx="43200" cy="8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6D91685-5B98-4620-ADD0-4414E6D9323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899771" y="1705440"/>
                  <a:ext cx="60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6660C48-8454-4153-ADD9-08C36C78A0E9}"/>
                    </a:ext>
                  </a:extLst>
                </p14:cNvPr>
                <p14:cNvContentPartPr/>
                <p14:nvPr/>
              </p14:nvContentPartPr>
              <p14:xfrm>
                <a:off x="10990491" y="1752600"/>
                <a:ext cx="66240" cy="25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6660C48-8454-4153-ADD9-08C36C78A0E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981491" y="1743960"/>
                  <a:ext cx="83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6B35249-1AAA-4DAF-A076-23218323A87A}"/>
                    </a:ext>
                  </a:extLst>
                </p14:cNvPr>
                <p14:cNvContentPartPr/>
                <p14:nvPr/>
              </p14:nvContentPartPr>
              <p14:xfrm>
                <a:off x="11111451" y="1774920"/>
                <a:ext cx="17640" cy="37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6B35249-1AAA-4DAF-A076-23218323A87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102451" y="1766280"/>
                  <a:ext cx="35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5F4395D-67C6-49FF-ADA4-FD4685129C58}"/>
                    </a:ext>
                  </a:extLst>
                </p14:cNvPr>
                <p14:cNvContentPartPr/>
                <p14:nvPr/>
              </p14:nvContentPartPr>
              <p14:xfrm>
                <a:off x="10903011" y="1864560"/>
                <a:ext cx="663840" cy="65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5F4395D-67C6-49FF-ADA4-FD4685129C5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94011" y="1855560"/>
                  <a:ext cx="68148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9EBE844-A798-4C49-9951-B8E81A08C7E7}"/>
                  </a:ext>
                </a:extLst>
              </p14:cNvPr>
              <p14:cNvContentPartPr/>
              <p14:nvPr/>
            </p14:nvContentPartPr>
            <p14:xfrm>
              <a:off x="11087691" y="2096400"/>
              <a:ext cx="228960" cy="1195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9EBE844-A798-4C49-9951-B8E81A08C7E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1079051" y="2087400"/>
                <a:ext cx="24660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8535584-2C8A-44F5-AF46-1B5FDF57EC3F}"/>
              </a:ext>
            </a:extLst>
          </p:cNvPr>
          <p:cNvGrpSpPr/>
          <p:nvPr/>
        </p:nvGrpSpPr>
        <p:grpSpPr>
          <a:xfrm>
            <a:off x="1328451" y="2479080"/>
            <a:ext cx="1124280" cy="462240"/>
            <a:chOff x="1328451" y="2479080"/>
            <a:chExt cx="112428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FE1256D-6638-478F-AEBB-F26B723B69F4}"/>
                    </a:ext>
                  </a:extLst>
                </p14:cNvPr>
                <p14:cNvContentPartPr/>
                <p14:nvPr/>
              </p14:nvContentPartPr>
              <p14:xfrm>
                <a:off x="1338531" y="2501040"/>
                <a:ext cx="156240" cy="273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FE1256D-6638-478F-AEBB-F26B723B69F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29891" y="2492040"/>
                  <a:ext cx="173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F970F87-6B31-460C-82A5-5410DFB669C6}"/>
                    </a:ext>
                  </a:extLst>
                </p14:cNvPr>
                <p14:cNvContentPartPr/>
                <p14:nvPr/>
              </p14:nvContentPartPr>
              <p14:xfrm>
                <a:off x="1552731" y="2479080"/>
                <a:ext cx="64800" cy="85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F970F87-6B31-460C-82A5-5410DFB669C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543731" y="2470080"/>
                  <a:ext cx="82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B08B6BF-D13A-42B6-B3E4-51F00B1412F3}"/>
                    </a:ext>
                  </a:extLst>
                </p14:cNvPr>
                <p14:cNvContentPartPr/>
                <p14:nvPr/>
              </p14:nvContentPartPr>
              <p14:xfrm>
                <a:off x="1601331" y="2581680"/>
                <a:ext cx="210240" cy="182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B08B6BF-D13A-42B6-B3E4-51F00B1412F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592331" y="2573040"/>
                  <a:ext cx="227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54905CE-46CA-4A4D-AAD9-DA82A77424E4}"/>
                    </a:ext>
                  </a:extLst>
                </p14:cNvPr>
                <p14:cNvContentPartPr/>
                <p14:nvPr/>
              </p14:nvContentPartPr>
              <p14:xfrm>
                <a:off x="1928211" y="2570160"/>
                <a:ext cx="75240" cy="180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54905CE-46CA-4A4D-AAD9-DA82A77424E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919571" y="2561520"/>
                  <a:ext cx="92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BE6C6DC-CCC6-40F1-8D86-D784509028AA}"/>
                    </a:ext>
                  </a:extLst>
                </p14:cNvPr>
                <p14:cNvContentPartPr/>
                <p14:nvPr/>
              </p14:nvContentPartPr>
              <p14:xfrm>
                <a:off x="2095971" y="2541360"/>
                <a:ext cx="48240" cy="212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BE6C6DC-CCC6-40F1-8D86-D784509028A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086971" y="2532720"/>
                  <a:ext cx="65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951266F-DBA0-43DE-907B-A6D696F89C40}"/>
                    </a:ext>
                  </a:extLst>
                </p14:cNvPr>
                <p14:cNvContentPartPr/>
                <p14:nvPr/>
              </p14:nvContentPartPr>
              <p14:xfrm>
                <a:off x="2215131" y="2561520"/>
                <a:ext cx="79920" cy="148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951266F-DBA0-43DE-907B-A6D696F89C4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206491" y="2552520"/>
                  <a:ext cx="97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20E5A90-E0A3-4C4E-9BBF-1821216DDC9B}"/>
                    </a:ext>
                  </a:extLst>
                </p14:cNvPr>
                <p14:cNvContentPartPr/>
                <p14:nvPr/>
              </p14:nvContentPartPr>
              <p14:xfrm>
                <a:off x="2181291" y="2673120"/>
                <a:ext cx="76680" cy="70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20E5A90-E0A3-4C4E-9BBF-1821216DDC9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172651" y="2664480"/>
                  <a:ext cx="94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E0DE60D-0AD4-445B-82C6-33568C62970A}"/>
                    </a:ext>
                  </a:extLst>
                </p14:cNvPr>
                <p14:cNvContentPartPr/>
                <p14:nvPr/>
              </p14:nvContentPartPr>
              <p14:xfrm>
                <a:off x="2378571" y="2548560"/>
                <a:ext cx="74160" cy="186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E0DE60D-0AD4-445B-82C6-33568C62970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369931" y="2539560"/>
                  <a:ext cx="91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428CF7A-4CC3-4DD6-A6B5-EB27FDA5966E}"/>
                    </a:ext>
                  </a:extLst>
                </p14:cNvPr>
                <p14:cNvContentPartPr/>
                <p14:nvPr/>
              </p14:nvContentPartPr>
              <p14:xfrm>
                <a:off x="1328451" y="2843400"/>
                <a:ext cx="1020240" cy="97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428CF7A-4CC3-4DD6-A6B5-EB27FDA5966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319451" y="2834760"/>
                  <a:ext cx="103788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A0CE7DB8-4D32-4799-B889-F62A67CB67FC}"/>
                  </a:ext>
                </a:extLst>
              </p14:cNvPr>
              <p14:cNvContentPartPr/>
              <p14:nvPr/>
            </p14:nvContentPartPr>
            <p14:xfrm>
              <a:off x="1643091" y="3065520"/>
              <a:ext cx="26640" cy="32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A0CE7DB8-4D32-4799-B889-F62A67CB67FC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634451" y="3056880"/>
                <a:ext cx="4428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6F5038B-0FB0-4719-BB4C-D7532C3726EF}"/>
              </a:ext>
            </a:extLst>
          </p:cNvPr>
          <p:cNvGrpSpPr/>
          <p:nvPr/>
        </p:nvGrpSpPr>
        <p:grpSpPr>
          <a:xfrm>
            <a:off x="1429611" y="3047880"/>
            <a:ext cx="561600" cy="311760"/>
            <a:chOff x="1429611" y="3047880"/>
            <a:chExt cx="56160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9F3AF92-2690-48E7-B7DB-DA1ADF74BCC9}"/>
                    </a:ext>
                  </a:extLst>
                </p14:cNvPr>
                <p14:cNvContentPartPr/>
                <p14:nvPr/>
              </p14:nvContentPartPr>
              <p14:xfrm>
                <a:off x="1429611" y="3136080"/>
                <a:ext cx="154440" cy="223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9F3AF92-2690-48E7-B7DB-DA1ADF74BCC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420611" y="3127080"/>
                  <a:ext cx="172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4ACD65D-FE46-4532-B070-FC1C208F8D36}"/>
                    </a:ext>
                  </a:extLst>
                </p14:cNvPr>
                <p14:cNvContentPartPr/>
                <p14:nvPr/>
              </p14:nvContentPartPr>
              <p14:xfrm>
                <a:off x="1718331" y="3273960"/>
                <a:ext cx="84600" cy="67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4ACD65D-FE46-4532-B070-FC1C208F8D3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709331" y="3265320"/>
                  <a:ext cx="102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DE6029C-C9CF-4CE7-8A8E-BE2E7644FE74}"/>
                    </a:ext>
                  </a:extLst>
                </p14:cNvPr>
                <p14:cNvContentPartPr/>
                <p14:nvPr/>
              </p14:nvContentPartPr>
              <p14:xfrm>
                <a:off x="1730571" y="3158760"/>
                <a:ext cx="78840" cy="187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DE6029C-C9CF-4CE7-8A8E-BE2E7644FE7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721931" y="3149760"/>
                  <a:ext cx="96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7E4BFB5-741A-45A4-B9EF-88B79FCC1F0F}"/>
                    </a:ext>
                  </a:extLst>
                </p14:cNvPr>
                <p14:cNvContentPartPr/>
                <p14:nvPr/>
              </p14:nvContentPartPr>
              <p14:xfrm>
                <a:off x="1687731" y="3285480"/>
                <a:ext cx="88200" cy="72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7E4BFB5-741A-45A4-B9EF-88B79FCC1F0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679091" y="3276840"/>
                  <a:ext cx="105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2A29638-3387-405F-ACB6-B71D0AD39905}"/>
                    </a:ext>
                  </a:extLst>
                </p14:cNvPr>
                <p14:cNvContentPartPr/>
                <p14:nvPr/>
              </p14:nvContentPartPr>
              <p14:xfrm>
                <a:off x="1915611" y="3047880"/>
                <a:ext cx="75600" cy="108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2A29638-3387-405F-ACB6-B71D0AD3990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06611" y="3039240"/>
                  <a:ext cx="932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6FA8E0D6-443A-4CDC-A018-827B3498FEBA}"/>
                  </a:ext>
                </a:extLst>
              </p14:cNvPr>
              <p14:cNvContentPartPr/>
              <p14:nvPr/>
            </p14:nvContentPartPr>
            <p14:xfrm>
              <a:off x="2905251" y="2664120"/>
              <a:ext cx="162720" cy="1936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6FA8E0D6-443A-4CDC-A018-827B3498FEB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2896251" y="2655120"/>
                <a:ext cx="1803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8856FFA-504D-4FB0-AF68-FAC356780238}"/>
                  </a:ext>
                </a:extLst>
              </p14:cNvPr>
              <p14:cNvContentPartPr/>
              <p14:nvPr/>
            </p14:nvContentPartPr>
            <p14:xfrm>
              <a:off x="3474051" y="2606880"/>
              <a:ext cx="223920" cy="2469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8856FFA-504D-4FB0-AF68-FAC356780238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465051" y="2598240"/>
                <a:ext cx="2415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424203F-54F1-40BB-9703-27E68D9053C3}"/>
                  </a:ext>
                </a:extLst>
              </p14:cNvPr>
              <p14:cNvContentPartPr/>
              <p14:nvPr/>
            </p14:nvContentPartPr>
            <p14:xfrm>
              <a:off x="4039251" y="2827560"/>
              <a:ext cx="104040" cy="2635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424203F-54F1-40BB-9703-27E68D9053C3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030611" y="2818560"/>
                <a:ext cx="12168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6612C30-5CDE-490E-B1DE-A112B7773428}"/>
              </a:ext>
            </a:extLst>
          </p:cNvPr>
          <p:cNvGrpSpPr/>
          <p:nvPr/>
        </p:nvGrpSpPr>
        <p:grpSpPr>
          <a:xfrm>
            <a:off x="5027811" y="2647920"/>
            <a:ext cx="594360" cy="198000"/>
            <a:chOff x="5027811" y="2647920"/>
            <a:chExt cx="5943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DD7581E-2A8F-445B-843A-536E2612234E}"/>
                    </a:ext>
                  </a:extLst>
                </p14:cNvPr>
                <p14:cNvContentPartPr/>
                <p14:nvPr/>
              </p14:nvContentPartPr>
              <p14:xfrm>
                <a:off x="5027811" y="2652240"/>
                <a:ext cx="228240" cy="192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DD7581E-2A8F-445B-843A-536E2612234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019171" y="2643240"/>
                  <a:ext cx="245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25DD2B9-D78B-4271-8801-D754EF438BAD}"/>
                    </a:ext>
                  </a:extLst>
                </p14:cNvPr>
                <p14:cNvContentPartPr/>
                <p14:nvPr/>
              </p14:nvContentPartPr>
              <p14:xfrm>
                <a:off x="5278371" y="2670600"/>
                <a:ext cx="131400" cy="175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25DD2B9-D78B-4271-8801-D754EF438BA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269371" y="2661960"/>
                  <a:ext cx="149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07450E6-0BD8-419A-A74B-9CEDFC6DB36E}"/>
                    </a:ext>
                  </a:extLst>
                </p14:cNvPr>
                <p14:cNvContentPartPr/>
                <p14:nvPr/>
              </p14:nvContentPartPr>
              <p14:xfrm>
                <a:off x="5488611" y="2782200"/>
                <a:ext cx="32040" cy="56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07450E6-0BD8-419A-A74B-9CEDFC6DB36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479611" y="2773560"/>
                  <a:ext cx="49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546980F-F098-4CFF-ACB9-07616B63E41C}"/>
                    </a:ext>
                  </a:extLst>
                </p14:cNvPr>
                <p14:cNvContentPartPr/>
                <p14:nvPr/>
              </p14:nvContentPartPr>
              <p14:xfrm>
                <a:off x="5584371" y="2647920"/>
                <a:ext cx="37800" cy="17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546980F-F098-4CFF-ACB9-07616B63E41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75731" y="2638920"/>
                  <a:ext cx="5544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3BC130F1-4077-45D1-8E5F-0237A2B38DB3}"/>
                  </a:ext>
                </a:extLst>
              </p14:cNvPr>
              <p14:cNvContentPartPr/>
              <p14:nvPr/>
            </p14:nvContentPartPr>
            <p14:xfrm>
              <a:off x="5162451" y="2938440"/>
              <a:ext cx="297720" cy="504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3BC130F1-4077-45D1-8E5F-0237A2B38DB3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153451" y="2929440"/>
                <a:ext cx="3153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7C58070-1FB5-4522-9F85-4B676CAE2077}"/>
                  </a:ext>
                </a:extLst>
              </p14:cNvPr>
              <p14:cNvContentPartPr/>
              <p14:nvPr/>
            </p14:nvContentPartPr>
            <p14:xfrm>
              <a:off x="5229051" y="3111960"/>
              <a:ext cx="182520" cy="838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7C58070-1FB5-4522-9F85-4B676CAE2077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220051" y="3103320"/>
                <a:ext cx="20016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DEE67FB-EB27-4269-BB3A-0E6210BF9FF2}"/>
              </a:ext>
            </a:extLst>
          </p:cNvPr>
          <p:cNvGrpSpPr/>
          <p:nvPr/>
        </p:nvGrpSpPr>
        <p:grpSpPr>
          <a:xfrm>
            <a:off x="4515531" y="2571960"/>
            <a:ext cx="484200" cy="515520"/>
            <a:chOff x="4515531" y="2571960"/>
            <a:chExt cx="4842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5A79798-A7AE-413B-8AD8-91DDB0BD7FF7}"/>
                    </a:ext>
                  </a:extLst>
                </p14:cNvPr>
                <p14:cNvContentPartPr/>
                <p14:nvPr/>
              </p14:nvContentPartPr>
              <p14:xfrm>
                <a:off x="4515531" y="2822520"/>
                <a:ext cx="177840" cy="135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5A79798-A7AE-413B-8AD8-91DDB0BD7FF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506891" y="2813880"/>
                  <a:ext cx="195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0039C27-9EAA-48F7-8652-85461CBDBE9A}"/>
                    </a:ext>
                  </a:extLst>
                </p14:cNvPr>
                <p14:cNvContentPartPr/>
                <p14:nvPr/>
              </p14:nvContentPartPr>
              <p14:xfrm>
                <a:off x="4849611" y="2571960"/>
                <a:ext cx="150120" cy="515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0039C27-9EAA-48F7-8652-85461CBDBE9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840971" y="2563320"/>
                  <a:ext cx="167760" cy="53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F4DEF024-D657-4641-93B5-775D7C9385CB}"/>
                  </a:ext>
                </a:extLst>
              </p14:cNvPr>
              <p14:cNvContentPartPr/>
              <p14:nvPr/>
            </p14:nvContentPartPr>
            <p14:xfrm>
              <a:off x="5805051" y="2891280"/>
              <a:ext cx="119160" cy="82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F4DEF024-D657-4641-93B5-775D7C9385CB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796051" y="2882280"/>
                <a:ext cx="13680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580CF28-EBB7-48F9-9084-741F0CA8C8D7}"/>
              </a:ext>
            </a:extLst>
          </p:cNvPr>
          <p:cNvGrpSpPr/>
          <p:nvPr/>
        </p:nvGrpSpPr>
        <p:grpSpPr>
          <a:xfrm>
            <a:off x="6091251" y="2635320"/>
            <a:ext cx="428400" cy="401760"/>
            <a:chOff x="6091251" y="2635320"/>
            <a:chExt cx="42840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70C48CD-A22B-4D57-91E1-CEF7E34FC890}"/>
                    </a:ext>
                  </a:extLst>
                </p14:cNvPr>
                <p14:cNvContentPartPr/>
                <p14:nvPr/>
              </p14:nvContentPartPr>
              <p14:xfrm>
                <a:off x="6194211" y="2740800"/>
                <a:ext cx="78480" cy="190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70C48CD-A22B-4D57-91E1-CEF7E34FC89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185211" y="2732160"/>
                  <a:ext cx="96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3194370-5C0B-4418-9FFA-BD7263302750}"/>
                    </a:ext>
                  </a:extLst>
                </p14:cNvPr>
                <p14:cNvContentPartPr/>
                <p14:nvPr/>
              </p14:nvContentPartPr>
              <p14:xfrm>
                <a:off x="6091251" y="2853840"/>
                <a:ext cx="141120" cy="101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3194370-5C0B-4418-9FFA-BD726330275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082611" y="2845200"/>
                  <a:ext cx="158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752EF1D-7546-4487-9837-A3ADED9C51D3}"/>
                    </a:ext>
                  </a:extLst>
                </p14:cNvPr>
                <p14:cNvContentPartPr/>
                <p14:nvPr/>
              </p14:nvContentPartPr>
              <p14:xfrm>
                <a:off x="6415971" y="2635320"/>
                <a:ext cx="103680" cy="401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752EF1D-7546-4487-9837-A3ADED9C51D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406971" y="2626680"/>
                  <a:ext cx="121320" cy="41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98B5C1FA-666D-410B-A269-651EC1D84FA1}"/>
              </a:ext>
            </a:extLst>
          </p:cNvPr>
          <p:cNvGrpSpPr/>
          <p:nvPr/>
        </p:nvGrpSpPr>
        <p:grpSpPr>
          <a:xfrm>
            <a:off x="6683451" y="2090280"/>
            <a:ext cx="580320" cy="331920"/>
            <a:chOff x="6683451" y="2090280"/>
            <a:chExt cx="58032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2548790-CC7A-4B0D-BBEC-24CD3B04AD64}"/>
                    </a:ext>
                  </a:extLst>
                </p14:cNvPr>
                <p14:cNvContentPartPr/>
                <p14:nvPr/>
              </p14:nvContentPartPr>
              <p14:xfrm>
                <a:off x="6683451" y="2090280"/>
                <a:ext cx="430560" cy="291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2548790-CC7A-4B0D-BBEC-24CD3B04AD6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674451" y="2081640"/>
                  <a:ext cx="4482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A26CDCE-D3EE-4F97-A0B1-4D42AF0AA681}"/>
                    </a:ext>
                  </a:extLst>
                </p14:cNvPr>
                <p14:cNvContentPartPr/>
                <p14:nvPr/>
              </p14:nvContentPartPr>
              <p14:xfrm>
                <a:off x="6714771" y="2092800"/>
                <a:ext cx="549000" cy="329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A26CDCE-D3EE-4F97-A0B1-4D42AF0AA68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705771" y="2084160"/>
                  <a:ext cx="56664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5AA8154-2A9D-4EEE-8439-DEDA1CAE5952}"/>
              </a:ext>
            </a:extLst>
          </p:cNvPr>
          <p:cNvGrpSpPr/>
          <p:nvPr/>
        </p:nvGrpSpPr>
        <p:grpSpPr>
          <a:xfrm>
            <a:off x="6969651" y="2679600"/>
            <a:ext cx="1047600" cy="355680"/>
            <a:chOff x="6969651" y="2679600"/>
            <a:chExt cx="104760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B0D261A-CFFF-4C92-9EE2-C483AC07B730}"/>
                    </a:ext>
                  </a:extLst>
                </p14:cNvPr>
                <p14:cNvContentPartPr/>
                <p14:nvPr/>
              </p14:nvContentPartPr>
              <p14:xfrm>
                <a:off x="6969651" y="2718120"/>
                <a:ext cx="401760" cy="293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B0D261A-CFFF-4C92-9EE2-C483AC07B73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961011" y="2709120"/>
                  <a:ext cx="419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7A6BCE2-6A32-467C-8D7C-B9916E7AD0A7}"/>
                    </a:ext>
                  </a:extLst>
                </p14:cNvPr>
                <p14:cNvContentPartPr/>
                <p14:nvPr/>
              </p14:nvContentPartPr>
              <p14:xfrm>
                <a:off x="7403091" y="2710560"/>
                <a:ext cx="33120" cy="12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7A6BCE2-6A32-467C-8D7C-B9916E7AD0A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394091" y="2701560"/>
                  <a:ext cx="50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A55CCB7-D433-4C07-93B8-930DEE11FF7B}"/>
                    </a:ext>
                  </a:extLst>
                </p14:cNvPr>
                <p14:cNvContentPartPr/>
                <p14:nvPr/>
              </p14:nvContentPartPr>
              <p14:xfrm>
                <a:off x="7436571" y="2679600"/>
                <a:ext cx="580680" cy="355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A55CCB7-D433-4C07-93B8-930DEE11FF7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427571" y="2670600"/>
                  <a:ext cx="59832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8D23F5A-2CF5-4243-A533-A6067FA8DC5D}"/>
              </a:ext>
            </a:extLst>
          </p:cNvPr>
          <p:cNvGrpSpPr/>
          <p:nvPr/>
        </p:nvGrpSpPr>
        <p:grpSpPr>
          <a:xfrm>
            <a:off x="8328651" y="2584920"/>
            <a:ext cx="1308240" cy="444240"/>
            <a:chOff x="8328651" y="2584920"/>
            <a:chExt cx="130824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45DB69F-4477-4D77-A80A-FDC62124B07F}"/>
                    </a:ext>
                  </a:extLst>
                </p14:cNvPr>
                <p14:cNvContentPartPr/>
                <p14:nvPr/>
              </p14:nvContentPartPr>
              <p14:xfrm>
                <a:off x="8328651" y="2635320"/>
                <a:ext cx="807840" cy="393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45DB69F-4477-4D77-A80A-FDC62124B07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320011" y="2626680"/>
                  <a:ext cx="8254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1F13E09-016C-4F29-B123-1D623BF2EF18}"/>
                    </a:ext>
                  </a:extLst>
                </p14:cNvPr>
                <p14:cNvContentPartPr/>
                <p14:nvPr/>
              </p14:nvContentPartPr>
              <p14:xfrm>
                <a:off x="9257451" y="2584920"/>
                <a:ext cx="379440" cy="250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1F13E09-016C-4F29-B123-1D623BF2EF1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248811" y="2576280"/>
                  <a:ext cx="39708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2A1F5F4-0A52-4491-82CB-56587659168E}"/>
              </a:ext>
            </a:extLst>
          </p:cNvPr>
          <p:cNvGrpSpPr/>
          <p:nvPr/>
        </p:nvGrpSpPr>
        <p:grpSpPr>
          <a:xfrm>
            <a:off x="10010211" y="2545680"/>
            <a:ext cx="1887840" cy="417960"/>
            <a:chOff x="10010211" y="2545680"/>
            <a:chExt cx="188784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CC58E1E-3A6B-4780-9894-DADC4AC13A02}"/>
                    </a:ext>
                  </a:extLst>
                </p14:cNvPr>
                <p14:cNvContentPartPr/>
                <p14:nvPr/>
              </p14:nvContentPartPr>
              <p14:xfrm>
                <a:off x="10012011" y="2570520"/>
                <a:ext cx="123480" cy="364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CC58E1E-3A6B-4780-9894-DADC4AC13A0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003371" y="2561880"/>
                  <a:ext cx="1411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CFBC45F-C681-420C-94BE-7465A1A0C63F}"/>
                    </a:ext>
                  </a:extLst>
                </p14:cNvPr>
                <p14:cNvContentPartPr/>
                <p14:nvPr/>
              </p14:nvContentPartPr>
              <p14:xfrm>
                <a:off x="10010211" y="2721720"/>
                <a:ext cx="271440" cy="111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CFBC45F-C681-420C-94BE-7465A1A0C63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001211" y="2713080"/>
                  <a:ext cx="289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29EBBAD-B8B5-4C99-8C97-227F905FE7A8}"/>
                    </a:ext>
                  </a:extLst>
                </p14:cNvPr>
                <p14:cNvContentPartPr/>
                <p14:nvPr/>
              </p14:nvContentPartPr>
              <p14:xfrm>
                <a:off x="10306851" y="2717040"/>
                <a:ext cx="92160" cy="88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29EBBAD-B8B5-4C99-8C97-227F905FE7A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298211" y="2708400"/>
                  <a:ext cx="109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4823A99-4B8A-475A-A27B-19FDC6B34FE9}"/>
                    </a:ext>
                  </a:extLst>
                </p14:cNvPr>
                <p14:cNvContentPartPr/>
                <p14:nvPr/>
              </p14:nvContentPartPr>
              <p14:xfrm>
                <a:off x="10400091" y="2574120"/>
                <a:ext cx="51120" cy="52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4823A99-4B8A-475A-A27B-19FDC6B34FE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391091" y="2565120"/>
                  <a:ext cx="68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441D092-FBEF-4F9D-B78E-9F12C25E6663}"/>
                    </a:ext>
                  </a:extLst>
                </p14:cNvPr>
                <p14:cNvContentPartPr/>
                <p14:nvPr/>
              </p14:nvContentPartPr>
              <p14:xfrm>
                <a:off x="10636251" y="2700480"/>
                <a:ext cx="224280" cy="263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441D092-FBEF-4F9D-B78E-9F12C25E666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627251" y="2691480"/>
                  <a:ext cx="241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12B1594-7CB9-4655-9EEF-A4E6614427A0}"/>
                    </a:ext>
                  </a:extLst>
                </p14:cNvPr>
                <p14:cNvContentPartPr/>
                <p14:nvPr/>
              </p14:nvContentPartPr>
              <p14:xfrm>
                <a:off x="10883571" y="2656200"/>
                <a:ext cx="327960" cy="147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12B1594-7CB9-4655-9EEF-A4E6614427A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874571" y="2647200"/>
                  <a:ext cx="345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B1D5B02-5A18-4C6D-8DF5-D2F5AD13F4E2}"/>
                    </a:ext>
                  </a:extLst>
                </p14:cNvPr>
                <p14:cNvContentPartPr/>
                <p14:nvPr/>
              </p14:nvContentPartPr>
              <p14:xfrm>
                <a:off x="11316651" y="2545680"/>
                <a:ext cx="174960" cy="226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B1D5B02-5A18-4C6D-8DF5-D2F5AD13F4E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307651" y="2537040"/>
                  <a:ext cx="192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37DB5A2-45FF-4C4D-A7C7-970295EF0814}"/>
                    </a:ext>
                  </a:extLst>
                </p14:cNvPr>
                <p14:cNvContentPartPr/>
                <p14:nvPr/>
              </p14:nvContentPartPr>
              <p14:xfrm>
                <a:off x="11553171" y="2617680"/>
                <a:ext cx="8280" cy="37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37DB5A2-45FF-4C4D-A7C7-970295EF081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544531" y="2609040"/>
                  <a:ext cx="25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B826EDC-A7E8-4AD8-BC25-A16217562090}"/>
                    </a:ext>
                  </a:extLst>
                </p14:cNvPr>
                <p14:cNvContentPartPr/>
                <p14:nvPr/>
              </p14:nvContentPartPr>
              <p14:xfrm>
                <a:off x="11607171" y="2602200"/>
                <a:ext cx="290880" cy="168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B826EDC-A7E8-4AD8-BC25-A1621756209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598531" y="2593560"/>
                  <a:ext cx="30852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89264BB-E7CF-4EB8-A433-23B094E619C2}"/>
              </a:ext>
            </a:extLst>
          </p:cNvPr>
          <p:cNvGrpSpPr/>
          <p:nvPr/>
        </p:nvGrpSpPr>
        <p:grpSpPr>
          <a:xfrm>
            <a:off x="1240251" y="3805320"/>
            <a:ext cx="336600" cy="333360"/>
            <a:chOff x="1240251" y="3805320"/>
            <a:chExt cx="33660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CBD3F88-A4CB-49B1-AC90-60D1AD8FEACE}"/>
                    </a:ext>
                  </a:extLst>
                </p14:cNvPr>
                <p14:cNvContentPartPr/>
                <p14:nvPr/>
              </p14:nvContentPartPr>
              <p14:xfrm>
                <a:off x="1240251" y="3805320"/>
                <a:ext cx="336600" cy="333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CBD3F88-A4CB-49B1-AC90-60D1AD8FEAC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231251" y="3796680"/>
                  <a:ext cx="354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3A099D5-88F3-44D7-8E09-096DDE31BAF6}"/>
                    </a:ext>
                  </a:extLst>
                </p14:cNvPr>
                <p14:cNvContentPartPr/>
                <p14:nvPr/>
              </p14:nvContentPartPr>
              <p14:xfrm>
                <a:off x="1428891" y="3862920"/>
                <a:ext cx="77760" cy="39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3A099D5-88F3-44D7-8E09-096DDE31BAF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419891" y="3853920"/>
                  <a:ext cx="954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3A5525B-3159-411D-AFA9-0D3A527C4DBB}"/>
              </a:ext>
            </a:extLst>
          </p:cNvPr>
          <p:cNvGrpSpPr/>
          <p:nvPr/>
        </p:nvGrpSpPr>
        <p:grpSpPr>
          <a:xfrm>
            <a:off x="1985091" y="3787680"/>
            <a:ext cx="1213560" cy="454320"/>
            <a:chOff x="1985091" y="3787680"/>
            <a:chExt cx="121356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CA7F846-FA63-417B-A586-8B305C80390E}"/>
                    </a:ext>
                  </a:extLst>
                </p14:cNvPr>
                <p14:cNvContentPartPr/>
                <p14:nvPr/>
              </p14:nvContentPartPr>
              <p14:xfrm>
                <a:off x="1985091" y="3920160"/>
                <a:ext cx="342000" cy="136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CA7F846-FA63-417B-A586-8B305C80390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976451" y="3911520"/>
                  <a:ext cx="359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F06AF97-AA10-49E2-AC47-22C49638C841}"/>
                    </a:ext>
                  </a:extLst>
                </p14:cNvPr>
                <p14:cNvContentPartPr/>
                <p14:nvPr/>
              </p14:nvContentPartPr>
              <p14:xfrm>
                <a:off x="2315571" y="3918000"/>
                <a:ext cx="156960" cy="324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F06AF97-AA10-49E2-AC47-22C49638C84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06571" y="3909360"/>
                  <a:ext cx="1746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0670D35-AEEB-4ACA-97C5-1B83F8C7EF77}"/>
                    </a:ext>
                  </a:extLst>
                </p14:cNvPr>
                <p14:cNvContentPartPr/>
                <p14:nvPr/>
              </p14:nvContentPartPr>
              <p14:xfrm>
                <a:off x="2503131" y="3787680"/>
                <a:ext cx="371520" cy="277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0670D35-AEEB-4ACA-97C5-1B83F8C7EF7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494491" y="3778680"/>
                  <a:ext cx="389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21B59D0-86D7-4ABA-B31B-BAAEDCC4E68E}"/>
                    </a:ext>
                  </a:extLst>
                </p14:cNvPr>
                <p14:cNvContentPartPr/>
                <p14:nvPr/>
              </p14:nvContentPartPr>
              <p14:xfrm>
                <a:off x="2920371" y="3815040"/>
                <a:ext cx="11880" cy="50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21B59D0-86D7-4ABA-B31B-BAAEDCC4E68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11371" y="3806400"/>
                  <a:ext cx="29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2EB0C7B-CED9-4BD4-A66F-51A60C83BC51}"/>
                    </a:ext>
                  </a:extLst>
                </p14:cNvPr>
                <p14:cNvContentPartPr/>
                <p14:nvPr/>
              </p14:nvContentPartPr>
              <p14:xfrm>
                <a:off x="2958891" y="3893880"/>
                <a:ext cx="239760" cy="141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2EB0C7B-CED9-4BD4-A66F-51A60C83BC5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949891" y="3884880"/>
                  <a:ext cx="25740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3E687B96-49DD-47AF-9C20-ACF50FF3ACDF}"/>
                  </a:ext>
                </a:extLst>
              </p14:cNvPr>
              <p14:cNvContentPartPr/>
              <p14:nvPr/>
            </p14:nvContentPartPr>
            <p14:xfrm>
              <a:off x="3576651" y="3893880"/>
              <a:ext cx="129240" cy="10044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3E687B96-49DD-47AF-9C20-ACF50FF3ACDF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3568011" y="3884880"/>
                <a:ext cx="146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13ECC05-5A9E-46B5-9B37-542D428A4DC1}"/>
                  </a:ext>
                </a:extLst>
              </p14:cNvPr>
              <p14:cNvContentPartPr/>
              <p14:nvPr/>
            </p14:nvContentPartPr>
            <p14:xfrm>
              <a:off x="3672411" y="3710640"/>
              <a:ext cx="18000" cy="2628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13ECC05-5A9E-46B5-9B37-542D428A4DC1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3663771" y="3702000"/>
                <a:ext cx="3564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FEEEA7D-AE1A-4363-8A35-011ADB51463B}"/>
              </a:ext>
            </a:extLst>
          </p:cNvPr>
          <p:cNvGrpSpPr/>
          <p:nvPr/>
        </p:nvGrpSpPr>
        <p:grpSpPr>
          <a:xfrm>
            <a:off x="4253811" y="3734760"/>
            <a:ext cx="610920" cy="332280"/>
            <a:chOff x="4253811" y="3734760"/>
            <a:chExt cx="61092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AE6D682-23C7-4EB2-A412-E12DB9603178}"/>
                    </a:ext>
                  </a:extLst>
                </p14:cNvPr>
                <p14:cNvContentPartPr/>
                <p14:nvPr/>
              </p14:nvContentPartPr>
              <p14:xfrm>
                <a:off x="4253811" y="3735480"/>
                <a:ext cx="210600" cy="208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AE6D682-23C7-4EB2-A412-E12DB960317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244811" y="3726480"/>
                  <a:ext cx="228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9375939-C796-4375-A821-CA7B2CC97DC0}"/>
                    </a:ext>
                  </a:extLst>
                </p14:cNvPr>
                <p14:cNvContentPartPr/>
                <p14:nvPr/>
              </p14:nvContentPartPr>
              <p14:xfrm>
                <a:off x="4533171" y="3762480"/>
                <a:ext cx="229680" cy="183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9375939-C796-4375-A821-CA7B2CC97DC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524531" y="3753480"/>
                  <a:ext cx="247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B7AC315-29D6-47DE-94FD-100742C44672}"/>
                    </a:ext>
                  </a:extLst>
                </p14:cNvPr>
                <p14:cNvContentPartPr/>
                <p14:nvPr/>
              </p14:nvContentPartPr>
              <p14:xfrm>
                <a:off x="4817931" y="3734760"/>
                <a:ext cx="46800" cy="7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B7AC315-29D6-47DE-94FD-100742C4467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808931" y="3726120"/>
                  <a:ext cx="64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131C930-92EA-4BDA-B07C-14220C149133}"/>
                    </a:ext>
                  </a:extLst>
                </p14:cNvPr>
                <p14:cNvContentPartPr/>
                <p14:nvPr/>
              </p14:nvContentPartPr>
              <p14:xfrm>
                <a:off x="4363611" y="3997200"/>
                <a:ext cx="424800" cy="69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131C930-92EA-4BDA-B07C-14220C14913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354971" y="3988560"/>
                  <a:ext cx="44244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29A2A336-64B4-4A38-8150-57DE5969BF90}"/>
                  </a:ext>
                </a:extLst>
              </p14:cNvPr>
              <p14:cNvContentPartPr/>
              <p14:nvPr/>
            </p14:nvContentPartPr>
            <p14:xfrm>
              <a:off x="4483131" y="4163520"/>
              <a:ext cx="232560" cy="10800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29A2A336-64B4-4A38-8150-57DE5969BF90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4474131" y="4154880"/>
                <a:ext cx="250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0B6BCF88-37CE-48F1-A574-DB9869EB6C73}"/>
                  </a:ext>
                </a:extLst>
              </p14:cNvPr>
              <p14:cNvContentPartPr/>
              <p14:nvPr/>
            </p14:nvContentPartPr>
            <p14:xfrm>
              <a:off x="5200611" y="3968400"/>
              <a:ext cx="124200" cy="18360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0B6BCF88-37CE-48F1-A574-DB9869EB6C73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5191971" y="3959400"/>
                <a:ext cx="14184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1EC91C27-5E13-4577-BA16-4406ADA46BD9}"/>
              </a:ext>
            </a:extLst>
          </p:cNvPr>
          <p:cNvGrpSpPr/>
          <p:nvPr/>
        </p:nvGrpSpPr>
        <p:grpSpPr>
          <a:xfrm>
            <a:off x="6196011" y="3678600"/>
            <a:ext cx="642600" cy="268560"/>
            <a:chOff x="6196011" y="3678600"/>
            <a:chExt cx="64260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AE13072-DA7F-445F-8756-6EC0373CA1D5}"/>
                    </a:ext>
                  </a:extLst>
                </p14:cNvPr>
                <p14:cNvContentPartPr/>
                <p14:nvPr/>
              </p14:nvContentPartPr>
              <p14:xfrm>
                <a:off x="6337491" y="3678600"/>
                <a:ext cx="37440" cy="247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AE13072-DA7F-445F-8756-6EC0373CA1D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328491" y="3669960"/>
                  <a:ext cx="55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4A69C8B-356A-4ED2-9800-C7DFDC43AFE4}"/>
                    </a:ext>
                  </a:extLst>
                </p14:cNvPr>
                <p14:cNvContentPartPr/>
                <p14:nvPr/>
              </p14:nvContentPartPr>
              <p14:xfrm>
                <a:off x="6196011" y="3817920"/>
                <a:ext cx="137520" cy="116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4A69C8B-356A-4ED2-9800-C7DFDC43AFE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187011" y="3809280"/>
                  <a:ext cx="155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B0ED483-7D5B-4085-B2C2-9CFAF1489F48}"/>
                    </a:ext>
                  </a:extLst>
                </p14:cNvPr>
                <p14:cNvContentPartPr/>
                <p14:nvPr/>
              </p14:nvContentPartPr>
              <p14:xfrm>
                <a:off x="6433251" y="3829440"/>
                <a:ext cx="135000" cy="117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B0ED483-7D5B-4085-B2C2-9CFAF1489F4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424251" y="3820440"/>
                  <a:ext cx="152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8E00E76-1FB5-49F3-B85F-69AA250FFFD0}"/>
                    </a:ext>
                  </a:extLst>
                </p14:cNvPr>
                <p14:cNvContentPartPr/>
                <p14:nvPr/>
              </p14:nvContentPartPr>
              <p14:xfrm>
                <a:off x="6757971" y="3778320"/>
                <a:ext cx="80640" cy="15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8E00E76-1FB5-49F3-B85F-69AA250FFFD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49331" y="3769680"/>
                  <a:ext cx="98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5244E97-1547-4DE3-832D-F2D2F36047ED}"/>
                    </a:ext>
                  </a:extLst>
                </p14:cNvPr>
                <p14:cNvContentPartPr/>
                <p14:nvPr/>
              </p14:nvContentPartPr>
              <p14:xfrm>
                <a:off x="6707211" y="3856080"/>
                <a:ext cx="89280" cy="11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5244E97-1547-4DE3-832D-F2D2F36047E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698211" y="3847080"/>
                  <a:ext cx="1069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2CA1AEFF-8341-49AD-88B9-F03A33E96435}"/>
              </a:ext>
            </a:extLst>
          </p:cNvPr>
          <p:cNvGrpSpPr/>
          <p:nvPr/>
        </p:nvGrpSpPr>
        <p:grpSpPr>
          <a:xfrm>
            <a:off x="7034091" y="3691560"/>
            <a:ext cx="371520" cy="347760"/>
            <a:chOff x="7034091" y="3691560"/>
            <a:chExt cx="37152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9B80CF7-5EA6-460C-9B6D-69DFCEB680F7}"/>
                    </a:ext>
                  </a:extLst>
                </p14:cNvPr>
                <p14:cNvContentPartPr/>
                <p14:nvPr/>
              </p14:nvContentPartPr>
              <p14:xfrm>
                <a:off x="7076211" y="3691560"/>
                <a:ext cx="144000" cy="223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9B80CF7-5EA6-460C-9B6D-69DFCEB680F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067571" y="3682920"/>
                  <a:ext cx="161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5D28DCA-2B43-4318-AFA0-68F1D518934E}"/>
                    </a:ext>
                  </a:extLst>
                </p14:cNvPr>
                <p14:cNvContentPartPr/>
                <p14:nvPr/>
              </p14:nvContentPartPr>
              <p14:xfrm>
                <a:off x="7305171" y="3736200"/>
                <a:ext cx="100440" cy="177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5D28DCA-2B43-4318-AFA0-68F1D518934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296171" y="3727200"/>
                  <a:ext cx="118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728729D-1781-4ECE-B2C8-5C866612A9B5}"/>
                    </a:ext>
                  </a:extLst>
                </p14:cNvPr>
                <p14:cNvContentPartPr/>
                <p14:nvPr/>
              </p14:nvContentPartPr>
              <p14:xfrm>
                <a:off x="7034091" y="3993600"/>
                <a:ext cx="354960" cy="45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728729D-1781-4ECE-B2C8-5C866612A9B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025091" y="3984600"/>
                  <a:ext cx="37260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F8ACA3E-6348-42E3-A3FC-0B6A7488EEBC}"/>
              </a:ext>
            </a:extLst>
          </p:cNvPr>
          <p:cNvGrpSpPr/>
          <p:nvPr/>
        </p:nvGrpSpPr>
        <p:grpSpPr>
          <a:xfrm>
            <a:off x="7035531" y="4152000"/>
            <a:ext cx="268200" cy="163800"/>
            <a:chOff x="7035531" y="4152000"/>
            <a:chExt cx="26820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F163F5E-9A62-4511-8F69-69ED498CD41F}"/>
                    </a:ext>
                  </a:extLst>
                </p14:cNvPr>
                <p14:cNvContentPartPr/>
                <p14:nvPr/>
              </p14:nvContentPartPr>
              <p14:xfrm>
                <a:off x="7035531" y="4152000"/>
                <a:ext cx="119160" cy="1638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F163F5E-9A62-4511-8F69-69ED498CD41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026891" y="4143360"/>
                  <a:ext cx="136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CD16BCD-3A76-4E3A-B5A6-4D0715E53F88}"/>
                    </a:ext>
                  </a:extLst>
                </p14:cNvPr>
                <p14:cNvContentPartPr/>
                <p14:nvPr/>
              </p14:nvContentPartPr>
              <p14:xfrm>
                <a:off x="7229931" y="4160640"/>
                <a:ext cx="61920" cy="138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CD16BCD-3A76-4E3A-B5A6-4D0715E53F8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221291" y="4151640"/>
                  <a:ext cx="79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6FEDC4B-56EE-42AE-89F1-263904FD0F8D}"/>
                    </a:ext>
                  </a:extLst>
                </p14:cNvPr>
                <p14:cNvContentPartPr/>
                <p14:nvPr/>
              </p14:nvContentPartPr>
              <p14:xfrm>
                <a:off x="7222731" y="4235880"/>
                <a:ext cx="81000" cy="27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6FEDC4B-56EE-42AE-89F1-263904FD0F8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214091" y="4227240"/>
                  <a:ext cx="9864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2B1BE7A0-1A4A-4CDD-84E6-59ADE0A80B1B}"/>
              </a:ext>
            </a:extLst>
          </p:cNvPr>
          <p:cNvGrpSpPr/>
          <p:nvPr/>
        </p:nvGrpSpPr>
        <p:grpSpPr>
          <a:xfrm>
            <a:off x="7593891" y="3930240"/>
            <a:ext cx="97920" cy="51480"/>
            <a:chOff x="7593891" y="3930240"/>
            <a:chExt cx="97920" cy="5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C78F64A-3D59-4F4E-8254-85C64B2D7F37}"/>
                    </a:ext>
                  </a:extLst>
                </p14:cNvPr>
                <p14:cNvContentPartPr/>
                <p14:nvPr/>
              </p14:nvContentPartPr>
              <p14:xfrm>
                <a:off x="7593891" y="3930240"/>
                <a:ext cx="97920" cy="29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C78F64A-3D59-4F4E-8254-85C64B2D7F3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585251" y="3921600"/>
                  <a:ext cx="115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C9B1FCD-4E89-4250-8D79-91BBEFAD5D56}"/>
                    </a:ext>
                  </a:extLst>
                </p14:cNvPr>
                <p14:cNvContentPartPr/>
                <p14:nvPr/>
              </p14:nvContentPartPr>
              <p14:xfrm>
                <a:off x="7598571" y="3955080"/>
                <a:ext cx="80640" cy="26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C9B1FCD-4E89-4250-8D79-91BBEFAD5D5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589571" y="3946080"/>
                  <a:ext cx="982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C80DC32-522B-42A7-A822-A3ACF9F7141D}"/>
              </a:ext>
            </a:extLst>
          </p:cNvPr>
          <p:cNvGrpSpPr/>
          <p:nvPr/>
        </p:nvGrpSpPr>
        <p:grpSpPr>
          <a:xfrm>
            <a:off x="8015811" y="3739440"/>
            <a:ext cx="704880" cy="234000"/>
            <a:chOff x="8015811" y="3739440"/>
            <a:chExt cx="70488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60E6CE4-D8AA-4C75-8305-AE2898033871}"/>
                    </a:ext>
                  </a:extLst>
                </p14:cNvPr>
                <p14:cNvContentPartPr/>
                <p14:nvPr/>
              </p14:nvContentPartPr>
              <p14:xfrm>
                <a:off x="8015811" y="3739440"/>
                <a:ext cx="168480" cy="222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60E6CE4-D8AA-4C75-8305-AE289803387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006811" y="3730440"/>
                  <a:ext cx="186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3F7AABB-920C-4565-BFA6-D9BD21444891}"/>
                    </a:ext>
                  </a:extLst>
                </p14:cNvPr>
                <p14:cNvContentPartPr/>
                <p14:nvPr/>
              </p14:nvContentPartPr>
              <p14:xfrm>
                <a:off x="8215251" y="3935640"/>
                <a:ext cx="5400" cy="3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3F7AABB-920C-4565-BFA6-D9BD2144489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06611" y="3926640"/>
                  <a:ext cx="23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350CFB0-48B5-4DCB-AA1B-01D8999C916C}"/>
                    </a:ext>
                  </a:extLst>
                </p14:cNvPr>
                <p14:cNvContentPartPr/>
                <p14:nvPr/>
              </p14:nvContentPartPr>
              <p14:xfrm>
                <a:off x="8371851" y="3762480"/>
                <a:ext cx="104760" cy="210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350CFB0-48B5-4DCB-AA1B-01D8999C916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363211" y="3753840"/>
                  <a:ext cx="122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CFA17AA-DDEA-4839-8205-32CCBBA20EE9}"/>
                    </a:ext>
                  </a:extLst>
                </p14:cNvPr>
                <p14:cNvContentPartPr/>
                <p14:nvPr/>
              </p14:nvContentPartPr>
              <p14:xfrm>
                <a:off x="8558691" y="3789840"/>
                <a:ext cx="162000" cy="180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CFA17AA-DDEA-4839-8205-32CCBBA20EE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550051" y="3781200"/>
                  <a:ext cx="17964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C044957A-F406-4AA3-A708-81D79B88A051}"/>
                  </a:ext>
                </a:extLst>
              </p14:cNvPr>
              <p14:cNvContentPartPr/>
              <p14:nvPr/>
            </p14:nvContentPartPr>
            <p14:xfrm>
              <a:off x="8048571" y="4089360"/>
              <a:ext cx="426240" cy="3168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C044957A-F406-4AA3-A708-81D79B88A051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039571" y="4080360"/>
                <a:ext cx="44388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1471E858-6DA6-4131-A417-D7789E39EE11}"/>
              </a:ext>
            </a:extLst>
          </p:cNvPr>
          <p:cNvGrpSpPr/>
          <p:nvPr/>
        </p:nvGrpSpPr>
        <p:grpSpPr>
          <a:xfrm>
            <a:off x="1025331" y="4514160"/>
            <a:ext cx="159120" cy="397080"/>
            <a:chOff x="1025331" y="4514160"/>
            <a:chExt cx="1591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148486B-1EE9-4B31-AE9A-4D10A1363F82}"/>
                    </a:ext>
                  </a:extLst>
                </p14:cNvPr>
                <p14:cNvContentPartPr/>
                <p14:nvPr/>
              </p14:nvContentPartPr>
              <p14:xfrm>
                <a:off x="1118571" y="4703160"/>
                <a:ext cx="57960" cy="205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148486B-1EE9-4B31-AE9A-4D10A1363F8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09931" y="4694160"/>
                  <a:ext cx="75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DFADA14-5B11-4ACD-B6C2-AFDBEDE7C213}"/>
                    </a:ext>
                  </a:extLst>
                </p14:cNvPr>
                <p14:cNvContentPartPr/>
                <p14:nvPr/>
              </p14:nvContentPartPr>
              <p14:xfrm>
                <a:off x="1025331" y="4850040"/>
                <a:ext cx="102240" cy="61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DFADA14-5B11-4ACD-B6C2-AFDBEDE7C21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16331" y="4841400"/>
                  <a:ext cx="119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FEC10EF-1D76-41AF-B768-3E2D6455126B}"/>
                    </a:ext>
                  </a:extLst>
                </p14:cNvPr>
                <p14:cNvContentPartPr/>
                <p14:nvPr/>
              </p14:nvContentPartPr>
              <p14:xfrm>
                <a:off x="1065291" y="4514160"/>
                <a:ext cx="119160" cy="134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FEC10EF-1D76-41AF-B768-3E2D6455126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56651" y="4505160"/>
                  <a:ext cx="13680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DA9A9398-4FA1-4CA5-8FC5-3819A95EEC61}"/>
              </a:ext>
            </a:extLst>
          </p:cNvPr>
          <p:cNvGrpSpPr/>
          <p:nvPr/>
        </p:nvGrpSpPr>
        <p:grpSpPr>
          <a:xfrm>
            <a:off x="1405851" y="4814400"/>
            <a:ext cx="95040" cy="90720"/>
            <a:chOff x="1405851" y="4814400"/>
            <a:chExt cx="95040" cy="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C460488-B96E-492C-BC8B-71512068F1B0}"/>
                    </a:ext>
                  </a:extLst>
                </p14:cNvPr>
                <p14:cNvContentPartPr/>
                <p14:nvPr/>
              </p14:nvContentPartPr>
              <p14:xfrm>
                <a:off x="1416651" y="4814400"/>
                <a:ext cx="84240" cy="10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C460488-B96E-492C-BC8B-71512068F1B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408011" y="4805400"/>
                  <a:ext cx="101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492A50E-0DBE-473E-962C-8F33339FAB3E}"/>
                    </a:ext>
                  </a:extLst>
                </p14:cNvPr>
                <p14:cNvContentPartPr/>
                <p14:nvPr/>
              </p14:nvContentPartPr>
              <p14:xfrm>
                <a:off x="1405851" y="4897920"/>
                <a:ext cx="69840" cy="7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492A50E-0DBE-473E-962C-8F33339FAB3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396851" y="4889280"/>
                  <a:ext cx="8748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DB85142F-7E7C-4B77-84C4-C8BE6F0133ED}"/>
              </a:ext>
            </a:extLst>
          </p:cNvPr>
          <p:cNvGrpSpPr/>
          <p:nvPr/>
        </p:nvGrpSpPr>
        <p:grpSpPr>
          <a:xfrm>
            <a:off x="1982211" y="4432800"/>
            <a:ext cx="998280" cy="652320"/>
            <a:chOff x="1982211" y="4432800"/>
            <a:chExt cx="99828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AE4E754-BC9E-4346-BE77-20D533FD3F6B}"/>
                    </a:ext>
                  </a:extLst>
                </p14:cNvPr>
                <p14:cNvContentPartPr/>
                <p14:nvPr/>
              </p14:nvContentPartPr>
              <p14:xfrm>
                <a:off x="2157171" y="4592640"/>
                <a:ext cx="248040" cy="265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AE4E754-BC9E-4346-BE77-20D533FD3F6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148531" y="4584000"/>
                  <a:ext cx="265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E8E3EF6-9F77-482E-B343-977882D39F65}"/>
                    </a:ext>
                  </a:extLst>
                </p14:cNvPr>
                <p14:cNvContentPartPr/>
                <p14:nvPr/>
              </p14:nvContentPartPr>
              <p14:xfrm>
                <a:off x="2541291" y="4653840"/>
                <a:ext cx="94320" cy="194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E8E3EF6-9F77-482E-B343-977882D39F6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532651" y="4644840"/>
                  <a:ext cx="111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8932DCE-FD28-4CC3-80A3-C29BBAE8BD24}"/>
                    </a:ext>
                  </a:extLst>
                </p14:cNvPr>
                <p14:cNvContentPartPr/>
                <p14:nvPr/>
              </p14:nvContentPartPr>
              <p14:xfrm>
                <a:off x="2532291" y="4654560"/>
                <a:ext cx="139320" cy="189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8932DCE-FD28-4CC3-80A3-C29BBAE8BD2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523291" y="4645560"/>
                  <a:ext cx="156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B1A0486-5368-4F8D-B8E5-D2756BA09F38}"/>
                    </a:ext>
                  </a:extLst>
                </p14:cNvPr>
                <p14:cNvContentPartPr/>
                <p14:nvPr/>
              </p14:nvContentPartPr>
              <p14:xfrm>
                <a:off x="2769531" y="4783440"/>
                <a:ext cx="45000" cy="74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B1A0486-5368-4F8D-B8E5-D2756BA09F3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760891" y="4774440"/>
                  <a:ext cx="62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94E4AE0-BAD8-478F-BB67-D37A4642B722}"/>
                    </a:ext>
                  </a:extLst>
                </p14:cNvPr>
                <p14:cNvContentPartPr/>
                <p14:nvPr/>
              </p14:nvContentPartPr>
              <p14:xfrm>
                <a:off x="2877171" y="4618200"/>
                <a:ext cx="12600" cy="14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94E4AE0-BAD8-478F-BB67-D37A4642B72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868531" y="4609560"/>
                  <a:ext cx="30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63D0049-2D67-4526-895B-56DFDEF93909}"/>
                    </a:ext>
                  </a:extLst>
                </p14:cNvPr>
                <p14:cNvContentPartPr/>
                <p14:nvPr/>
              </p14:nvContentPartPr>
              <p14:xfrm>
                <a:off x="1982211" y="5009160"/>
                <a:ext cx="55080" cy="75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63D0049-2D67-4526-895B-56DFDEF9390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973211" y="5000520"/>
                  <a:ext cx="72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C3F4919-563A-4EE8-A4E1-72361D13BBC7}"/>
                    </a:ext>
                  </a:extLst>
                </p14:cNvPr>
                <p14:cNvContentPartPr/>
                <p14:nvPr/>
              </p14:nvContentPartPr>
              <p14:xfrm>
                <a:off x="2096691" y="5032560"/>
                <a:ext cx="70200" cy="34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C3F4919-563A-4EE8-A4E1-72361D13BBC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087691" y="5023920"/>
                  <a:ext cx="87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0B2B215-FF59-4CE9-80FD-1317D03D8764}"/>
                    </a:ext>
                  </a:extLst>
                </p14:cNvPr>
                <p14:cNvContentPartPr/>
                <p14:nvPr/>
              </p14:nvContentPartPr>
              <p14:xfrm>
                <a:off x="2288571" y="5034360"/>
                <a:ext cx="7200" cy="49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0B2B215-FF59-4CE9-80FD-1317D03D876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279931" y="5025720"/>
                  <a:ext cx="24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62572D8-6630-4AD3-95EA-0FBA399EA6C9}"/>
                    </a:ext>
                  </a:extLst>
                </p14:cNvPr>
                <p14:cNvContentPartPr/>
                <p14:nvPr/>
              </p14:nvContentPartPr>
              <p14:xfrm>
                <a:off x="2197491" y="4432800"/>
                <a:ext cx="141480" cy="849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62572D8-6630-4AD3-95EA-0FBA399EA6C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188491" y="4423800"/>
                  <a:ext cx="159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594FE41-E393-44C4-BF05-20B5374DE7F3}"/>
                    </a:ext>
                  </a:extLst>
                </p14:cNvPr>
                <p14:cNvContentPartPr/>
                <p14:nvPr/>
              </p14:nvContentPartPr>
              <p14:xfrm>
                <a:off x="2510331" y="4940400"/>
                <a:ext cx="470160" cy="39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594FE41-E393-44C4-BF05-20B5374DE7F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501691" y="4931760"/>
                  <a:ext cx="48780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29796351-5845-47A1-9D02-005656DF8A41}"/>
                  </a:ext>
                </a:extLst>
              </p14:cNvPr>
              <p14:cNvContentPartPr/>
              <p14:nvPr/>
            </p14:nvContentPartPr>
            <p14:xfrm>
              <a:off x="2605731" y="5171160"/>
              <a:ext cx="174600" cy="8244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29796351-5845-47A1-9D02-005656DF8A41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596731" y="5162160"/>
                <a:ext cx="1922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3C3E4D61-8125-4654-B3A2-C3F05E52D591}"/>
                  </a:ext>
                </a:extLst>
              </p14:cNvPr>
              <p14:cNvContentPartPr/>
              <p14:nvPr/>
            </p14:nvContentPartPr>
            <p14:xfrm>
              <a:off x="3314211" y="4915560"/>
              <a:ext cx="59400" cy="14400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3C3E4D61-8125-4654-B3A2-C3F05E52D591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3305211" y="4906560"/>
                <a:ext cx="7704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16CA55D3-2702-4481-8D59-7C5D4F42CF52}"/>
              </a:ext>
            </a:extLst>
          </p:cNvPr>
          <p:cNvGrpSpPr/>
          <p:nvPr/>
        </p:nvGrpSpPr>
        <p:grpSpPr>
          <a:xfrm>
            <a:off x="4017651" y="4587240"/>
            <a:ext cx="954360" cy="429480"/>
            <a:chOff x="4017651" y="4587240"/>
            <a:chExt cx="95436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DC26D7F-D83B-4FC6-A030-4E45EF87C238}"/>
                    </a:ext>
                  </a:extLst>
                </p14:cNvPr>
                <p14:cNvContentPartPr/>
                <p14:nvPr/>
              </p14:nvContentPartPr>
              <p14:xfrm>
                <a:off x="4017651" y="4673280"/>
                <a:ext cx="111600" cy="2120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DC26D7F-D83B-4FC6-A030-4E45EF87C23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009011" y="4664640"/>
                  <a:ext cx="129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5E20138-0B83-44F4-91C4-547115205240}"/>
                    </a:ext>
                  </a:extLst>
                </p14:cNvPr>
                <p14:cNvContentPartPr/>
                <p14:nvPr/>
              </p14:nvContentPartPr>
              <p14:xfrm>
                <a:off x="4027731" y="4765440"/>
                <a:ext cx="112680" cy="432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5E20138-0B83-44F4-91C4-54711520524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019091" y="4756800"/>
                  <a:ext cx="130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21AC79B-7540-412D-B43B-DF83E9C2A3F0}"/>
                    </a:ext>
                  </a:extLst>
                </p14:cNvPr>
                <p14:cNvContentPartPr/>
                <p14:nvPr/>
              </p14:nvContentPartPr>
              <p14:xfrm>
                <a:off x="4047171" y="4640160"/>
                <a:ext cx="99000" cy="410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21AC79B-7540-412D-B43B-DF83E9C2A3F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038531" y="4631160"/>
                  <a:ext cx="116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853AEC1-23EF-480A-BF29-30FD3DDD78B0}"/>
                    </a:ext>
                  </a:extLst>
                </p14:cNvPr>
                <p14:cNvContentPartPr/>
                <p14:nvPr/>
              </p14:nvContentPartPr>
              <p14:xfrm>
                <a:off x="4275051" y="4643400"/>
                <a:ext cx="130680" cy="3484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853AEC1-23EF-480A-BF29-30FD3DDD78B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266411" y="4634760"/>
                  <a:ext cx="1483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C615EE8-DD52-45EE-9D89-7CBE3E049D75}"/>
                    </a:ext>
                  </a:extLst>
                </p14:cNvPr>
                <p14:cNvContentPartPr/>
                <p14:nvPr/>
              </p14:nvContentPartPr>
              <p14:xfrm>
                <a:off x="4477371" y="4717560"/>
                <a:ext cx="114120" cy="1843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C615EE8-DD52-45EE-9D89-7CBE3E049D7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468371" y="4708560"/>
                  <a:ext cx="131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0A89494-3727-4619-A16A-1C117FE3089D}"/>
                    </a:ext>
                  </a:extLst>
                </p14:cNvPr>
                <p14:cNvContentPartPr/>
                <p14:nvPr/>
              </p14:nvContentPartPr>
              <p14:xfrm>
                <a:off x="4473411" y="4841760"/>
                <a:ext cx="84600" cy="81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0A89494-3727-4619-A16A-1C117FE3089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464411" y="4832760"/>
                  <a:ext cx="102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9F50148-AE23-47F2-BB20-C2D325876F82}"/>
                    </a:ext>
                  </a:extLst>
                </p14:cNvPr>
                <p14:cNvContentPartPr/>
                <p14:nvPr/>
              </p14:nvContentPartPr>
              <p14:xfrm>
                <a:off x="4449291" y="4587240"/>
                <a:ext cx="119880" cy="127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9F50148-AE23-47F2-BB20-C2D325876F8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440291" y="4578600"/>
                  <a:ext cx="137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8D0CFAC-A9CA-409F-8AB5-F93B902FE83F}"/>
                    </a:ext>
                  </a:extLst>
                </p14:cNvPr>
                <p14:cNvContentPartPr/>
                <p14:nvPr/>
              </p14:nvContentPartPr>
              <p14:xfrm>
                <a:off x="4635051" y="4606320"/>
                <a:ext cx="119880" cy="410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8D0CFAC-A9CA-409F-8AB5-F93B902FE83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626051" y="4597320"/>
                  <a:ext cx="1375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81BE164-550F-4C84-BFCA-47F8BAF7498B}"/>
                    </a:ext>
                  </a:extLst>
                </p14:cNvPr>
                <p14:cNvContentPartPr/>
                <p14:nvPr/>
              </p14:nvContentPartPr>
              <p14:xfrm>
                <a:off x="4889571" y="4778040"/>
                <a:ext cx="82440" cy="23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81BE164-550F-4C84-BFCA-47F8BAF7498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880571" y="4769400"/>
                  <a:ext cx="100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C92ADB4-55FD-4C23-8128-AB8D400E055D}"/>
                    </a:ext>
                  </a:extLst>
                </p14:cNvPr>
                <p14:cNvContentPartPr/>
                <p14:nvPr/>
              </p14:nvContentPartPr>
              <p14:xfrm>
                <a:off x="4862931" y="4834200"/>
                <a:ext cx="81720" cy="13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C92ADB4-55FD-4C23-8128-AB8D400E055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854291" y="4825560"/>
                  <a:ext cx="993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5B911F1B-575F-4EB9-84E3-618BED795AC0}"/>
              </a:ext>
            </a:extLst>
          </p:cNvPr>
          <p:cNvGrpSpPr/>
          <p:nvPr/>
        </p:nvGrpSpPr>
        <p:grpSpPr>
          <a:xfrm>
            <a:off x="5523891" y="4531440"/>
            <a:ext cx="1198440" cy="305640"/>
            <a:chOff x="5523891" y="4531440"/>
            <a:chExt cx="119844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50C335F-31F6-40A5-9793-BCD8346C4088}"/>
                    </a:ext>
                  </a:extLst>
                </p14:cNvPr>
                <p14:cNvContentPartPr/>
                <p14:nvPr/>
              </p14:nvContentPartPr>
              <p14:xfrm>
                <a:off x="5523891" y="4616760"/>
                <a:ext cx="223560" cy="2203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50C335F-31F6-40A5-9793-BCD8346C408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514891" y="4608120"/>
                  <a:ext cx="241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1A2DA98-EFEC-4863-960F-34E6B59F27AB}"/>
                    </a:ext>
                  </a:extLst>
                </p14:cNvPr>
                <p14:cNvContentPartPr/>
                <p14:nvPr/>
              </p14:nvContentPartPr>
              <p14:xfrm>
                <a:off x="5916291" y="4644120"/>
                <a:ext cx="117360" cy="1526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1A2DA98-EFEC-4863-960F-34E6B59F27A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907651" y="4635120"/>
                  <a:ext cx="135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9CE2ABD-80AC-4E5C-8370-6F9B97E282AB}"/>
                    </a:ext>
                  </a:extLst>
                </p14:cNvPr>
                <p14:cNvContentPartPr/>
                <p14:nvPr/>
              </p14:nvContentPartPr>
              <p14:xfrm>
                <a:off x="5891451" y="4695600"/>
                <a:ext cx="103680" cy="352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9CE2ABD-80AC-4E5C-8370-6F9B97E282A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882451" y="4686960"/>
                  <a:ext cx="121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4EF35AA-D809-4E6F-AAAF-7AFCDBA8E7A1}"/>
                    </a:ext>
                  </a:extLst>
                </p14:cNvPr>
                <p14:cNvContentPartPr/>
                <p14:nvPr/>
              </p14:nvContentPartPr>
              <p14:xfrm>
                <a:off x="5928531" y="4607760"/>
                <a:ext cx="101880" cy="291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4EF35AA-D809-4E6F-AAAF-7AFCDBA8E7A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919891" y="4599120"/>
                  <a:ext cx="119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072E6A9-CCBF-47B7-93A3-61533326C0FF}"/>
                    </a:ext>
                  </a:extLst>
                </p14:cNvPr>
                <p14:cNvContentPartPr/>
                <p14:nvPr/>
              </p14:nvContentPartPr>
              <p14:xfrm>
                <a:off x="6121851" y="4542960"/>
                <a:ext cx="145800" cy="293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072E6A9-CCBF-47B7-93A3-61533326C0F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113211" y="4533960"/>
                  <a:ext cx="1634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30F6BDF-2B19-4836-9478-768A30A12A68}"/>
                    </a:ext>
                  </a:extLst>
                </p14:cNvPr>
                <p14:cNvContentPartPr/>
                <p14:nvPr/>
              </p14:nvContentPartPr>
              <p14:xfrm>
                <a:off x="6282411" y="4630440"/>
                <a:ext cx="108720" cy="1562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30F6BDF-2B19-4836-9478-768A30A12A6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273411" y="4621440"/>
                  <a:ext cx="126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EA56C0D-40BE-48AA-BE5F-B0F7A8BA033A}"/>
                    </a:ext>
                  </a:extLst>
                </p14:cNvPr>
                <p14:cNvContentPartPr/>
                <p14:nvPr/>
              </p14:nvContentPartPr>
              <p14:xfrm>
                <a:off x="6315531" y="4644480"/>
                <a:ext cx="72000" cy="141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EA56C0D-40BE-48AA-BE5F-B0F7A8BA033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306891" y="4635840"/>
                  <a:ext cx="89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2448D49-78C8-4143-9D5A-648B833DBDC2}"/>
                    </a:ext>
                  </a:extLst>
                </p14:cNvPr>
                <p14:cNvContentPartPr/>
                <p14:nvPr/>
              </p14:nvContentPartPr>
              <p14:xfrm>
                <a:off x="6495171" y="4600560"/>
                <a:ext cx="54720" cy="203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2448D49-78C8-4143-9D5A-648B833DBDC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486171" y="4591560"/>
                  <a:ext cx="72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CDA266A-5EEA-4396-9F23-8BD32A22F529}"/>
                    </a:ext>
                  </a:extLst>
                </p14:cNvPr>
                <p14:cNvContentPartPr/>
                <p14:nvPr/>
              </p14:nvContentPartPr>
              <p14:xfrm>
                <a:off x="6608931" y="4531440"/>
                <a:ext cx="113400" cy="3024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CDA266A-5EEA-4396-9F23-8BD32A22F52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599931" y="4522800"/>
                  <a:ext cx="131040" cy="32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CD5666E5-3850-4E9D-95CB-62DCFCAE3738}"/>
              </a:ext>
            </a:extLst>
          </p:cNvPr>
          <p:cNvGrpSpPr/>
          <p:nvPr/>
        </p:nvGrpSpPr>
        <p:grpSpPr>
          <a:xfrm>
            <a:off x="5896851" y="4962360"/>
            <a:ext cx="686160" cy="197280"/>
            <a:chOff x="5896851" y="4962360"/>
            <a:chExt cx="6861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83D3AE0-4DEE-4C0C-9D45-251F4DA824DA}"/>
                    </a:ext>
                  </a:extLst>
                </p14:cNvPr>
                <p14:cNvContentPartPr/>
                <p14:nvPr/>
              </p14:nvContentPartPr>
              <p14:xfrm>
                <a:off x="5896851" y="4962360"/>
                <a:ext cx="686160" cy="342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83D3AE0-4DEE-4C0C-9D45-251F4DA824D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888211" y="4953360"/>
                  <a:ext cx="703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E965261-396B-435F-8E25-E30F06410DA7}"/>
                    </a:ext>
                  </a:extLst>
                </p14:cNvPr>
                <p14:cNvContentPartPr/>
                <p14:nvPr/>
              </p14:nvContentPartPr>
              <p14:xfrm>
                <a:off x="6186291" y="5071800"/>
                <a:ext cx="212760" cy="87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E965261-396B-435F-8E25-E30F06410DA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177651" y="5063160"/>
                  <a:ext cx="23040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8C3DBABE-0CE7-49D8-8CC6-767958617425}"/>
              </a:ext>
            </a:extLst>
          </p:cNvPr>
          <p:cNvGrpSpPr/>
          <p:nvPr/>
        </p:nvGrpSpPr>
        <p:grpSpPr>
          <a:xfrm>
            <a:off x="5399691" y="5027520"/>
            <a:ext cx="268560" cy="111600"/>
            <a:chOff x="5399691" y="5027520"/>
            <a:chExt cx="26856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4C82043-4FC0-42D5-88A2-18DF7086C718}"/>
                    </a:ext>
                  </a:extLst>
                </p14:cNvPr>
                <p14:cNvContentPartPr/>
                <p14:nvPr/>
              </p14:nvContentPartPr>
              <p14:xfrm>
                <a:off x="5399691" y="5027520"/>
                <a:ext cx="33120" cy="1116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4C82043-4FC0-42D5-88A2-18DF7086C71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390691" y="5018880"/>
                  <a:ext cx="50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6E45973-A0F8-448E-B9B2-ADF6C1169365}"/>
                    </a:ext>
                  </a:extLst>
                </p14:cNvPr>
                <p14:cNvContentPartPr/>
                <p14:nvPr/>
              </p14:nvContentPartPr>
              <p14:xfrm>
                <a:off x="5494371" y="5068200"/>
                <a:ext cx="83880" cy="385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6E45973-A0F8-448E-B9B2-ADF6C116936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485371" y="5059560"/>
                  <a:ext cx="101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8C6D788-ED69-47D4-9D32-CE29DC1458B7}"/>
                    </a:ext>
                  </a:extLst>
                </p14:cNvPr>
                <p14:cNvContentPartPr/>
                <p14:nvPr/>
              </p14:nvContentPartPr>
              <p14:xfrm>
                <a:off x="5647731" y="5068200"/>
                <a:ext cx="20520" cy="622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8C6D788-ED69-47D4-9D32-CE29DC1458B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638731" y="5059560"/>
                  <a:ext cx="3816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3B23BFA0-DA12-47A8-8B28-0B139C98A846}"/>
                  </a:ext>
                </a:extLst>
              </p14:cNvPr>
              <p14:cNvContentPartPr/>
              <p14:nvPr/>
            </p14:nvContentPartPr>
            <p14:xfrm>
              <a:off x="5549811" y="4409760"/>
              <a:ext cx="189000" cy="12636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3B23BFA0-DA12-47A8-8B28-0B139C98A846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5541171" y="4400760"/>
                <a:ext cx="20664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02E5B96E-EC85-430C-BAFB-FA0D42A85D4E}"/>
              </a:ext>
            </a:extLst>
          </p:cNvPr>
          <p:cNvGrpSpPr/>
          <p:nvPr/>
        </p:nvGrpSpPr>
        <p:grpSpPr>
          <a:xfrm>
            <a:off x="7076931" y="4749960"/>
            <a:ext cx="121320" cy="86040"/>
            <a:chOff x="7076931" y="4749960"/>
            <a:chExt cx="12132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5C604D8-C088-4520-9119-B8384B81979F}"/>
                    </a:ext>
                  </a:extLst>
                </p14:cNvPr>
                <p14:cNvContentPartPr/>
                <p14:nvPr/>
              </p14:nvContentPartPr>
              <p14:xfrm>
                <a:off x="7087731" y="4749960"/>
                <a:ext cx="110520" cy="13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5C604D8-C088-4520-9119-B8384B81979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079091" y="4740960"/>
                  <a:ext cx="128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0FBA62C-BFB3-41A4-A764-B938365023AB}"/>
                    </a:ext>
                  </a:extLst>
                </p14:cNvPr>
                <p14:cNvContentPartPr/>
                <p14:nvPr/>
              </p14:nvContentPartPr>
              <p14:xfrm>
                <a:off x="7076931" y="4817640"/>
                <a:ext cx="80640" cy="18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0FBA62C-BFB3-41A4-A764-B938365023A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067931" y="4809000"/>
                  <a:ext cx="982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530874FA-DE68-4A99-BEDC-4C9B9C47C585}"/>
              </a:ext>
            </a:extLst>
          </p:cNvPr>
          <p:cNvGrpSpPr/>
          <p:nvPr/>
        </p:nvGrpSpPr>
        <p:grpSpPr>
          <a:xfrm>
            <a:off x="7594971" y="4585440"/>
            <a:ext cx="561240" cy="334800"/>
            <a:chOff x="7594971" y="4585440"/>
            <a:chExt cx="56124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4894909-4CF2-4E3B-9BF2-1B5E5C89F1E8}"/>
                    </a:ext>
                  </a:extLst>
                </p14:cNvPr>
                <p14:cNvContentPartPr/>
                <p14:nvPr/>
              </p14:nvContentPartPr>
              <p14:xfrm>
                <a:off x="7640691" y="4656720"/>
                <a:ext cx="231840" cy="1296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4894909-4CF2-4E3B-9BF2-1B5E5C89F1E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632051" y="4648080"/>
                  <a:ext cx="249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0142812-50F9-4EF9-BF96-8CED67F9C749}"/>
                    </a:ext>
                  </a:extLst>
                </p14:cNvPr>
                <p14:cNvContentPartPr/>
                <p14:nvPr/>
              </p14:nvContentPartPr>
              <p14:xfrm>
                <a:off x="8064771" y="4585440"/>
                <a:ext cx="91440" cy="1767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0142812-50F9-4EF9-BF96-8CED67F9C74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055771" y="4576800"/>
                  <a:ext cx="109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D9168C8-1E73-4101-800E-00AFC762BF8D}"/>
                    </a:ext>
                  </a:extLst>
                </p14:cNvPr>
                <p14:cNvContentPartPr/>
                <p14:nvPr/>
              </p14:nvContentPartPr>
              <p14:xfrm>
                <a:off x="8009691" y="4700280"/>
                <a:ext cx="101880" cy="896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D9168C8-1E73-4101-800E-00AFC762BF8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000691" y="4691280"/>
                  <a:ext cx="119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D89AD13-BE89-4FD7-B8B7-F894580EF5F3}"/>
                    </a:ext>
                  </a:extLst>
                </p14:cNvPr>
                <p14:cNvContentPartPr/>
                <p14:nvPr/>
              </p14:nvContentPartPr>
              <p14:xfrm>
                <a:off x="7594971" y="4869120"/>
                <a:ext cx="556920" cy="511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D89AD13-BE89-4FD7-B8B7-F894580EF5F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586331" y="4860480"/>
                  <a:ext cx="57456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EBF06144-6DEB-437A-B270-6CE5E0764D4F}"/>
                  </a:ext>
                </a:extLst>
              </p14:cNvPr>
              <p14:cNvContentPartPr/>
              <p14:nvPr/>
            </p14:nvContentPartPr>
            <p14:xfrm>
              <a:off x="7752291" y="5064960"/>
              <a:ext cx="185400" cy="9432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EBF06144-6DEB-437A-B270-6CE5E0764D4F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7743651" y="5055960"/>
                <a:ext cx="2030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77E1351F-6702-49AD-9EE3-2ECB9B8D1739}"/>
                  </a:ext>
                </a:extLst>
              </p14:cNvPr>
              <p14:cNvContentPartPr/>
              <p14:nvPr/>
            </p14:nvContentPartPr>
            <p14:xfrm>
              <a:off x="8399211" y="4776960"/>
              <a:ext cx="105840" cy="8712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77E1351F-6702-49AD-9EE3-2ECB9B8D1739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8390571" y="4768320"/>
                <a:ext cx="12348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F296A102-7F22-4907-BD4D-0E2B4951AFDB}"/>
              </a:ext>
            </a:extLst>
          </p:cNvPr>
          <p:cNvGrpSpPr/>
          <p:nvPr/>
        </p:nvGrpSpPr>
        <p:grpSpPr>
          <a:xfrm>
            <a:off x="8835891" y="4641600"/>
            <a:ext cx="176760" cy="204480"/>
            <a:chOff x="8835891" y="4641600"/>
            <a:chExt cx="17676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DA621C8-CA9D-4EA2-82F1-7C815CD68798}"/>
                    </a:ext>
                  </a:extLst>
                </p14:cNvPr>
                <p14:cNvContentPartPr/>
                <p14:nvPr/>
              </p14:nvContentPartPr>
              <p14:xfrm>
                <a:off x="8885571" y="4641600"/>
                <a:ext cx="127080" cy="2044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DA621C8-CA9D-4EA2-82F1-7C815CD6879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876571" y="4632600"/>
                  <a:ext cx="144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1F2AD71-D639-4155-BE02-2FF2F5E05F2D}"/>
                    </a:ext>
                  </a:extLst>
                </p14:cNvPr>
                <p14:cNvContentPartPr/>
                <p14:nvPr/>
              </p14:nvContentPartPr>
              <p14:xfrm>
                <a:off x="8835891" y="4785240"/>
                <a:ext cx="112680" cy="597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1F2AD71-D639-4155-BE02-2FF2F5E05F2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827251" y="4776240"/>
                  <a:ext cx="1303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6AE0C106-0BA2-44E2-9465-9BFAC0D448BC}"/>
              </a:ext>
            </a:extLst>
          </p:cNvPr>
          <p:cNvGrpSpPr/>
          <p:nvPr/>
        </p:nvGrpSpPr>
        <p:grpSpPr>
          <a:xfrm>
            <a:off x="789171" y="5464200"/>
            <a:ext cx="1125720" cy="369000"/>
            <a:chOff x="789171" y="5464200"/>
            <a:chExt cx="112572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4AD4127-B95E-43BA-8D5A-7E83E965FC8D}"/>
                    </a:ext>
                  </a:extLst>
                </p14:cNvPr>
                <p14:cNvContentPartPr/>
                <p14:nvPr/>
              </p14:nvContentPartPr>
              <p14:xfrm>
                <a:off x="789171" y="5493360"/>
                <a:ext cx="148320" cy="2124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4AD4127-B95E-43BA-8D5A-7E83E965FC8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80531" y="5484360"/>
                  <a:ext cx="165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C76DD8D-40E7-405A-AAF0-FBDB0201DC4A}"/>
                    </a:ext>
                  </a:extLst>
                </p14:cNvPr>
                <p14:cNvContentPartPr/>
                <p14:nvPr/>
              </p14:nvContentPartPr>
              <p14:xfrm>
                <a:off x="906891" y="5622240"/>
                <a:ext cx="244800" cy="1364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C76DD8D-40E7-405A-AAF0-FBDB0201DC4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98251" y="5613240"/>
                  <a:ext cx="262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0FAAAAE-CD6E-4788-9D13-14CA5F3F2BE2}"/>
                    </a:ext>
                  </a:extLst>
                </p14:cNvPr>
                <p14:cNvContentPartPr/>
                <p14:nvPr/>
              </p14:nvContentPartPr>
              <p14:xfrm>
                <a:off x="1284171" y="5516040"/>
                <a:ext cx="105840" cy="3078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0FAAAAE-CD6E-4788-9D13-14CA5F3F2BE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275531" y="5507040"/>
                  <a:ext cx="1234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4037191-4828-44E3-A8B3-6E4CEB4E58BA}"/>
                    </a:ext>
                  </a:extLst>
                </p14:cNvPr>
                <p14:cNvContentPartPr/>
                <p14:nvPr/>
              </p14:nvContentPartPr>
              <p14:xfrm>
                <a:off x="1492971" y="5597760"/>
                <a:ext cx="92160" cy="179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4037191-4828-44E3-A8B3-6E4CEB4E58B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483971" y="5589120"/>
                  <a:ext cx="109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F4539E0-4AD8-4CC5-91D4-0029D6898F3E}"/>
                    </a:ext>
                  </a:extLst>
                </p14:cNvPr>
                <p14:cNvContentPartPr/>
                <p14:nvPr/>
              </p14:nvContentPartPr>
              <p14:xfrm>
                <a:off x="1476771" y="5718360"/>
                <a:ext cx="83880" cy="810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F4539E0-4AD8-4CC5-91D4-0029D6898F3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468131" y="5709360"/>
                  <a:ext cx="101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FE9DE40-6CAE-4D4A-AB92-76AD9C50E2B2}"/>
                    </a:ext>
                  </a:extLst>
                </p14:cNvPr>
                <p14:cNvContentPartPr/>
                <p14:nvPr/>
              </p14:nvContentPartPr>
              <p14:xfrm>
                <a:off x="1484331" y="5464200"/>
                <a:ext cx="113760" cy="954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FE9DE40-6CAE-4D4A-AB92-76AD9C50E2B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475691" y="5455560"/>
                  <a:ext cx="131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AE161CD-A14C-4992-A4C9-757345839B57}"/>
                    </a:ext>
                  </a:extLst>
                </p14:cNvPr>
                <p14:cNvContentPartPr/>
                <p14:nvPr/>
              </p14:nvContentPartPr>
              <p14:xfrm>
                <a:off x="1652451" y="5481120"/>
                <a:ext cx="73800" cy="3520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AE161CD-A14C-4992-A4C9-757345839B5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643451" y="5472120"/>
                  <a:ext cx="914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103AF7BB-984A-494B-8755-DDA2DD9F1354}"/>
                    </a:ext>
                  </a:extLst>
                </p14:cNvPr>
                <p14:cNvContentPartPr/>
                <p14:nvPr/>
              </p14:nvContentPartPr>
              <p14:xfrm>
                <a:off x="1836411" y="5656800"/>
                <a:ext cx="78480" cy="165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103AF7BB-984A-494B-8755-DDA2DD9F135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827411" y="5648160"/>
                  <a:ext cx="96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5874C6A-207A-404E-B418-54A93544A270}"/>
                    </a:ext>
                  </a:extLst>
                </p14:cNvPr>
                <p14:cNvContentPartPr/>
                <p14:nvPr/>
              </p14:nvContentPartPr>
              <p14:xfrm>
                <a:off x="1828491" y="5702880"/>
                <a:ext cx="56520" cy="198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5874C6A-207A-404E-B418-54A93544A27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819491" y="5693880"/>
                  <a:ext cx="741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54923F47-D66F-41F1-A1C4-6ECB2448C39D}"/>
              </a:ext>
            </a:extLst>
          </p:cNvPr>
          <p:cNvGrpSpPr/>
          <p:nvPr/>
        </p:nvGrpSpPr>
        <p:grpSpPr>
          <a:xfrm>
            <a:off x="2181651" y="5472120"/>
            <a:ext cx="675720" cy="585720"/>
            <a:chOff x="2181651" y="5472120"/>
            <a:chExt cx="67572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45C89F8-FFF6-4D52-BD61-EDA2EDF7E817}"/>
                    </a:ext>
                  </a:extLst>
                </p14:cNvPr>
                <p14:cNvContentPartPr/>
                <p14:nvPr/>
              </p14:nvContentPartPr>
              <p14:xfrm>
                <a:off x="2181651" y="5541600"/>
                <a:ext cx="169200" cy="2394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45C89F8-FFF6-4D52-BD61-EDA2EDF7E81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173011" y="5532960"/>
                  <a:ext cx="1868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B9D5B2DA-79CF-4648-99ED-54771F1D0562}"/>
                    </a:ext>
                  </a:extLst>
                </p14:cNvPr>
                <p14:cNvContentPartPr/>
                <p14:nvPr/>
              </p14:nvContentPartPr>
              <p14:xfrm>
                <a:off x="2415291" y="5655360"/>
                <a:ext cx="241560" cy="1270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B9D5B2DA-79CF-4648-99ED-54771F1D056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406651" y="5646360"/>
                  <a:ext cx="259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9B3E36E-CB71-46C5-8427-360E6C497407}"/>
                    </a:ext>
                  </a:extLst>
                </p14:cNvPr>
                <p14:cNvContentPartPr/>
                <p14:nvPr/>
              </p14:nvContentPartPr>
              <p14:xfrm>
                <a:off x="2776371" y="5472120"/>
                <a:ext cx="81000" cy="5857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9B3E36E-CB71-46C5-8427-360E6C49740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767731" y="5463480"/>
                  <a:ext cx="98640" cy="60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972F1511-D76D-48E3-8396-77712C606500}"/>
              </a:ext>
            </a:extLst>
          </p:cNvPr>
          <p:cNvGrpSpPr/>
          <p:nvPr/>
        </p:nvGrpSpPr>
        <p:grpSpPr>
          <a:xfrm>
            <a:off x="3050331" y="5417760"/>
            <a:ext cx="281520" cy="500760"/>
            <a:chOff x="3050331" y="5417760"/>
            <a:chExt cx="28152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D38097CC-CB69-4CF8-8D81-7C572A6F378E}"/>
                    </a:ext>
                  </a:extLst>
                </p14:cNvPr>
                <p14:cNvContentPartPr/>
                <p14:nvPr/>
              </p14:nvContentPartPr>
              <p14:xfrm>
                <a:off x="3125571" y="5504160"/>
                <a:ext cx="206280" cy="2246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D38097CC-CB69-4CF8-8D81-7C572A6F378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116571" y="5495520"/>
                  <a:ext cx="223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3BCEBEF-29AD-4A47-95F5-B0E4D32D2349}"/>
                    </a:ext>
                  </a:extLst>
                </p14:cNvPr>
                <p14:cNvContentPartPr/>
                <p14:nvPr/>
              </p14:nvContentPartPr>
              <p14:xfrm>
                <a:off x="3050331" y="5808360"/>
                <a:ext cx="34920" cy="824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3BCEBEF-29AD-4A47-95F5-B0E4D32D234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041691" y="5799360"/>
                  <a:ext cx="52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0475778-3126-4384-BAC0-FA4EE5C8F251}"/>
                    </a:ext>
                  </a:extLst>
                </p14:cNvPr>
                <p14:cNvContentPartPr/>
                <p14:nvPr/>
              </p14:nvContentPartPr>
              <p14:xfrm>
                <a:off x="3142851" y="5824920"/>
                <a:ext cx="68040" cy="536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0475778-3126-4384-BAC0-FA4EE5C8F25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133851" y="5815920"/>
                  <a:ext cx="85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9CA8377-3E06-42CE-94EA-5DE97F9E4868}"/>
                    </a:ext>
                  </a:extLst>
                </p14:cNvPr>
                <p14:cNvContentPartPr/>
                <p14:nvPr/>
              </p14:nvContentPartPr>
              <p14:xfrm>
                <a:off x="3255531" y="5852280"/>
                <a:ext cx="7920" cy="662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9CA8377-3E06-42CE-94EA-5DE97F9E486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246531" y="5843640"/>
                  <a:ext cx="25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9D18B47-CE06-4109-9AF2-8E3E578F8AB2}"/>
                    </a:ext>
                  </a:extLst>
                </p14:cNvPr>
                <p14:cNvContentPartPr/>
                <p14:nvPr/>
              </p14:nvContentPartPr>
              <p14:xfrm>
                <a:off x="3165171" y="5417760"/>
                <a:ext cx="138960" cy="738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9D18B47-CE06-4109-9AF2-8E3E578F8AB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156531" y="5409120"/>
                  <a:ext cx="1566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0B263764-391B-4C56-BB7F-18FD6674863E}"/>
              </a:ext>
            </a:extLst>
          </p:cNvPr>
          <p:cNvGrpSpPr/>
          <p:nvPr/>
        </p:nvGrpSpPr>
        <p:grpSpPr>
          <a:xfrm>
            <a:off x="3559011" y="5431080"/>
            <a:ext cx="925560" cy="610920"/>
            <a:chOff x="3559011" y="5431080"/>
            <a:chExt cx="92556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0D682E51-CB57-4A4C-90BF-7A3058D38318}"/>
                    </a:ext>
                  </a:extLst>
                </p14:cNvPr>
                <p14:cNvContentPartPr/>
                <p14:nvPr/>
              </p14:nvContentPartPr>
              <p14:xfrm>
                <a:off x="3577731" y="5543400"/>
                <a:ext cx="114480" cy="1328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0D682E51-CB57-4A4C-90BF-7A3058D3831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569091" y="5534760"/>
                  <a:ext cx="132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E7443AB6-1F93-4490-9800-51A2D162BBDA}"/>
                    </a:ext>
                  </a:extLst>
                </p14:cNvPr>
                <p14:cNvContentPartPr/>
                <p14:nvPr/>
              </p14:nvContentPartPr>
              <p14:xfrm>
                <a:off x="3559011" y="5514960"/>
                <a:ext cx="159480" cy="1735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E7443AB6-1F93-4490-9800-51A2D162BBD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550371" y="5505960"/>
                  <a:ext cx="177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0D71C72-E846-42DC-828F-2F9CAB2A59B2}"/>
                    </a:ext>
                  </a:extLst>
                </p14:cNvPr>
                <p14:cNvContentPartPr/>
                <p14:nvPr/>
              </p14:nvContentPartPr>
              <p14:xfrm>
                <a:off x="3803451" y="5616840"/>
                <a:ext cx="45000" cy="795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0D71C72-E846-42DC-828F-2F9CAB2A59B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794451" y="5607840"/>
                  <a:ext cx="62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A4F1F0F-9999-4869-A5BF-9EBC884F05ED}"/>
                    </a:ext>
                  </a:extLst>
                </p14:cNvPr>
                <p14:cNvContentPartPr/>
                <p14:nvPr/>
              </p14:nvContentPartPr>
              <p14:xfrm>
                <a:off x="3893451" y="5431080"/>
                <a:ext cx="28080" cy="216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A4F1F0F-9999-4869-A5BF-9EBC884F05E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884451" y="5422440"/>
                  <a:ext cx="45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9694BCD-C224-4268-9AD0-84DE165AAAA9}"/>
                    </a:ext>
                  </a:extLst>
                </p14:cNvPr>
                <p14:cNvContentPartPr/>
                <p14:nvPr/>
              </p14:nvContentPartPr>
              <p14:xfrm>
                <a:off x="3575571" y="5806200"/>
                <a:ext cx="302760" cy="306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9694BCD-C224-4268-9AD0-84DE165AAAA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566571" y="5797200"/>
                  <a:ext cx="320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248E1E5-1F46-437C-B982-C2D26FD36149}"/>
                    </a:ext>
                  </a:extLst>
                </p14:cNvPr>
                <p14:cNvContentPartPr/>
                <p14:nvPr/>
              </p14:nvContentPartPr>
              <p14:xfrm>
                <a:off x="3632451" y="5955600"/>
                <a:ext cx="162360" cy="864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248E1E5-1F46-437C-B982-C2D26FD3614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623451" y="5946960"/>
                  <a:ext cx="180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277359F-D04F-470E-A1A7-76654C74BE92}"/>
                    </a:ext>
                  </a:extLst>
                </p14:cNvPr>
                <p14:cNvContentPartPr/>
                <p14:nvPr/>
              </p14:nvContentPartPr>
              <p14:xfrm>
                <a:off x="4084251" y="5435760"/>
                <a:ext cx="146880" cy="5958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277359F-D04F-470E-A1A7-76654C74BE9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075611" y="5427120"/>
                  <a:ext cx="16452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A76C599-60F3-4DF8-80A1-15AAD29AE248}"/>
                    </a:ext>
                  </a:extLst>
                </p14:cNvPr>
                <p14:cNvContentPartPr/>
                <p14:nvPr/>
              </p14:nvContentPartPr>
              <p14:xfrm>
                <a:off x="4376931" y="5687760"/>
                <a:ext cx="107640" cy="295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A76C599-60F3-4DF8-80A1-15AAD29AE24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367931" y="5679120"/>
                  <a:ext cx="125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380F85D7-58D2-46C1-BADD-BA32E0F2C569}"/>
                    </a:ext>
                  </a:extLst>
                </p14:cNvPr>
                <p14:cNvContentPartPr/>
                <p14:nvPr/>
              </p14:nvContentPartPr>
              <p14:xfrm>
                <a:off x="4361091" y="5765880"/>
                <a:ext cx="82800" cy="230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380F85D7-58D2-46C1-BADD-BA32E0F2C56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352091" y="5756880"/>
                  <a:ext cx="1004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ED8334EA-FAAD-46F9-9A63-E50C0B318A7D}"/>
              </a:ext>
            </a:extLst>
          </p:cNvPr>
          <p:cNvGrpSpPr/>
          <p:nvPr/>
        </p:nvGrpSpPr>
        <p:grpSpPr>
          <a:xfrm>
            <a:off x="5064891" y="5484360"/>
            <a:ext cx="268200" cy="202680"/>
            <a:chOff x="5064891" y="5484360"/>
            <a:chExt cx="26820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5F402A8-9714-40C4-BDC3-A1F1DCE49E0D}"/>
                    </a:ext>
                  </a:extLst>
                </p14:cNvPr>
                <p14:cNvContentPartPr/>
                <p14:nvPr/>
              </p14:nvContentPartPr>
              <p14:xfrm>
                <a:off x="5189811" y="5484360"/>
                <a:ext cx="19440" cy="1468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5F402A8-9714-40C4-BDC3-A1F1DCE49E0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180811" y="5475720"/>
                  <a:ext cx="37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8428B6E-8504-4521-A25E-5043BF4956D9}"/>
                    </a:ext>
                  </a:extLst>
                </p14:cNvPr>
                <p14:cNvContentPartPr/>
                <p14:nvPr/>
              </p14:nvContentPartPr>
              <p14:xfrm>
                <a:off x="5064891" y="5665080"/>
                <a:ext cx="268200" cy="219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8428B6E-8504-4521-A25E-5043BF4956D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055891" y="5656080"/>
                  <a:ext cx="2858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536B2546-EF14-43EF-9BC2-342691188D66}"/>
              </a:ext>
            </a:extLst>
          </p:cNvPr>
          <p:cNvGrpSpPr/>
          <p:nvPr/>
        </p:nvGrpSpPr>
        <p:grpSpPr>
          <a:xfrm>
            <a:off x="5020251" y="5795760"/>
            <a:ext cx="347040" cy="222120"/>
            <a:chOff x="5020251" y="5795760"/>
            <a:chExt cx="34704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F8034846-1D5B-4542-9F78-63E012098029}"/>
                    </a:ext>
                  </a:extLst>
                </p14:cNvPr>
                <p14:cNvContentPartPr/>
                <p14:nvPr/>
              </p14:nvContentPartPr>
              <p14:xfrm>
                <a:off x="5020251" y="5902320"/>
                <a:ext cx="153360" cy="1155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F8034846-1D5B-4542-9F78-63E01209802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011251" y="5893680"/>
                  <a:ext cx="171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5369A4B-FD97-4555-B4B5-81FC7C5A612F}"/>
                    </a:ext>
                  </a:extLst>
                </p14:cNvPr>
                <p14:cNvContentPartPr/>
                <p14:nvPr/>
              </p14:nvContentPartPr>
              <p14:xfrm>
                <a:off x="5260731" y="5795760"/>
                <a:ext cx="106560" cy="1249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5369A4B-FD97-4555-B4B5-81FC7C5A612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251731" y="5787120"/>
                  <a:ext cx="12420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ABA8FA3E-9D00-44A6-9373-524B342463C2}"/>
              </a:ext>
            </a:extLst>
          </p:cNvPr>
          <p:cNvGrpSpPr/>
          <p:nvPr/>
        </p:nvGrpSpPr>
        <p:grpSpPr>
          <a:xfrm>
            <a:off x="5659251" y="5364120"/>
            <a:ext cx="1376640" cy="495360"/>
            <a:chOff x="5659251" y="5364120"/>
            <a:chExt cx="137664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5AB405C-BEE6-4FF4-ABF2-984F9CFC522C}"/>
                    </a:ext>
                  </a:extLst>
                </p14:cNvPr>
                <p14:cNvContentPartPr/>
                <p14:nvPr/>
              </p14:nvContentPartPr>
              <p14:xfrm>
                <a:off x="5666811" y="5472840"/>
                <a:ext cx="248400" cy="2048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5AB405C-BEE6-4FF4-ABF2-984F9CFC522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657811" y="5464200"/>
                  <a:ext cx="266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22BA14A7-7D60-42FA-AA55-A2EA852F6776}"/>
                    </a:ext>
                  </a:extLst>
                </p14:cNvPr>
                <p14:cNvContentPartPr/>
                <p14:nvPr/>
              </p14:nvContentPartPr>
              <p14:xfrm>
                <a:off x="5659251" y="5770560"/>
                <a:ext cx="31320" cy="795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22BA14A7-7D60-42FA-AA55-A2EA852F677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650611" y="5761560"/>
                  <a:ext cx="48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C49200E-0BB9-4D5B-9E70-D53FCB8419EE}"/>
                    </a:ext>
                  </a:extLst>
                </p14:cNvPr>
                <p14:cNvContentPartPr/>
                <p14:nvPr/>
              </p14:nvContentPartPr>
              <p14:xfrm>
                <a:off x="5739171" y="5794680"/>
                <a:ext cx="68400" cy="403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C49200E-0BB9-4D5B-9E70-D53FCB8419EE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730171" y="5785680"/>
                  <a:ext cx="86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531C63B0-1D86-4790-8DF6-1E4FB58A4069}"/>
                    </a:ext>
                  </a:extLst>
                </p14:cNvPr>
                <p14:cNvContentPartPr/>
                <p14:nvPr/>
              </p14:nvContentPartPr>
              <p14:xfrm>
                <a:off x="5875971" y="5815560"/>
                <a:ext cx="4320" cy="439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531C63B0-1D86-4790-8DF6-1E4FB58A406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866971" y="5806920"/>
                  <a:ext cx="21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38DD9BA-15C1-4A38-BB58-C663BD1F5CB4}"/>
                    </a:ext>
                  </a:extLst>
                </p14:cNvPr>
                <p14:cNvContentPartPr/>
                <p14:nvPr/>
              </p14:nvContentPartPr>
              <p14:xfrm>
                <a:off x="5692011" y="5364120"/>
                <a:ext cx="140760" cy="1011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38DD9BA-15C1-4A38-BB58-C663BD1F5CB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683371" y="5355120"/>
                  <a:ext cx="158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8B40422-F9A6-4E6A-86A9-E43F731705CD}"/>
                    </a:ext>
                  </a:extLst>
                </p14:cNvPr>
                <p14:cNvContentPartPr/>
                <p14:nvPr/>
              </p14:nvContentPartPr>
              <p14:xfrm>
                <a:off x="6053091" y="5513160"/>
                <a:ext cx="119520" cy="1929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8B40422-F9A6-4E6A-86A9-E43F731705C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044451" y="5504160"/>
                  <a:ext cx="137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C557AB0B-4337-41CF-B682-8B95D2E73371}"/>
                    </a:ext>
                  </a:extLst>
                </p14:cNvPr>
                <p14:cNvContentPartPr/>
                <p14:nvPr/>
              </p14:nvContentPartPr>
              <p14:xfrm>
                <a:off x="6194211" y="5607840"/>
                <a:ext cx="212040" cy="1062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C557AB0B-4337-41CF-B682-8B95D2E7337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185571" y="5598840"/>
                  <a:ext cx="229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F45630B1-8ADA-44C8-9125-130EDC0D5A30}"/>
                    </a:ext>
                  </a:extLst>
                </p14:cNvPr>
                <p14:cNvContentPartPr/>
                <p14:nvPr/>
              </p14:nvContentPartPr>
              <p14:xfrm>
                <a:off x="6504171" y="5484720"/>
                <a:ext cx="108360" cy="2768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F45630B1-8ADA-44C8-9125-130EDC0D5A30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495171" y="5475720"/>
                  <a:ext cx="126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C0CBB3E9-02E6-4542-9455-BA3622F3C506}"/>
                    </a:ext>
                  </a:extLst>
                </p14:cNvPr>
                <p14:cNvContentPartPr/>
                <p14:nvPr/>
              </p14:nvContentPartPr>
              <p14:xfrm>
                <a:off x="6653211" y="5582640"/>
                <a:ext cx="82800" cy="1299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C0CBB3E9-02E6-4542-9455-BA3622F3C50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644571" y="5573640"/>
                  <a:ext cx="100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ECEBF4A5-241A-4953-8ED7-03CEA7B8B617}"/>
                    </a:ext>
                  </a:extLst>
                </p14:cNvPr>
                <p14:cNvContentPartPr/>
                <p14:nvPr/>
              </p14:nvContentPartPr>
              <p14:xfrm>
                <a:off x="6614331" y="5574000"/>
                <a:ext cx="142920" cy="1494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ECEBF4A5-241A-4953-8ED7-03CEA7B8B61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605331" y="5565000"/>
                  <a:ext cx="160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667714BA-B10B-4583-9A41-0D1C15E5F33B}"/>
                    </a:ext>
                  </a:extLst>
                </p14:cNvPr>
                <p14:cNvContentPartPr/>
                <p14:nvPr/>
              </p14:nvContentPartPr>
              <p14:xfrm>
                <a:off x="6806211" y="5661120"/>
                <a:ext cx="36000" cy="626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667714BA-B10B-4583-9A41-0D1C15E5F33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797571" y="5652120"/>
                  <a:ext cx="53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DC9460A0-EA13-4825-BBFB-1938A61D6C91}"/>
                    </a:ext>
                  </a:extLst>
                </p14:cNvPr>
                <p14:cNvContentPartPr/>
                <p14:nvPr/>
              </p14:nvContentPartPr>
              <p14:xfrm>
                <a:off x="6806931" y="5563920"/>
                <a:ext cx="360" cy="3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DC9460A0-EA13-4825-BBFB-1938A61D6C9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97931" y="5555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B173C8C6-F60F-4D87-989E-94842102850B}"/>
                    </a:ext>
                  </a:extLst>
                </p14:cNvPr>
                <p14:cNvContentPartPr/>
                <p14:nvPr/>
              </p14:nvContentPartPr>
              <p14:xfrm>
                <a:off x="6920331" y="5420280"/>
                <a:ext cx="115560" cy="3132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B173C8C6-F60F-4D87-989E-94842102850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911691" y="5411280"/>
                  <a:ext cx="13320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D3A464AD-8B54-46CF-A5F4-272FF3E739BD}"/>
              </a:ext>
            </a:extLst>
          </p:cNvPr>
          <p:cNvGrpSpPr/>
          <p:nvPr/>
        </p:nvGrpSpPr>
        <p:grpSpPr>
          <a:xfrm>
            <a:off x="7291131" y="5603160"/>
            <a:ext cx="110520" cy="71640"/>
            <a:chOff x="7291131" y="5603160"/>
            <a:chExt cx="110520" cy="7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F85429B9-FE10-428A-9422-A3B1911D028F}"/>
                    </a:ext>
                  </a:extLst>
                </p14:cNvPr>
                <p14:cNvContentPartPr/>
                <p14:nvPr/>
              </p14:nvContentPartPr>
              <p14:xfrm>
                <a:off x="7291131" y="5603160"/>
                <a:ext cx="110520" cy="183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F85429B9-FE10-428A-9422-A3B1911D028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282491" y="5594520"/>
                  <a:ext cx="128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58A70323-8D76-4AD8-A7BA-3EC4D9AD471A}"/>
                    </a:ext>
                  </a:extLst>
                </p14:cNvPr>
                <p14:cNvContentPartPr/>
                <p14:nvPr/>
              </p14:nvContentPartPr>
              <p14:xfrm>
                <a:off x="7293651" y="5662200"/>
                <a:ext cx="60480" cy="126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58A70323-8D76-4AD8-A7BA-3EC4D9AD471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284651" y="5653200"/>
                  <a:ext cx="7812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E610823D-76B2-4B70-A7C1-61A7683EE170}"/>
              </a:ext>
            </a:extLst>
          </p:cNvPr>
          <p:cNvGrpSpPr/>
          <p:nvPr/>
        </p:nvGrpSpPr>
        <p:grpSpPr>
          <a:xfrm>
            <a:off x="7739691" y="5482560"/>
            <a:ext cx="560160" cy="324720"/>
            <a:chOff x="7739691" y="5482560"/>
            <a:chExt cx="56016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3F98B82C-E7FA-4D19-BE2A-813E512D922F}"/>
                    </a:ext>
                  </a:extLst>
                </p14:cNvPr>
                <p14:cNvContentPartPr/>
                <p14:nvPr/>
              </p14:nvContentPartPr>
              <p14:xfrm>
                <a:off x="7739691" y="5556720"/>
                <a:ext cx="182160" cy="1155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3F98B82C-E7FA-4D19-BE2A-813E512D922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730691" y="5548080"/>
                  <a:ext cx="199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3F96F99-C615-4117-ACE4-74B64E5E9051}"/>
                    </a:ext>
                  </a:extLst>
                </p14:cNvPr>
                <p14:cNvContentPartPr/>
                <p14:nvPr/>
              </p14:nvContentPartPr>
              <p14:xfrm>
                <a:off x="8060451" y="5482560"/>
                <a:ext cx="149040" cy="1591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3F96F99-C615-4117-ACE4-74B64E5E9051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051811" y="5473920"/>
                  <a:ext cx="166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56BBC56C-861F-4F49-BD48-4ECDE2766ADC}"/>
                    </a:ext>
                  </a:extLst>
                </p14:cNvPr>
                <p14:cNvContentPartPr/>
                <p14:nvPr/>
              </p14:nvContentPartPr>
              <p14:xfrm>
                <a:off x="8052171" y="5599200"/>
                <a:ext cx="108000" cy="795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56BBC56C-861F-4F49-BD48-4ECDE2766AD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043531" y="5590200"/>
                  <a:ext cx="125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A466CED2-0053-454C-A3C2-AC4182EBF064}"/>
                    </a:ext>
                  </a:extLst>
                </p14:cNvPr>
                <p14:cNvContentPartPr/>
                <p14:nvPr/>
              </p14:nvContentPartPr>
              <p14:xfrm>
                <a:off x="7774611" y="5730600"/>
                <a:ext cx="525240" cy="766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A466CED2-0053-454C-A3C2-AC4182EBF06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765611" y="5721600"/>
                  <a:ext cx="54288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4674ED7D-30CC-4DF4-BD30-74412C865D28}"/>
              </a:ext>
            </a:extLst>
          </p:cNvPr>
          <p:cNvGrpSpPr/>
          <p:nvPr/>
        </p:nvGrpSpPr>
        <p:grpSpPr>
          <a:xfrm>
            <a:off x="7903131" y="5906280"/>
            <a:ext cx="353160" cy="153360"/>
            <a:chOff x="7903131" y="5906280"/>
            <a:chExt cx="35316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424B4C5D-29FD-4A68-9A44-00C4D0589614}"/>
                    </a:ext>
                  </a:extLst>
                </p14:cNvPr>
                <p14:cNvContentPartPr/>
                <p14:nvPr/>
              </p14:nvContentPartPr>
              <p14:xfrm>
                <a:off x="7903131" y="5967480"/>
                <a:ext cx="159120" cy="921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424B4C5D-29FD-4A68-9A44-00C4D0589614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894131" y="5958480"/>
                  <a:ext cx="176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AC0986DF-9D37-4107-87FB-92F25277E1C4}"/>
                    </a:ext>
                  </a:extLst>
                </p14:cNvPr>
                <p14:cNvContentPartPr/>
                <p14:nvPr/>
              </p14:nvContentPartPr>
              <p14:xfrm>
                <a:off x="8173491" y="5906280"/>
                <a:ext cx="82800" cy="972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AC0986DF-9D37-4107-87FB-92F25277E1C4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164851" y="5897640"/>
                  <a:ext cx="1004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9F14A7F7-FEBF-4348-9AA2-9F5927AE2286}"/>
              </a:ext>
            </a:extLst>
          </p:cNvPr>
          <p:cNvGrpSpPr/>
          <p:nvPr/>
        </p:nvGrpSpPr>
        <p:grpSpPr>
          <a:xfrm>
            <a:off x="8591091" y="5659320"/>
            <a:ext cx="99720" cy="65880"/>
            <a:chOff x="8591091" y="5659320"/>
            <a:chExt cx="99720" cy="6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B2D55BB-09CB-45A4-A304-2CFEA7C1A2B5}"/>
                    </a:ext>
                  </a:extLst>
                </p14:cNvPr>
                <p14:cNvContentPartPr/>
                <p14:nvPr/>
              </p14:nvContentPartPr>
              <p14:xfrm>
                <a:off x="8599371" y="5659320"/>
                <a:ext cx="91440" cy="176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B2D55BB-09CB-45A4-A304-2CFEA7C1A2B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590731" y="5650320"/>
                  <a:ext cx="109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B0D2E4DD-3EE2-49E7-8097-18BAFC22B8AC}"/>
                    </a:ext>
                  </a:extLst>
                </p14:cNvPr>
                <p14:cNvContentPartPr/>
                <p14:nvPr/>
              </p14:nvContentPartPr>
              <p14:xfrm>
                <a:off x="8591091" y="5695320"/>
                <a:ext cx="75960" cy="298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B0D2E4DD-3EE2-49E7-8097-18BAFC22B8A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582091" y="5686680"/>
                  <a:ext cx="936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0E660609-E740-439E-964C-6968B364120B}"/>
              </a:ext>
            </a:extLst>
          </p:cNvPr>
          <p:cNvGrpSpPr/>
          <p:nvPr/>
        </p:nvGrpSpPr>
        <p:grpSpPr>
          <a:xfrm>
            <a:off x="8978811" y="5430000"/>
            <a:ext cx="333360" cy="332640"/>
            <a:chOff x="8978811" y="5430000"/>
            <a:chExt cx="33336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CD44321A-2A6A-4EF6-83DA-DF80E3E4D9DC}"/>
                    </a:ext>
                  </a:extLst>
                </p14:cNvPr>
                <p14:cNvContentPartPr/>
                <p14:nvPr/>
              </p14:nvContentPartPr>
              <p14:xfrm>
                <a:off x="9104451" y="5430000"/>
                <a:ext cx="110520" cy="1998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CD44321A-2A6A-4EF6-83DA-DF80E3E4D9DC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095451" y="5421360"/>
                  <a:ext cx="1281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D4682678-528B-4D9E-B133-AA34B9852C7A}"/>
                    </a:ext>
                  </a:extLst>
                </p14:cNvPr>
                <p14:cNvContentPartPr/>
                <p14:nvPr/>
              </p14:nvContentPartPr>
              <p14:xfrm>
                <a:off x="9049371" y="5569320"/>
                <a:ext cx="141840" cy="896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D4682678-528B-4D9E-B133-AA34B9852C7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040731" y="5560320"/>
                  <a:ext cx="159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7EDA4A3-8B61-448A-9CBD-D95F429921BD}"/>
                    </a:ext>
                  </a:extLst>
                </p14:cNvPr>
                <p14:cNvContentPartPr/>
                <p14:nvPr/>
              </p14:nvContentPartPr>
              <p14:xfrm>
                <a:off x="8978811" y="5727000"/>
                <a:ext cx="333360" cy="356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7EDA4A3-8B61-448A-9CBD-D95F429921B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970171" y="5718000"/>
                  <a:ext cx="35100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39A7A205-756A-40BB-8F52-B13ACBD96E9D}"/>
                  </a:ext>
                </a:extLst>
              </p14:cNvPr>
              <p14:cNvContentPartPr/>
              <p14:nvPr/>
            </p14:nvContentPartPr>
            <p14:xfrm>
              <a:off x="9046491" y="5949120"/>
              <a:ext cx="265680" cy="12708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39A7A205-756A-40BB-8F52-B13ACBD96E9D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9037851" y="5940480"/>
                <a:ext cx="283320" cy="14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3583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274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Document</vt:lpstr>
      <vt:lpstr>Førelesing ST1101</vt:lpstr>
      <vt:lpstr>PowerPoint Presentation</vt:lpstr>
      <vt:lpstr>Kapittel 5 Estimering</vt:lpstr>
      <vt:lpstr>Eksempel med myntkast</vt:lpstr>
      <vt:lpstr>PowerPoint Presentation</vt:lpstr>
      <vt:lpstr>Rimelegfunksjonen</vt:lpstr>
      <vt:lpstr>Sannsynsmaksimeringsprinsippet</vt:lpstr>
      <vt:lpstr>Ekstremvær og Poissonfordelinga</vt:lpstr>
      <vt:lpstr>PowerPoint Presentation</vt:lpstr>
      <vt:lpstr>Comparing data to a Poisson distribution</vt:lpstr>
      <vt:lpstr>Eks. Stig og fell aksjemarkedet tilfeldig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33</cp:revision>
  <dcterms:created xsi:type="dcterms:W3CDTF">2021-03-08T14:06:54Z</dcterms:created>
  <dcterms:modified xsi:type="dcterms:W3CDTF">2021-03-15T10:13:59Z</dcterms:modified>
</cp:coreProperties>
</file>